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0"/>
  </p:notesMasterIdLst>
  <p:sldIdLst>
    <p:sldId id="364" r:id="rId3"/>
    <p:sldId id="362" r:id="rId4"/>
    <p:sldId id="317" r:id="rId5"/>
    <p:sldId id="319" r:id="rId6"/>
    <p:sldId id="360" r:id="rId7"/>
    <p:sldId id="314" r:id="rId8"/>
    <p:sldId id="25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9A5"/>
    <a:srgbClr val="A0EAA4"/>
    <a:srgbClr val="FBD1E6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A53E1-710A-4304-BB43-3BCAD7CE55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54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fif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768436" y="2448218"/>
            <a:ext cx="454429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502688" y="2751731"/>
            <a:ext cx="907578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Đọc mở rộng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99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132321" y="0"/>
            <a:ext cx="12023094" cy="174662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1867700" y="-466595"/>
            <a:ext cx="10156917" cy="2523039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6800" y="106170"/>
            <a:ext cx="2067055" cy="1534280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83244" y="2761921"/>
              <a:ext cx="2110126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121285" y="298996"/>
            <a:ext cx="2259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371887" y="184591"/>
            <a:ext cx="1425215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9855" y="70440"/>
            <a:ext cx="12900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7261" y="213207"/>
            <a:ext cx="886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 PHÁ ĐÁY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TRƯỜNG SA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F367E10-10ED-4E41-B42A-B3AB0C481221}"/>
              </a:ext>
            </a:extLst>
          </p:cNvPr>
          <p:cNvGrpSpPr/>
          <p:nvPr/>
        </p:nvGrpSpPr>
        <p:grpSpPr>
          <a:xfrm>
            <a:off x="9615946" y="3917785"/>
            <a:ext cx="2539469" cy="3025806"/>
            <a:chOff x="239626" y="3928852"/>
            <a:chExt cx="2089961" cy="26446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8C8BA50-AE64-4D4A-A5C3-58C2FE854A9B}"/>
                </a:ext>
              </a:extLst>
            </p:cNvPr>
            <p:cNvSpPr/>
            <p:nvPr/>
          </p:nvSpPr>
          <p:spPr>
            <a:xfrm>
              <a:off x="861391" y="4638261"/>
              <a:ext cx="768626" cy="4108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xmlns="" id="{FA5B1CAA-ED30-4D8F-819E-F3B01DC8E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26" y="3928852"/>
              <a:ext cx="2089961" cy="264465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321617" y="2047562"/>
            <a:ext cx="827812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6.  ĐỌC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MỞ RỘNG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091" y="1924660"/>
            <a:ext cx="11623818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44544" y="453890"/>
            <a:ext cx="982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1.</a:t>
            </a:r>
            <a:r>
              <a:rPr lang="en-US" sz="3600" b="1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Tìm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truyện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dân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gian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Việt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smtClean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Nam.</a:t>
            </a:r>
            <a:endParaRPr lang="en-US" sz="3600" kern="0" dirty="0">
              <a:latin typeface="+mj-lt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3" name="Picture 2" descr="A picture containing queen&#10;&#10;Description automatically generated">
            <a:extLst>
              <a:ext uri="{FF2B5EF4-FFF2-40B4-BE49-F238E27FC236}">
                <a16:creationId xmlns:a16="http://schemas.microsoft.com/office/drawing/2014/main" xmlns="" id="{D8CDC696-B1BE-45D3-B795-7858A91BE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884" y1="70352" x2="62326" y2="79229"/>
                        <a14:foregroundMark x1="68023" y1="71524" x2="70581" y2="70854"/>
                        <a14:foregroundMark x1="67791" y1="70519" x2="63721" y2="76549"/>
                        <a14:foregroundMark x1="28140" y1="73534" x2="30698" y2="73534"/>
                        <a14:foregroundMark x1="31512" y1="73534" x2="34884" y2="73032"/>
                        <a14:foregroundMark x1="41047" y1="72864" x2="41047" y2="75042"/>
                        <a14:foregroundMark x1="40000" y1="35678" x2="42442" y2="40201"/>
                        <a14:foregroundMark x1="31744" y1="70184" x2="33953" y2="72864"/>
                        <a14:foregroundMark x1="36395" y1="68174" x2="36395" y2="70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13" y="1228226"/>
            <a:ext cx="6340587" cy="44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63E10B8-7A5C-4E1D-BE92-AAA068608C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4D41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xmlns="" id="{B23C423C-670D-6941-E2EC-830A6462A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1" y="632526"/>
            <a:ext cx="2234722" cy="31856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C29AA3-A1AC-448F-A505-87CEAA1D90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7949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4D41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367D9B6-7894-EB86-842B-B9D294D8C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06" y="633849"/>
            <a:ext cx="2206369" cy="318566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1C32068-6A8E-44A5-BE2D-65E7EC2DBF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xmlns="" id="{264668C4-59CF-C810-D69E-13438A839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5" y="4328887"/>
            <a:ext cx="1873965" cy="18739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3940A33-AE5F-4FC1-AFFF-1BC5DD32E1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alendar&#10;&#10;Description automatically generated">
            <a:extLst>
              <a:ext uri="{FF2B5EF4-FFF2-40B4-BE49-F238E27FC236}">
                <a16:creationId xmlns:a16="http://schemas.microsoft.com/office/drawing/2014/main" xmlns="" id="{A5555A12-0640-72FC-7592-340233704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08" y="4350186"/>
            <a:ext cx="1873965" cy="18739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310DD53-17D0-4A12-A0E2-72F333487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D51D0CF-E7AC-350B-ACDE-15723D4FD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34" y="635943"/>
            <a:ext cx="3920086" cy="55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7920FF-E698-43B7-BF8E-C29B51BBB968}"/>
              </a:ext>
            </a:extLst>
          </p:cNvPr>
          <p:cNvSpPr txBox="1"/>
          <p:nvPr/>
        </p:nvSpPr>
        <p:spPr>
          <a:xfrm>
            <a:off x="624114" y="399457"/>
            <a:ext cx="10961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2.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  <a:endParaRPr lang="en-US" sz="32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DD5FCB-BEEA-4849-AB80-CB4E20EA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5065" y="1649466"/>
            <a:ext cx="6344529" cy="4413709"/>
          </a:xfrm>
          <a:prstGeom prst="round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38828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 dò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88</Words>
  <Application>Microsoft Office PowerPoint</Application>
  <PresentationFormat>Custom</PresentationFormat>
  <Paragraphs>17</Paragraphs>
  <Slides>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38</cp:revision>
  <dcterms:created xsi:type="dcterms:W3CDTF">2021-12-12T11:29:38Z</dcterms:created>
  <dcterms:modified xsi:type="dcterms:W3CDTF">2024-04-25T06:17:16Z</dcterms:modified>
</cp:coreProperties>
</file>