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6.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747" r:id="rId3"/>
  </p:sldMasterIdLst>
  <p:notesMasterIdLst>
    <p:notesMasterId r:id="rId28"/>
  </p:notesMasterIdLst>
  <p:sldIdLst>
    <p:sldId id="609" r:id="rId4"/>
    <p:sldId id="264" r:id="rId5"/>
    <p:sldId id="343" r:id="rId6"/>
    <p:sldId id="606" r:id="rId7"/>
    <p:sldId id="438" r:id="rId8"/>
    <p:sldId id="372" r:id="rId9"/>
    <p:sldId id="587" r:id="rId10"/>
    <p:sldId id="589" r:id="rId11"/>
    <p:sldId id="590" r:id="rId12"/>
    <p:sldId id="591" r:id="rId13"/>
    <p:sldId id="504" r:id="rId14"/>
    <p:sldId id="284" r:id="rId15"/>
    <p:sldId id="505" r:id="rId16"/>
    <p:sldId id="291" r:id="rId17"/>
    <p:sldId id="607" r:id="rId18"/>
    <p:sldId id="293" r:id="rId19"/>
    <p:sldId id="257" r:id="rId20"/>
    <p:sldId id="598" r:id="rId21"/>
    <p:sldId id="599" r:id="rId22"/>
    <p:sldId id="285" r:id="rId23"/>
    <p:sldId id="287" r:id="rId24"/>
    <p:sldId id="359" r:id="rId25"/>
    <p:sldId id="332" r:id="rId26"/>
    <p:sldId id="351"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A2D668"/>
    <a:srgbClr val="000099"/>
    <a:srgbClr val="99FF66"/>
    <a:srgbClr val="FF0066"/>
    <a:srgbClr val="117D09"/>
    <a:srgbClr val="FF9900"/>
    <a:srgbClr val="FF99CC"/>
    <a:srgbClr val="E044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A2C57-DB7E-4669-89C8-BEC40E8934D3}" v="195" dt="2021-06-19T09:32:21.140"/>
  </p1510:revLst>
</p1510:revInfo>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75" autoAdjust="0"/>
    <p:restoredTop sz="94660"/>
  </p:normalViewPr>
  <p:slideViewPr>
    <p:cSldViewPr snapToGrid="0">
      <p:cViewPr varScale="1">
        <p:scale>
          <a:sx n="69" d="100"/>
          <a:sy n="69" d="100"/>
        </p:scale>
        <p:origin x="-47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46"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mx" userId="c1fc7825-eae9-448b-ba73-d94bf9c012d0" providerId="ADAL" clId="{540A2C57-DB7E-4669-89C8-BEC40E8934D3}"/>
    <pc:docChg chg="undo custSel addSld delSld modSld sldOrd">
      <pc:chgData name="linhmx" userId="c1fc7825-eae9-448b-ba73-d94bf9c012d0" providerId="ADAL" clId="{540A2C57-DB7E-4669-89C8-BEC40E8934D3}" dt="2021-06-19T09:32:30.807" v="3585" actId="478"/>
      <pc:docMkLst>
        <pc:docMk/>
      </pc:docMkLst>
      <pc:sldChg chg="delSp add del mod delAnim modAnim">
        <pc:chgData name="linhmx" userId="c1fc7825-eae9-448b-ba73-d94bf9c012d0" providerId="ADAL" clId="{540A2C57-DB7E-4669-89C8-BEC40E8934D3}" dt="2021-06-19T01:31:15.850" v="3524" actId="47"/>
        <pc:sldMkLst>
          <pc:docMk/>
          <pc:sldMk cId="0" sldId="256"/>
        </pc:sldMkLst>
        <pc:spChg chg="del">
          <ac:chgData name="linhmx" userId="c1fc7825-eae9-448b-ba73-d94bf9c012d0" providerId="ADAL" clId="{540A2C57-DB7E-4669-89C8-BEC40E8934D3}" dt="2021-06-19T01:30:23.990" v="3522" actId="478"/>
          <ac:spMkLst>
            <pc:docMk/>
            <pc:sldMk cId="0" sldId="256"/>
            <ac:spMk id="17" creationId="{00000000-0000-0000-0000-000000000000}"/>
          </ac:spMkLst>
        </pc:spChg>
        <pc:spChg chg="del">
          <ac:chgData name="linhmx" userId="c1fc7825-eae9-448b-ba73-d94bf9c012d0" providerId="ADAL" clId="{540A2C57-DB7E-4669-89C8-BEC40E8934D3}" dt="2021-06-19T01:30:17.270" v="3519" actId="478"/>
          <ac:spMkLst>
            <pc:docMk/>
            <pc:sldMk cId="0" sldId="256"/>
            <ac:spMk id="20" creationId="{00000000-0000-0000-0000-000000000000}"/>
          </ac:spMkLst>
        </pc:spChg>
        <pc:spChg chg="del topLvl">
          <ac:chgData name="linhmx" userId="c1fc7825-eae9-448b-ba73-d94bf9c012d0" providerId="ADAL" clId="{540A2C57-DB7E-4669-89C8-BEC40E8934D3}" dt="2021-06-19T01:30:21.726" v="3521" actId="478"/>
          <ac:spMkLst>
            <pc:docMk/>
            <pc:sldMk cId="0" sldId="256"/>
            <ac:spMk id="29" creationId="{00000000-0000-0000-0000-000000000000}"/>
          </ac:spMkLst>
        </pc:spChg>
        <pc:spChg chg="del topLvl">
          <ac:chgData name="linhmx" userId="c1fc7825-eae9-448b-ba73-d94bf9c012d0" providerId="ADAL" clId="{540A2C57-DB7E-4669-89C8-BEC40E8934D3}" dt="2021-06-19T01:30:15.477" v="3518" actId="478"/>
          <ac:spMkLst>
            <pc:docMk/>
            <pc:sldMk cId="0" sldId="256"/>
            <ac:spMk id="30" creationId="{00000000-0000-0000-0000-000000000000}"/>
          </ac:spMkLst>
        </pc:spChg>
        <pc:grpChg chg="del">
          <ac:chgData name="linhmx" userId="c1fc7825-eae9-448b-ba73-d94bf9c012d0" providerId="ADAL" clId="{540A2C57-DB7E-4669-89C8-BEC40E8934D3}" dt="2021-06-19T01:30:19.678" v="3520" actId="478"/>
          <ac:grpSpMkLst>
            <pc:docMk/>
            <pc:sldMk cId="0" sldId="256"/>
            <ac:grpSpMk id="19" creationId="{00000000-0000-0000-0000-000000000000}"/>
          </ac:grpSpMkLst>
        </pc:grpChg>
        <pc:grpChg chg="del">
          <ac:chgData name="linhmx" userId="c1fc7825-eae9-448b-ba73-d94bf9c012d0" providerId="ADAL" clId="{540A2C57-DB7E-4669-89C8-BEC40E8934D3}" dt="2021-06-19T01:30:15.477" v="3518" actId="478"/>
          <ac:grpSpMkLst>
            <pc:docMk/>
            <pc:sldMk cId="0" sldId="256"/>
            <ac:grpSpMk id="28" creationId="{00000000-0000-0000-0000-000000000000}"/>
          </ac:grpSpMkLst>
        </pc:grpChg>
      </pc:sldChg>
      <pc:sldChg chg="addSp delSp modSp mod modAnim">
        <pc:chgData name="linhmx" userId="c1fc7825-eae9-448b-ba73-d94bf9c012d0" providerId="ADAL" clId="{540A2C57-DB7E-4669-89C8-BEC40E8934D3}" dt="2021-06-19T01:32:24.359" v="3545" actId="404"/>
        <pc:sldMkLst>
          <pc:docMk/>
          <pc:sldMk cId="0" sldId="259"/>
        </pc:sldMkLst>
        <pc:spChg chg="add mod">
          <ac:chgData name="linhmx" userId="c1fc7825-eae9-448b-ba73-d94bf9c012d0" providerId="ADAL" clId="{540A2C57-DB7E-4669-89C8-BEC40E8934D3}" dt="2021-06-19T01:32:24.359" v="3545" actId="404"/>
          <ac:spMkLst>
            <pc:docMk/>
            <pc:sldMk cId="0" sldId="259"/>
            <ac:spMk id="12" creationId="{C724A5B3-4FC6-4B1B-B3FD-8E41D1104C1F}"/>
          </ac:spMkLst>
        </pc:spChg>
        <pc:spChg chg="del">
          <ac:chgData name="linhmx" userId="c1fc7825-eae9-448b-ba73-d94bf9c012d0" providerId="ADAL" clId="{540A2C57-DB7E-4669-89C8-BEC40E8934D3}" dt="2021-06-19T01:32:06.311" v="3535" actId="478"/>
          <ac:spMkLst>
            <pc:docMk/>
            <pc:sldMk cId="0" sldId="259"/>
            <ac:spMk id="5128" creationId="{00000000-0000-0000-0000-000000000000}"/>
          </ac:spMkLst>
        </pc:spChg>
        <pc:spChg chg="del">
          <ac:chgData name="linhmx" userId="c1fc7825-eae9-448b-ba73-d94bf9c012d0" providerId="ADAL" clId="{540A2C57-DB7E-4669-89C8-BEC40E8934D3}" dt="2021-06-19T01:32:02.980" v="3533" actId="478"/>
          <ac:spMkLst>
            <pc:docMk/>
            <pc:sldMk cId="0" sldId="259"/>
            <ac:spMk id="5129" creationId="{00000000-0000-0000-0000-000000000000}"/>
          </ac:spMkLst>
        </pc:spChg>
        <pc:spChg chg="del">
          <ac:chgData name="linhmx" userId="c1fc7825-eae9-448b-ba73-d94bf9c012d0" providerId="ADAL" clId="{540A2C57-DB7E-4669-89C8-BEC40E8934D3}" dt="2021-06-19T01:32:04.943" v="3534" actId="478"/>
          <ac:spMkLst>
            <pc:docMk/>
            <pc:sldMk cId="0" sldId="259"/>
            <ac:spMk id="5130" creationId="{00000000-0000-0000-0000-000000000000}"/>
          </ac:spMkLst>
        </pc:spChg>
        <pc:picChg chg="mod">
          <ac:chgData name="linhmx" userId="c1fc7825-eae9-448b-ba73-d94bf9c012d0" providerId="ADAL" clId="{540A2C57-DB7E-4669-89C8-BEC40E8934D3}" dt="2021-06-19T01:32:10.818" v="3537" actId="1076"/>
          <ac:picMkLst>
            <pc:docMk/>
            <pc:sldMk cId="0" sldId="259"/>
            <ac:picMk id="5131" creationId="{00000000-0000-0000-0000-000000000000}"/>
          </ac:picMkLst>
        </pc:picChg>
        <pc:picChg chg="mod">
          <ac:chgData name="linhmx" userId="c1fc7825-eae9-448b-ba73-d94bf9c012d0" providerId="ADAL" clId="{540A2C57-DB7E-4669-89C8-BEC40E8934D3}" dt="2021-06-19T01:32:08.005" v="3536" actId="1076"/>
          <ac:picMkLst>
            <pc:docMk/>
            <pc:sldMk cId="0" sldId="259"/>
            <ac:picMk id="5132" creationId="{00000000-0000-0000-0000-000000000000}"/>
          </ac:picMkLst>
        </pc:picChg>
      </pc:sldChg>
      <pc:sldChg chg="addSp delSp modSp mod delAnim modAnim">
        <pc:chgData name="linhmx" userId="c1fc7825-eae9-448b-ba73-d94bf9c012d0" providerId="ADAL" clId="{540A2C57-DB7E-4669-89C8-BEC40E8934D3}" dt="2021-06-19T01:33:09.956" v="3552" actId="1076"/>
        <pc:sldMkLst>
          <pc:docMk/>
          <pc:sldMk cId="3931887596" sldId="264"/>
        </pc:sldMkLst>
        <pc:spChg chg="mod">
          <ac:chgData name="linhmx" userId="c1fc7825-eae9-448b-ba73-d94bf9c012d0" providerId="ADAL" clId="{540A2C57-DB7E-4669-89C8-BEC40E8934D3}" dt="2021-06-18T23:33:23.068" v="107" actId="1076"/>
          <ac:spMkLst>
            <pc:docMk/>
            <pc:sldMk cId="3931887596" sldId="264"/>
            <ac:spMk id="12" creationId="{00000000-0000-0000-0000-000000000000}"/>
          </ac:spMkLst>
        </pc:spChg>
        <pc:spChg chg="del mod topLvl">
          <ac:chgData name="linhmx" userId="c1fc7825-eae9-448b-ba73-d94bf9c012d0" providerId="ADAL" clId="{540A2C57-DB7E-4669-89C8-BEC40E8934D3}" dt="2021-06-18T23:33:03.078" v="98" actId="478"/>
          <ac:spMkLst>
            <pc:docMk/>
            <pc:sldMk cId="3931887596" sldId="264"/>
            <ac:spMk id="17" creationId="{00000000-0000-0000-0000-000000000000}"/>
          </ac:spMkLst>
        </pc:spChg>
        <pc:spChg chg="mod ord topLvl">
          <ac:chgData name="linhmx" userId="c1fc7825-eae9-448b-ba73-d94bf9c012d0" providerId="ADAL" clId="{540A2C57-DB7E-4669-89C8-BEC40E8934D3}" dt="2021-06-18T23:33:00.889" v="97" actId="1076"/>
          <ac:spMkLst>
            <pc:docMk/>
            <pc:sldMk cId="3931887596" sldId="264"/>
            <ac:spMk id="18" creationId="{00000000-0000-0000-0000-000000000000}"/>
          </ac:spMkLst>
        </pc:spChg>
        <pc:spChg chg="mod">
          <ac:chgData name="linhmx" userId="c1fc7825-eae9-448b-ba73-d94bf9c012d0" providerId="ADAL" clId="{540A2C57-DB7E-4669-89C8-BEC40E8934D3}" dt="2021-06-19T01:33:09.956" v="3552" actId="1076"/>
          <ac:spMkLst>
            <pc:docMk/>
            <pc:sldMk cId="3931887596" sldId="264"/>
            <ac:spMk id="19" creationId="{00000000-0000-0000-0000-000000000000}"/>
          </ac:spMkLst>
        </pc:spChg>
        <pc:spChg chg="del mod">
          <ac:chgData name="linhmx" userId="c1fc7825-eae9-448b-ba73-d94bf9c012d0" providerId="ADAL" clId="{540A2C57-DB7E-4669-89C8-BEC40E8934D3}" dt="2021-06-18T23:30:47.140" v="55" actId="478"/>
          <ac:spMkLst>
            <pc:docMk/>
            <pc:sldMk cId="3931887596" sldId="264"/>
            <ac:spMk id="20" creationId="{AB5745BD-0E13-4A2C-B56B-81F76B9E9B79}"/>
          </ac:spMkLst>
        </pc:spChg>
        <pc:spChg chg="add mod">
          <ac:chgData name="linhmx" userId="c1fc7825-eae9-448b-ba73-d94bf9c012d0" providerId="ADAL" clId="{540A2C57-DB7E-4669-89C8-BEC40E8934D3}" dt="2021-06-18T23:32:52.031" v="94" actId="14100"/>
          <ac:spMkLst>
            <pc:docMk/>
            <pc:sldMk cId="3931887596" sldId="264"/>
            <ac:spMk id="21" creationId="{637B469F-4C6B-4890-B36E-0022CEEE7647}"/>
          </ac:spMkLst>
        </pc:spChg>
        <pc:grpChg chg="mod">
          <ac:chgData name="linhmx" userId="c1fc7825-eae9-448b-ba73-d94bf9c012d0" providerId="ADAL" clId="{540A2C57-DB7E-4669-89C8-BEC40E8934D3}" dt="2021-06-18T23:33:50.485" v="109" actId="1076"/>
          <ac:grpSpMkLst>
            <pc:docMk/>
            <pc:sldMk cId="3931887596" sldId="264"/>
            <ac:grpSpMk id="10" creationId="{00000000-0000-0000-0000-000000000000}"/>
          </ac:grpSpMkLst>
        </pc:grpChg>
        <pc:grpChg chg="del mod">
          <ac:chgData name="linhmx" userId="c1fc7825-eae9-448b-ba73-d94bf9c012d0" providerId="ADAL" clId="{540A2C57-DB7E-4669-89C8-BEC40E8934D3}" dt="2021-06-18T23:31:15.681" v="62" actId="165"/>
          <ac:grpSpMkLst>
            <pc:docMk/>
            <pc:sldMk cId="3931887596" sldId="264"/>
            <ac:grpSpMk id="16" creationId="{00000000-0000-0000-0000-000000000000}"/>
          </ac:grpSpMkLst>
        </pc:grpChg>
        <pc:picChg chg="add del mod">
          <ac:chgData name="linhmx" userId="c1fc7825-eae9-448b-ba73-d94bf9c012d0" providerId="ADAL" clId="{540A2C57-DB7E-4669-89C8-BEC40E8934D3}" dt="2021-06-19T01:18:20.745" v="3489" actId="478"/>
          <ac:picMkLst>
            <pc:docMk/>
            <pc:sldMk cId="3931887596" sldId="264"/>
            <ac:picMk id="22" creationId="{D599F789-12D8-420B-90F7-B5626D51F374}"/>
          </ac:picMkLst>
        </pc:picChg>
        <pc:picChg chg="add del mod">
          <ac:chgData name="linhmx" userId="c1fc7825-eae9-448b-ba73-d94bf9c012d0" providerId="ADAL" clId="{540A2C57-DB7E-4669-89C8-BEC40E8934D3}" dt="2021-06-19T01:18:20.745" v="3489" actId="478"/>
          <ac:picMkLst>
            <pc:docMk/>
            <pc:sldMk cId="3931887596" sldId="264"/>
            <ac:picMk id="23" creationId="{14C271D8-9E70-4AC8-BA57-BCCA1C840D8A}"/>
          </ac:picMkLst>
        </pc:picChg>
      </pc:sldChg>
      <pc:sldChg chg="addSp delSp modSp mod">
        <pc:chgData name="linhmx" userId="c1fc7825-eae9-448b-ba73-d94bf9c012d0" providerId="ADAL" clId="{540A2C57-DB7E-4669-89C8-BEC40E8934D3}" dt="2021-06-19T09:30:39.411" v="3582" actId="1037"/>
        <pc:sldMkLst>
          <pc:docMk/>
          <pc:sldMk cId="4002264337" sldId="265"/>
        </pc:sldMkLst>
        <pc:spChg chg="del">
          <ac:chgData name="linhmx" userId="c1fc7825-eae9-448b-ba73-d94bf9c012d0" providerId="ADAL" clId="{540A2C57-DB7E-4669-89C8-BEC40E8934D3}" dt="2021-06-18T23:35:03.675" v="115" actId="478"/>
          <ac:spMkLst>
            <pc:docMk/>
            <pc:sldMk cId="4002264337" sldId="265"/>
            <ac:spMk id="3" creationId="{D0B8302E-5094-4644-9F97-68BB29EFDB02}"/>
          </ac:spMkLst>
        </pc:spChg>
        <pc:spChg chg="mod ord">
          <ac:chgData name="linhmx" userId="c1fc7825-eae9-448b-ba73-d94bf9c012d0" providerId="ADAL" clId="{540A2C57-DB7E-4669-89C8-BEC40E8934D3}" dt="2021-06-18T23:51:23.149" v="272" actId="1076"/>
          <ac:spMkLst>
            <pc:docMk/>
            <pc:sldMk cId="4002264337" sldId="265"/>
            <ac:spMk id="4" creationId="{B75234F5-18E2-4380-847A-DDBACA75E2CA}"/>
          </ac:spMkLst>
        </pc:spChg>
        <pc:spChg chg="add mod ord">
          <ac:chgData name="linhmx" userId="c1fc7825-eae9-448b-ba73-d94bf9c012d0" providerId="ADAL" clId="{540A2C57-DB7E-4669-89C8-BEC40E8934D3}" dt="2021-06-18T23:38:44.649" v="250" actId="164"/>
          <ac:spMkLst>
            <pc:docMk/>
            <pc:sldMk cId="4002264337" sldId="265"/>
            <ac:spMk id="6" creationId="{99D671FE-50BD-4F0C-A340-C55A9F859850}"/>
          </ac:spMkLst>
        </pc:spChg>
        <pc:spChg chg="add mod">
          <ac:chgData name="linhmx" userId="c1fc7825-eae9-448b-ba73-d94bf9c012d0" providerId="ADAL" clId="{540A2C57-DB7E-4669-89C8-BEC40E8934D3}" dt="2021-06-18T23:51:48.300" v="280" actId="208"/>
          <ac:spMkLst>
            <pc:docMk/>
            <pc:sldMk cId="4002264337" sldId="265"/>
            <ac:spMk id="10" creationId="{ED020E98-D051-4C3D-989D-8C704693A9CC}"/>
          </ac:spMkLst>
        </pc:spChg>
        <pc:grpChg chg="add mod">
          <ac:chgData name="linhmx" userId="c1fc7825-eae9-448b-ba73-d94bf9c012d0" providerId="ADAL" clId="{540A2C57-DB7E-4669-89C8-BEC40E8934D3}" dt="2021-06-18T23:51:25.633" v="273" actId="1076"/>
          <ac:grpSpMkLst>
            <pc:docMk/>
            <pc:sldMk cId="4002264337" sldId="265"/>
            <ac:grpSpMk id="8" creationId="{38FFC73D-58E5-4920-BAEE-EF4AFB2D8A56}"/>
          </ac:grpSpMkLst>
        </pc:grpChg>
        <pc:picChg chg="mod">
          <ac:chgData name="linhmx" userId="c1fc7825-eae9-448b-ba73-d94bf9c012d0" providerId="ADAL" clId="{540A2C57-DB7E-4669-89C8-BEC40E8934D3}" dt="2021-06-19T09:30:39.411" v="3582" actId="1037"/>
          <ac:picMkLst>
            <pc:docMk/>
            <pc:sldMk cId="4002264337" sldId="265"/>
            <ac:picMk id="2" creationId="{E0D4197A-F911-4432-9F4F-A09D63471CAB}"/>
          </ac:picMkLst>
        </pc:picChg>
        <pc:picChg chg="add del mod">
          <ac:chgData name="linhmx" userId="c1fc7825-eae9-448b-ba73-d94bf9c012d0" providerId="ADAL" clId="{540A2C57-DB7E-4669-89C8-BEC40E8934D3}" dt="2021-06-18T23:38:15.309" v="238" actId="478"/>
          <ac:picMkLst>
            <pc:docMk/>
            <pc:sldMk cId="4002264337" sldId="265"/>
            <ac:picMk id="5" creationId="{281EBEEC-7B6D-466B-A766-41464DB64158}"/>
          </ac:picMkLst>
        </pc:picChg>
        <pc:picChg chg="add mod">
          <ac:chgData name="linhmx" userId="c1fc7825-eae9-448b-ba73-d94bf9c012d0" providerId="ADAL" clId="{540A2C57-DB7E-4669-89C8-BEC40E8934D3}" dt="2021-06-18T23:38:44.649" v="250" actId="164"/>
          <ac:picMkLst>
            <pc:docMk/>
            <pc:sldMk cId="4002264337" sldId="265"/>
            <ac:picMk id="7" creationId="{B653E408-922D-4D27-890D-7482C05B590E}"/>
          </ac:picMkLst>
        </pc:picChg>
        <pc:picChg chg="add mod">
          <ac:chgData name="linhmx" userId="c1fc7825-eae9-448b-ba73-d94bf9c012d0" providerId="ADAL" clId="{540A2C57-DB7E-4669-89C8-BEC40E8934D3}" dt="2021-06-18T23:51:34.007" v="276" actId="14100"/>
          <ac:picMkLst>
            <pc:docMk/>
            <pc:sldMk cId="4002264337" sldId="265"/>
            <ac:picMk id="9" creationId="{E772423A-6078-436E-97EE-0358CA20CCC6}"/>
          </ac:picMkLst>
        </pc:picChg>
      </pc:sldChg>
      <pc:sldChg chg="addSp modSp new mod">
        <pc:chgData name="linhmx" userId="c1fc7825-eae9-448b-ba73-d94bf9c012d0" providerId="ADAL" clId="{540A2C57-DB7E-4669-89C8-BEC40E8934D3}" dt="2021-06-18T23:40:32.922" v="260" actId="1076"/>
        <pc:sldMkLst>
          <pc:docMk/>
          <pc:sldMk cId="4292164002" sldId="266"/>
        </pc:sldMkLst>
        <pc:picChg chg="add mod">
          <ac:chgData name="linhmx" userId="c1fc7825-eae9-448b-ba73-d94bf9c012d0" providerId="ADAL" clId="{540A2C57-DB7E-4669-89C8-BEC40E8934D3}" dt="2021-06-18T23:40:32.922" v="260" actId="1076"/>
          <ac:picMkLst>
            <pc:docMk/>
            <pc:sldMk cId="4292164002" sldId="266"/>
            <ac:picMk id="4" creationId="{4F9A4183-3ACB-458D-A9DB-C30197D7D277}"/>
          </ac:picMkLst>
        </pc:picChg>
      </pc:sldChg>
      <pc:sldChg chg="addSp delSp modSp new mod modAnim">
        <pc:chgData name="linhmx" userId="c1fc7825-eae9-448b-ba73-d94bf9c012d0" providerId="ADAL" clId="{540A2C57-DB7E-4669-89C8-BEC40E8934D3}" dt="2021-06-19T00:24:59.716" v="2146" actId="1076"/>
        <pc:sldMkLst>
          <pc:docMk/>
          <pc:sldMk cId="2201094154" sldId="267"/>
        </pc:sldMkLst>
        <pc:spChg chg="del">
          <ac:chgData name="linhmx" userId="c1fc7825-eae9-448b-ba73-d94bf9c012d0" providerId="ADAL" clId="{540A2C57-DB7E-4669-89C8-BEC40E8934D3}" dt="2021-06-18T23:52:56.429" v="286" actId="478"/>
          <ac:spMkLst>
            <pc:docMk/>
            <pc:sldMk cId="2201094154" sldId="267"/>
            <ac:spMk id="2" creationId="{35D972FE-CE59-4D1C-B8C8-095F84FEF96A}"/>
          </ac:spMkLst>
        </pc:spChg>
        <pc:spChg chg="del">
          <ac:chgData name="linhmx" userId="c1fc7825-eae9-448b-ba73-d94bf9c012d0" providerId="ADAL" clId="{540A2C57-DB7E-4669-89C8-BEC40E8934D3}" dt="2021-06-18T23:52:56.429" v="286" actId="478"/>
          <ac:spMkLst>
            <pc:docMk/>
            <pc:sldMk cId="2201094154" sldId="267"/>
            <ac:spMk id="3" creationId="{3E599F0A-8C63-48C9-A63F-E4B85E5E375A}"/>
          </ac:spMkLst>
        </pc:spChg>
        <pc:spChg chg="add del mod">
          <ac:chgData name="linhmx" userId="c1fc7825-eae9-448b-ba73-d94bf9c012d0" providerId="ADAL" clId="{540A2C57-DB7E-4669-89C8-BEC40E8934D3}" dt="2021-06-18T23:52:51.607" v="285" actId="478"/>
          <ac:spMkLst>
            <pc:docMk/>
            <pc:sldMk cId="2201094154" sldId="267"/>
            <ac:spMk id="5" creationId="{273A3D63-BB5A-4495-B8C7-C2E54EB13621}"/>
          </ac:spMkLst>
        </pc:spChg>
        <pc:spChg chg="add del mod">
          <ac:chgData name="linhmx" userId="c1fc7825-eae9-448b-ba73-d94bf9c012d0" providerId="ADAL" clId="{540A2C57-DB7E-4669-89C8-BEC40E8934D3}" dt="2021-06-18T23:52:51.607" v="285" actId="478"/>
          <ac:spMkLst>
            <pc:docMk/>
            <pc:sldMk cId="2201094154" sldId="267"/>
            <ac:spMk id="6" creationId="{66E99479-B583-4824-BB93-D83670142280}"/>
          </ac:spMkLst>
        </pc:spChg>
        <pc:spChg chg="add mod">
          <ac:chgData name="linhmx" userId="c1fc7825-eae9-448b-ba73-d94bf9c012d0" providerId="ADAL" clId="{540A2C57-DB7E-4669-89C8-BEC40E8934D3}" dt="2021-06-19T00:24:59.716" v="2146" actId="1076"/>
          <ac:spMkLst>
            <pc:docMk/>
            <pc:sldMk cId="2201094154" sldId="267"/>
            <ac:spMk id="7" creationId="{D5C0AC1F-2E3E-434A-B4FC-577679D0C663}"/>
          </ac:spMkLst>
        </pc:spChg>
        <pc:picChg chg="add mod">
          <ac:chgData name="linhmx" userId="c1fc7825-eae9-448b-ba73-d94bf9c012d0" providerId="ADAL" clId="{540A2C57-DB7E-4669-89C8-BEC40E8934D3}" dt="2021-06-18T23:53:00.260" v="287" actId="14100"/>
          <ac:picMkLst>
            <pc:docMk/>
            <pc:sldMk cId="2201094154" sldId="267"/>
            <ac:picMk id="4" creationId="{3F3FACF3-77CC-4B61-860E-93E12E205C4A}"/>
          </ac:picMkLst>
        </pc:picChg>
        <pc:picChg chg="add mod">
          <ac:chgData name="linhmx" userId="c1fc7825-eae9-448b-ba73-d94bf9c012d0" providerId="ADAL" clId="{540A2C57-DB7E-4669-89C8-BEC40E8934D3}" dt="2021-06-19T00:08:31.008" v="1759" actId="1076"/>
          <ac:picMkLst>
            <pc:docMk/>
            <pc:sldMk cId="2201094154" sldId="267"/>
            <ac:picMk id="8" creationId="{F8586534-EA9C-4C1B-8D60-BDAFDFAAE6E9}"/>
          </ac:picMkLst>
        </pc:picChg>
      </pc:sldChg>
      <pc:sldChg chg="new del">
        <pc:chgData name="linhmx" userId="c1fc7825-eae9-448b-ba73-d94bf9c012d0" providerId="ADAL" clId="{540A2C57-DB7E-4669-89C8-BEC40E8934D3}" dt="2021-06-19T00:07:58.061" v="1757" actId="47"/>
        <pc:sldMkLst>
          <pc:docMk/>
          <pc:sldMk cId="1248058300" sldId="268"/>
        </pc:sldMkLst>
      </pc:sldChg>
      <pc:sldChg chg="addSp delSp modSp new mod ord modAnim">
        <pc:chgData name="linhmx" userId="c1fc7825-eae9-448b-ba73-d94bf9c012d0" providerId="ADAL" clId="{540A2C57-DB7E-4669-89C8-BEC40E8934D3}" dt="2021-06-19T00:19:22.805" v="2071"/>
        <pc:sldMkLst>
          <pc:docMk/>
          <pc:sldMk cId="3768165303" sldId="268"/>
        </pc:sldMkLst>
        <pc:spChg chg="del">
          <ac:chgData name="linhmx" userId="c1fc7825-eae9-448b-ba73-d94bf9c012d0" providerId="ADAL" clId="{540A2C57-DB7E-4669-89C8-BEC40E8934D3}" dt="2021-06-19T00:11:01.002" v="1763"/>
          <ac:spMkLst>
            <pc:docMk/>
            <pc:sldMk cId="3768165303" sldId="268"/>
            <ac:spMk id="3" creationId="{C41AEC41-8542-4220-994F-54B2D93077A3}"/>
          </ac:spMkLst>
        </pc:spChg>
        <pc:picChg chg="add mod">
          <ac:chgData name="linhmx" userId="c1fc7825-eae9-448b-ba73-d94bf9c012d0" providerId="ADAL" clId="{540A2C57-DB7E-4669-89C8-BEC40E8934D3}" dt="2021-06-19T00:11:26.164" v="1766" actId="14100"/>
          <ac:picMkLst>
            <pc:docMk/>
            <pc:sldMk cId="3768165303" sldId="268"/>
            <ac:picMk id="4" creationId="{7F3730BA-8F65-4138-BAE0-31B083057ECD}"/>
          </ac:picMkLst>
        </pc:picChg>
      </pc:sldChg>
      <pc:sldChg chg="addSp delSp modSp add del mod delAnim">
        <pc:chgData name="linhmx" userId="c1fc7825-eae9-448b-ba73-d94bf9c012d0" providerId="ADAL" clId="{540A2C57-DB7E-4669-89C8-BEC40E8934D3}" dt="2021-06-19T00:19:29.405" v="2073" actId="47"/>
        <pc:sldMkLst>
          <pc:docMk/>
          <pc:sldMk cId="2881844874" sldId="269"/>
        </pc:sldMkLst>
        <pc:spChg chg="add mod">
          <ac:chgData name="linhmx" userId="c1fc7825-eae9-448b-ba73-d94bf9c012d0" providerId="ADAL" clId="{540A2C57-DB7E-4669-89C8-BEC40E8934D3}" dt="2021-06-19T00:12:37.875" v="1780" actId="1076"/>
          <ac:spMkLst>
            <pc:docMk/>
            <pc:sldMk cId="2881844874" sldId="269"/>
            <ac:spMk id="2" creationId="{DFD4E08A-6098-428A-A2C9-1FDF9815682C}"/>
          </ac:spMkLst>
        </pc:spChg>
        <pc:spChg chg="del">
          <ac:chgData name="linhmx" userId="c1fc7825-eae9-448b-ba73-d94bf9c012d0" providerId="ADAL" clId="{540A2C57-DB7E-4669-89C8-BEC40E8934D3}" dt="2021-06-19T00:12:01.861" v="1768" actId="478"/>
          <ac:spMkLst>
            <pc:docMk/>
            <pc:sldMk cId="2881844874" sldId="269"/>
            <ac:spMk id="7" creationId="{D5C0AC1F-2E3E-434A-B4FC-577679D0C663}"/>
          </ac:spMkLst>
        </pc:spChg>
        <pc:picChg chg="del">
          <ac:chgData name="linhmx" userId="c1fc7825-eae9-448b-ba73-d94bf9c012d0" providerId="ADAL" clId="{540A2C57-DB7E-4669-89C8-BEC40E8934D3}" dt="2021-06-19T00:12:04.541" v="1769" actId="478"/>
          <ac:picMkLst>
            <pc:docMk/>
            <pc:sldMk cId="2881844874" sldId="269"/>
            <ac:picMk id="8" creationId="{F8586534-EA9C-4C1B-8D60-BDAFDFAAE6E9}"/>
          </ac:picMkLst>
        </pc:picChg>
      </pc:sldChg>
      <pc:sldChg chg="addSp delSp modSp new mod modAnim">
        <pc:chgData name="linhmx" userId="c1fc7825-eae9-448b-ba73-d94bf9c012d0" providerId="ADAL" clId="{540A2C57-DB7E-4669-89C8-BEC40E8934D3}" dt="2021-06-19T01:32:42.536" v="3548" actId="1076"/>
        <pc:sldMkLst>
          <pc:docMk/>
          <pc:sldMk cId="1545319382" sldId="270"/>
        </pc:sldMkLst>
        <pc:spChg chg="del">
          <ac:chgData name="linhmx" userId="c1fc7825-eae9-448b-ba73-d94bf9c012d0" providerId="ADAL" clId="{540A2C57-DB7E-4669-89C8-BEC40E8934D3}" dt="2021-06-19T00:13:54.294" v="1782" actId="478"/>
          <ac:spMkLst>
            <pc:docMk/>
            <pc:sldMk cId="1545319382" sldId="270"/>
            <ac:spMk id="2" creationId="{ED0ABF12-A3A9-4700-BE1F-273A15ED44EA}"/>
          </ac:spMkLst>
        </pc:spChg>
        <pc:spChg chg="del mod">
          <ac:chgData name="linhmx" userId="c1fc7825-eae9-448b-ba73-d94bf9c012d0" providerId="ADAL" clId="{540A2C57-DB7E-4669-89C8-BEC40E8934D3}" dt="2021-06-19T00:13:58.803" v="1785" actId="478"/>
          <ac:spMkLst>
            <pc:docMk/>
            <pc:sldMk cId="1545319382" sldId="270"/>
            <ac:spMk id="3" creationId="{76720DF0-398B-48BF-9D54-1A8B56D3DD18}"/>
          </ac:spMkLst>
        </pc:spChg>
        <pc:spChg chg="add mod">
          <ac:chgData name="linhmx" userId="c1fc7825-eae9-448b-ba73-d94bf9c012d0" providerId="ADAL" clId="{540A2C57-DB7E-4669-89C8-BEC40E8934D3}" dt="2021-06-19T00:18:22.525" v="2067" actId="1076"/>
          <ac:spMkLst>
            <pc:docMk/>
            <pc:sldMk cId="1545319382" sldId="270"/>
            <ac:spMk id="4" creationId="{C2F9C745-7746-4F8A-B941-C765AE1AC39B}"/>
          </ac:spMkLst>
        </pc:spChg>
        <pc:spChg chg="add mod">
          <ac:chgData name="linhmx" userId="c1fc7825-eae9-448b-ba73-d94bf9c012d0" providerId="ADAL" clId="{540A2C57-DB7E-4669-89C8-BEC40E8934D3}" dt="2021-06-19T01:32:42.536" v="3548" actId="1076"/>
          <ac:spMkLst>
            <pc:docMk/>
            <pc:sldMk cId="1545319382" sldId="270"/>
            <ac:spMk id="5" creationId="{A97EE31B-DD66-487D-977B-B66981E3E8BB}"/>
          </ac:spMkLst>
        </pc:spChg>
      </pc:sldChg>
      <pc:sldChg chg="new del">
        <pc:chgData name="linhmx" userId="c1fc7825-eae9-448b-ba73-d94bf9c012d0" providerId="ADAL" clId="{540A2C57-DB7E-4669-89C8-BEC40E8934D3}" dt="2021-06-19T00:12:17.398" v="1771" actId="680"/>
        <pc:sldMkLst>
          <pc:docMk/>
          <pc:sldMk cId="3834810030" sldId="270"/>
        </pc:sldMkLst>
      </pc:sldChg>
      <pc:sldChg chg="addSp delSp modSp new mod modAnim">
        <pc:chgData name="linhmx" userId="c1fc7825-eae9-448b-ba73-d94bf9c012d0" providerId="ADAL" clId="{540A2C57-DB7E-4669-89C8-BEC40E8934D3}" dt="2021-06-19T00:50:46.408" v="2518"/>
        <pc:sldMkLst>
          <pc:docMk/>
          <pc:sldMk cId="41764998" sldId="271"/>
        </pc:sldMkLst>
        <pc:spChg chg="del">
          <ac:chgData name="linhmx" userId="c1fc7825-eae9-448b-ba73-d94bf9c012d0" providerId="ADAL" clId="{540A2C57-DB7E-4669-89C8-BEC40E8934D3}" dt="2021-06-19T00:44:49.135" v="2455" actId="478"/>
          <ac:spMkLst>
            <pc:docMk/>
            <pc:sldMk cId="41764998" sldId="271"/>
            <ac:spMk id="2" creationId="{9CE9CBAC-4EBB-4763-B98D-7402590B81D0}"/>
          </ac:spMkLst>
        </pc:spChg>
        <pc:spChg chg="del">
          <ac:chgData name="linhmx" userId="c1fc7825-eae9-448b-ba73-d94bf9c012d0" providerId="ADAL" clId="{540A2C57-DB7E-4669-89C8-BEC40E8934D3}" dt="2021-06-19T00:44:49.135" v="2455" actId="478"/>
          <ac:spMkLst>
            <pc:docMk/>
            <pc:sldMk cId="41764998" sldId="271"/>
            <ac:spMk id="3" creationId="{B121A6C8-124F-4665-94D7-7D0D301CF1ED}"/>
          </ac:spMkLst>
        </pc:spChg>
        <pc:spChg chg="add mod">
          <ac:chgData name="linhmx" userId="c1fc7825-eae9-448b-ba73-d94bf9c012d0" providerId="ADAL" clId="{540A2C57-DB7E-4669-89C8-BEC40E8934D3}" dt="2021-06-19T00:47:05.858" v="2488" actId="20577"/>
          <ac:spMkLst>
            <pc:docMk/>
            <pc:sldMk cId="41764998" sldId="271"/>
            <ac:spMk id="4" creationId="{51015D63-3603-4B0B-94EF-B700526ACC78}"/>
          </ac:spMkLst>
        </pc:spChg>
        <pc:spChg chg="add mod">
          <ac:chgData name="linhmx" userId="c1fc7825-eae9-448b-ba73-d94bf9c012d0" providerId="ADAL" clId="{540A2C57-DB7E-4669-89C8-BEC40E8934D3}" dt="2021-06-19T00:45:46.220" v="2480" actId="403"/>
          <ac:spMkLst>
            <pc:docMk/>
            <pc:sldMk cId="41764998" sldId="271"/>
            <ac:spMk id="5" creationId="{A1076592-5921-46AD-ADCF-0DCB36A5DC2E}"/>
          </ac:spMkLst>
        </pc:spChg>
        <pc:spChg chg="add ord">
          <ac:chgData name="linhmx" userId="c1fc7825-eae9-448b-ba73-d94bf9c012d0" providerId="ADAL" clId="{540A2C57-DB7E-4669-89C8-BEC40E8934D3}" dt="2021-06-19T00:46:18.135" v="2482" actId="167"/>
          <ac:spMkLst>
            <pc:docMk/>
            <pc:sldMk cId="41764998" sldId="271"/>
            <ac:spMk id="6" creationId="{241090A6-BBCC-43E0-BBC7-FAB3B7CF0D57}"/>
          </ac:spMkLst>
        </pc:spChg>
        <pc:spChg chg="add mod ord">
          <ac:chgData name="linhmx" userId="c1fc7825-eae9-448b-ba73-d94bf9c012d0" providerId="ADAL" clId="{540A2C57-DB7E-4669-89C8-BEC40E8934D3}" dt="2021-06-19T00:48:57.448" v="2506" actId="207"/>
          <ac:spMkLst>
            <pc:docMk/>
            <pc:sldMk cId="41764998" sldId="271"/>
            <ac:spMk id="14" creationId="{066B5567-4C09-43D3-A6DE-230AB853338D}"/>
          </ac:spMkLst>
        </pc:spChg>
        <pc:grpChg chg="add mod">
          <ac:chgData name="linhmx" userId="c1fc7825-eae9-448b-ba73-d94bf9c012d0" providerId="ADAL" clId="{540A2C57-DB7E-4669-89C8-BEC40E8934D3}" dt="2021-06-19T00:47:38.422" v="2496" actId="164"/>
          <ac:grpSpMkLst>
            <pc:docMk/>
            <pc:sldMk cId="41764998" sldId="271"/>
            <ac:grpSpMk id="11" creationId="{1300E730-6DC3-4316-B154-A95A8B3F33FC}"/>
          </ac:grpSpMkLst>
        </pc:grpChg>
        <pc:grpChg chg="add mod">
          <ac:chgData name="linhmx" userId="c1fc7825-eae9-448b-ba73-d94bf9c012d0" providerId="ADAL" clId="{540A2C57-DB7E-4669-89C8-BEC40E8934D3}" dt="2021-06-19T00:50:24.188" v="2515" actId="1076"/>
          <ac:grpSpMkLst>
            <pc:docMk/>
            <pc:sldMk cId="41764998" sldId="271"/>
            <ac:grpSpMk id="16" creationId="{726D7154-E9E1-4828-81B1-61CBBF933570}"/>
          </ac:grpSpMkLst>
        </pc:grpChg>
        <pc:cxnChg chg="add mod">
          <ac:chgData name="linhmx" userId="c1fc7825-eae9-448b-ba73-d94bf9c012d0" providerId="ADAL" clId="{540A2C57-DB7E-4669-89C8-BEC40E8934D3}" dt="2021-06-19T00:47:16.678" v="2491" actId="208"/>
          <ac:cxnSpMkLst>
            <pc:docMk/>
            <pc:sldMk cId="41764998" sldId="271"/>
            <ac:cxnSpMk id="8" creationId="{11269782-4ABF-4E0A-9084-1217239B3DE4}"/>
          </ac:cxnSpMkLst>
        </pc:cxnChg>
        <pc:cxnChg chg="add mod">
          <ac:chgData name="linhmx" userId="c1fc7825-eae9-448b-ba73-d94bf9c012d0" providerId="ADAL" clId="{540A2C57-DB7E-4669-89C8-BEC40E8934D3}" dt="2021-06-19T00:47:38.422" v="2496" actId="164"/>
          <ac:cxnSpMkLst>
            <pc:docMk/>
            <pc:sldMk cId="41764998" sldId="271"/>
            <ac:cxnSpMk id="9" creationId="{437598FC-366E-4AF5-B1BF-B38371DF293F}"/>
          </ac:cxnSpMkLst>
        </pc:cxnChg>
        <pc:cxnChg chg="add mod">
          <ac:chgData name="linhmx" userId="c1fc7825-eae9-448b-ba73-d94bf9c012d0" providerId="ADAL" clId="{540A2C57-DB7E-4669-89C8-BEC40E8934D3}" dt="2021-06-19T00:47:38.422" v="2496" actId="164"/>
          <ac:cxnSpMkLst>
            <pc:docMk/>
            <pc:sldMk cId="41764998" sldId="271"/>
            <ac:cxnSpMk id="10" creationId="{D3F9AD46-F4FA-4ADE-A354-6685C8A093EA}"/>
          </ac:cxnSpMkLst>
        </pc:cxnChg>
        <pc:cxnChg chg="add mod">
          <ac:chgData name="linhmx" userId="c1fc7825-eae9-448b-ba73-d94bf9c012d0" providerId="ADAL" clId="{540A2C57-DB7E-4669-89C8-BEC40E8934D3}" dt="2021-06-19T00:47:49.210" v="2498" actId="1076"/>
          <ac:cxnSpMkLst>
            <pc:docMk/>
            <pc:sldMk cId="41764998" sldId="271"/>
            <ac:cxnSpMk id="12" creationId="{95F6715F-A5FE-479B-94DF-0B028ECA33F8}"/>
          </ac:cxnSpMkLst>
        </pc:cxnChg>
        <pc:cxnChg chg="add mod">
          <ac:chgData name="linhmx" userId="c1fc7825-eae9-448b-ba73-d94bf9c012d0" providerId="ADAL" clId="{540A2C57-DB7E-4669-89C8-BEC40E8934D3}" dt="2021-06-19T00:48:18.378" v="2500" actId="1076"/>
          <ac:cxnSpMkLst>
            <pc:docMk/>
            <pc:sldMk cId="41764998" sldId="271"/>
            <ac:cxnSpMk id="13" creationId="{E23A2A15-7E9B-4485-8931-D50A3EF5B269}"/>
          </ac:cxnSpMkLst>
        </pc:cxnChg>
        <pc:cxnChg chg="add mod">
          <ac:chgData name="linhmx" userId="c1fc7825-eae9-448b-ba73-d94bf9c012d0" providerId="ADAL" clId="{540A2C57-DB7E-4669-89C8-BEC40E8934D3}" dt="2021-06-19T00:50:13.098" v="2512" actId="1076"/>
          <ac:cxnSpMkLst>
            <pc:docMk/>
            <pc:sldMk cId="41764998" sldId="271"/>
            <ac:cxnSpMk id="15" creationId="{65B519E5-FFB5-49B4-9813-20A8B3D453DA}"/>
          </ac:cxnSpMkLst>
        </pc:cxnChg>
        <pc:cxnChg chg="mod">
          <ac:chgData name="linhmx" userId="c1fc7825-eae9-448b-ba73-d94bf9c012d0" providerId="ADAL" clId="{540A2C57-DB7E-4669-89C8-BEC40E8934D3}" dt="2021-06-19T00:50:06.126" v="2510"/>
          <ac:cxnSpMkLst>
            <pc:docMk/>
            <pc:sldMk cId="41764998" sldId="271"/>
            <ac:cxnSpMk id="17" creationId="{281C323D-B5FE-421F-A898-E458B291AE93}"/>
          </ac:cxnSpMkLst>
        </pc:cxnChg>
        <pc:cxnChg chg="mod">
          <ac:chgData name="linhmx" userId="c1fc7825-eae9-448b-ba73-d94bf9c012d0" providerId="ADAL" clId="{540A2C57-DB7E-4669-89C8-BEC40E8934D3}" dt="2021-06-19T00:50:06.126" v="2510"/>
          <ac:cxnSpMkLst>
            <pc:docMk/>
            <pc:sldMk cId="41764998" sldId="271"/>
            <ac:cxnSpMk id="18" creationId="{986444C9-3DC5-49DE-924F-1851BDA14748}"/>
          </ac:cxnSpMkLst>
        </pc:cxnChg>
        <pc:cxnChg chg="add mod">
          <ac:chgData name="linhmx" userId="c1fc7825-eae9-448b-ba73-d94bf9c012d0" providerId="ADAL" clId="{540A2C57-DB7E-4669-89C8-BEC40E8934D3}" dt="2021-06-19T00:50:16.306" v="2513" actId="1076"/>
          <ac:cxnSpMkLst>
            <pc:docMk/>
            <pc:sldMk cId="41764998" sldId="271"/>
            <ac:cxnSpMk id="19" creationId="{6D13DBE0-CC66-42A6-B439-59831A4B094E}"/>
          </ac:cxnSpMkLst>
        </pc:cxnChg>
        <pc:cxnChg chg="add mod">
          <ac:chgData name="linhmx" userId="c1fc7825-eae9-448b-ba73-d94bf9c012d0" providerId="ADAL" clId="{540A2C57-DB7E-4669-89C8-BEC40E8934D3}" dt="2021-06-19T00:50:21.514" v="2514" actId="1076"/>
          <ac:cxnSpMkLst>
            <pc:docMk/>
            <pc:sldMk cId="41764998" sldId="271"/>
            <ac:cxnSpMk id="20" creationId="{3AD5239A-4D5D-46BA-B59E-7243F62C1577}"/>
          </ac:cxnSpMkLst>
        </pc:cxnChg>
        <pc:cxnChg chg="add mod">
          <ac:chgData name="linhmx" userId="c1fc7825-eae9-448b-ba73-d94bf9c012d0" providerId="ADAL" clId="{540A2C57-DB7E-4669-89C8-BEC40E8934D3}" dt="2021-06-19T00:50:43.490" v="2517" actId="1076"/>
          <ac:cxnSpMkLst>
            <pc:docMk/>
            <pc:sldMk cId="41764998" sldId="271"/>
            <ac:cxnSpMk id="21" creationId="{7BB2C0D7-F295-4A74-82E8-2475CE266E1D}"/>
          </ac:cxnSpMkLst>
        </pc:cxnChg>
      </pc:sldChg>
      <pc:sldChg chg="addSp delSp modSp add del mod delAnim modAnim">
        <pc:chgData name="linhmx" userId="c1fc7825-eae9-448b-ba73-d94bf9c012d0" providerId="ADAL" clId="{540A2C57-DB7E-4669-89C8-BEC40E8934D3}" dt="2021-06-19T09:32:23.822" v="3584" actId="47"/>
        <pc:sldMkLst>
          <pc:docMk/>
          <pc:sldMk cId="2366483796" sldId="272"/>
        </pc:sldMkLst>
        <pc:spChg chg="add mod">
          <ac:chgData name="linhmx" userId="c1fc7825-eae9-448b-ba73-d94bf9c012d0" providerId="ADAL" clId="{540A2C57-DB7E-4669-89C8-BEC40E8934D3}" dt="2021-06-19T00:25:17.228" v="2148" actId="1076"/>
          <ac:spMkLst>
            <pc:docMk/>
            <pc:sldMk cId="2366483796" sldId="272"/>
            <ac:spMk id="2" creationId="{48B1593A-7E64-4CE6-B03A-0967BFAF9E38}"/>
          </ac:spMkLst>
        </pc:spChg>
        <pc:spChg chg="mod">
          <ac:chgData name="linhmx" userId="c1fc7825-eae9-448b-ba73-d94bf9c012d0" providerId="ADAL" clId="{540A2C57-DB7E-4669-89C8-BEC40E8934D3}" dt="2021-06-19T00:31:18.104" v="2285" actId="1035"/>
          <ac:spMkLst>
            <pc:docMk/>
            <pc:sldMk cId="2366483796" sldId="272"/>
            <ac:spMk id="7" creationId="{D5C0AC1F-2E3E-434A-B4FC-577679D0C663}"/>
          </ac:spMkLst>
        </pc:spChg>
        <pc:spChg chg="add mod">
          <ac:chgData name="linhmx" userId="c1fc7825-eae9-448b-ba73-d94bf9c012d0" providerId="ADAL" clId="{540A2C57-DB7E-4669-89C8-BEC40E8934D3}" dt="2021-06-19T00:25:31.311" v="2161" actId="1035"/>
          <ac:spMkLst>
            <pc:docMk/>
            <pc:sldMk cId="2366483796" sldId="272"/>
            <ac:spMk id="10" creationId="{B350BBDB-83C4-40BD-92A2-BF0E67D5481A}"/>
          </ac:spMkLst>
        </pc:spChg>
        <pc:spChg chg="add mod">
          <ac:chgData name="linhmx" userId="c1fc7825-eae9-448b-ba73-d94bf9c012d0" providerId="ADAL" clId="{540A2C57-DB7E-4669-89C8-BEC40E8934D3}" dt="2021-06-19T00:23:57.664" v="2137" actId="20577"/>
          <ac:spMkLst>
            <pc:docMk/>
            <pc:sldMk cId="2366483796" sldId="272"/>
            <ac:spMk id="14" creationId="{6DAD4EF7-5F5E-4C7C-AAEB-152E9181D93D}"/>
          </ac:spMkLst>
        </pc:spChg>
        <pc:spChg chg="add mod">
          <ac:chgData name="linhmx" userId="c1fc7825-eae9-448b-ba73-d94bf9c012d0" providerId="ADAL" clId="{540A2C57-DB7E-4669-89C8-BEC40E8934D3}" dt="2021-06-19T00:26:03.825" v="2171" actId="1035"/>
          <ac:spMkLst>
            <pc:docMk/>
            <pc:sldMk cId="2366483796" sldId="272"/>
            <ac:spMk id="18" creationId="{2B1BECB8-3263-47EC-AA26-94D8D4D2D872}"/>
          </ac:spMkLst>
        </pc:spChg>
        <pc:spChg chg="add mod">
          <ac:chgData name="linhmx" userId="c1fc7825-eae9-448b-ba73-d94bf9c012d0" providerId="ADAL" clId="{540A2C57-DB7E-4669-89C8-BEC40E8934D3}" dt="2021-06-19T00:26:43.516" v="2192" actId="1076"/>
          <ac:spMkLst>
            <pc:docMk/>
            <pc:sldMk cId="2366483796" sldId="272"/>
            <ac:spMk id="22" creationId="{C2AC6180-3744-4465-BFE4-13338238A0B2}"/>
          </ac:spMkLst>
        </pc:spChg>
        <pc:spChg chg="add mod">
          <ac:chgData name="linhmx" userId="c1fc7825-eae9-448b-ba73-d94bf9c012d0" providerId="ADAL" clId="{540A2C57-DB7E-4669-89C8-BEC40E8934D3}" dt="2021-06-19T00:26:58.264" v="2196" actId="20577"/>
          <ac:spMkLst>
            <pc:docMk/>
            <pc:sldMk cId="2366483796" sldId="272"/>
            <ac:spMk id="26" creationId="{7BF5FEC3-9362-4434-9D24-DC4545806165}"/>
          </ac:spMkLst>
        </pc:spChg>
        <pc:spChg chg="add mod">
          <ac:chgData name="linhmx" userId="c1fc7825-eae9-448b-ba73-d94bf9c012d0" providerId="ADAL" clId="{540A2C57-DB7E-4669-89C8-BEC40E8934D3}" dt="2021-06-19T00:27:28.092" v="2205" actId="1076"/>
          <ac:spMkLst>
            <pc:docMk/>
            <pc:sldMk cId="2366483796" sldId="272"/>
            <ac:spMk id="30" creationId="{3372693A-0BA8-46AF-80F3-74685C19EBA6}"/>
          </ac:spMkLst>
        </pc:spChg>
        <pc:spChg chg="add mod">
          <ac:chgData name="linhmx" userId="c1fc7825-eae9-448b-ba73-d94bf9c012d0" providerId="ADAL" clId="{540A2C57-DB7E-4669-89C8-BEC40E8934D3}" dt="2021-06-19T00:27:54.836" v="2214" actId="1076"/>
          <ac:spMkLst>
            <pc:docMk/>
            <pc:sldMk cId="2366483796" sldId="272"/>
            <ac:spMk id="34" creationId="{D2AA73C2-13BE-4592-AB2B-D790EE8FD12A}"/>
          </ac:spMkLst>
        </pc:spChg>
        <pc:spChg chg="add mod">
          <ac:chgData name="linhmx" userId="c1fc7825-eae9-448b-ba73-d94bf9c012d0" providerId="ADAL" clId="{540A2C57-DB7E-4669-89C8-BEC40E8934D3}" dt="2021-06-19T00:28:15.937" v="2218" actId="20577"/>
          <ac:spMkLst>
            <pc:docMk/>
            <pc:sldMk cId="2366483796" sldId="272"/>
            <ac:spMk id="38" creationId="{EA3215E8-810E-41F5-BAD8-06CA29365525}"/>
          </ac:spMkLst>
        </pc:spChg>
        <pc:spChg chg="add mod">
          <ac:chgData name="linhmx" userId="c1fc7825-eae9-448b-ba73-d94bf9c012d0" providerId="ADAL" clId="{540A2C57-DB7E-4669-89C8-BEC40E8934D3}" dt="2021-06-19T00:28:41.476" v="2225" actId="1076"/>
          <ac:spMkLst>
            <pc:docMk/>
            <pc:sldMk cId="2366483796" sldId="272"/>
            <ac:spMk id="42" creationId="{E15D2F19-B0DE-437F-8CB5-EACA074CACE4}"/>
          </ac:spMkLst>
        </pc:spChg>
        <pc:spChg chg="add mod">
          <ac:chgData name="linhmx" userId="c1fc7825-eae9-448b-ba73-d94bf9c012d0" providerId="ADAL" clId="{540A2C57-DB7E-4669-89C8-BEC40E8934D3}" dt="2021-06-19T00:29:14.100" v="2237" actId="1076"/>
          <ac:spMkLst>
            <pc:docMk/>
            <pc:sldMk cId="2366483796" sldId="272"/>
            <ac:spMk id="46" creationId="{9C2B7ED9-5CC4-4F9D-AE2E-6DB7A62DE33E}"/>
          </ac:spMkLst>
        </pc:spChg>
        <pc:spChg chg="add mod">
          <ac:chgData name="linhmx" userId="c1fc7825-eae9-448b-ba73-d94bf9c012d0" providerId="ADAL" clId="{540A2C57-DB7E-4669-89C8-BEC40E8934D3}" dt="2021-06-19T00:30:12.804" v="2255" actId="1076"/>
          <ac:spMkLst>
            <pc:docMk/>
            <pc:sldMk cId="2366483796" sldId="272"/>
            <ac:spMk id="50" creationId="{174CAC23-3A00-41B5-BCB9-7613D35B0CD1}"/>
          </ac:spMkLst>
        </pc:spChg>
        <pc:spChg chg="add mod">
          <ac:chgData name="linhmx" userId="c1fc7825-eae9-448b-ba73-d94bf9c012d0" providerId="ADAL" clId="{540A2C57-DB7E-4669-89C8-BEC40E8934D3}" dt="2021-06-19T00:30:32.981" v="2266" actId="14100"/>
          <ac:spMkLst>
            <pc:docMk/>
            <pc:sldMk cId="2366483796" sldId="272"/>
            <ac:spMk id="54" creationId="{56D02B82-8E29-4B65-9D1A-0EB698937552}"/>
          </ac:spMkLst>
        </pc:spChg>
        <pc:grpChg chg="add mod">
          <ac:chgData name="linhmx" userId="c1fc7825-eae9-448b-ba73-d94bf9c012d0" providerId="ADAL" clId="{540A2C57-DB7E-4669-89C8-BEC40E8934D3}" dt="2021-06-19T00:25:27.165" v="2156" actId="1037"/>
          <ac:grpSpMkLst>
            <pc:docMk/>
            <pc:sldMk cId="2366483796" sldId="272"/>
            <ac:grpSpMk id="6" creationId="{3071CE72-0FDC-46E2-ADDE-430B5A34DC3A}"/>
          </ac:grpSpMkLst>
        </pc:grpChg>
        <pc:grpChg chg="add mod">
          <ac:chgData name="linhmx" userId="c1fc7825-eae9-448b-ba73-d94bf9c012d0" providerId="ADAL" clId="{540A2C57-DB7E-4669-89C8-BEC40E8934D3}" dt="2021-06-19T00:25:35.532" v="2162" actId="1076"/>
          <ac:grpSpMkLst>
            <pc:docMk/>
            <pc:sldMk cId="2366483796" sldId="272"/>
            <ac:grpSpMk id="11" creationId="{9D3951AC-6D00-4F19-8528-375C4A5D8B14}"/>
          </ac:grpSpMkLst>
        </pc:grpChg>
        <pc:grpChg chg="add mod">
          <ac:chgData name="linhmx" userId="c1fc7825-eae9-448b-ba73-d94bf9c012d0" providerId="ADAL" clId="{540A2C57-DB7E-4669-89C8-BEC40E8934D3}" dt="2021-06-19T00:25:41.748" v="2164" actId="1076"/>
          <ac:grpSpMkLst>
            <pc:docMk/>
            <pc:sldMk cId="2366483796" sldId="272"/>
            <ac:grpSpMk id="15" creationId="{8CC69CDA-B7D8-4465-BAD8-AAB5AD3E1F60}"/>
          </ac:grpSpMkLst>
        </pc:grpChg>
        <pc:grpChg chg="add mod">
          <ac:chgData name="linhmx" userId="c1fc7825-eae9-448b-ba73-d94bf9c012d0" providerId="ADAL" clId="{540A2C57-DB7E-4669-89C8-BEC40E8934D3}" dt="2021-06-19T00:26:27.565" v="2188" actId="1037"/>
          <ac:grpSpMkLst>
            <pc:docMk/>
            <pc:sldMk cId="2366483796" sldId="272"/>
            <ac:grpSpMk id="19" creationId="{C6B5891C-40AF-49EC-B8A2-2009D1D9B48B}"/>
          </ac:grpSpMkLst>
        </pc:grpChg>
        <pc:grpChg chg="add mod">
          <ac:chgData name="linhmx" userId="c1fc7825-eae9-448b-ba73-d94bf9c012d0" providerId="ADAL" clId="{540A2C57-DB7E-4669-89C8-BEC40E8934D3}" dt="2021-06-19T00:26:48.980" v="2193" actId="1076"/>
          <ac:grpSpMkLst>
            <pc:docMk/>
            <pc:sldMk cId="2366483796" sldId="272"/>
            <ac:grpSpMk id="23" creationId="{6AAD67BD-2186-47E1-8348-F3DFEE3F3FBA}"/>
          </ac:grpSpMkLst>
        </pc:grpChg>
        <pc:grpChg chg="add mod">
          <ac:chgData name="linhmx" userId="c1fc7825-eae9-448b-ba73-d94bf9c012d0" providerId="ADAL" clId="{540A2C57-DB7E-4669-89C8-BEC40E8934D3}" dt="2021-06-19T00:27:02.972" v="2197" actId="1076"/>
          <ac:grpSpMkLst>
            <pc:docMk/>
            <pc:sldMk cId="2366483796" sldId="272"/>
            <ac:grpSpMk id="27" creationId="{9969F5FA-3EF0-49B0-91DB-15B1256ED339}"/>
          </ac:grpSpMkLst>
        </pc:grpChg>
        <pc:grpChg chg="add mod">
          <ac:chgData name="linhmx" userId="c1fc7825-eae9-448b-ba73-d94bf9c012d0" providerId="ADAL" clId="{540A2C57-DB7E-4669-89C8-BEC40E8934D3}" dt="2021-06-19T00:27:41.492" v="2210" actId="1076"/>
          <ac:grpSpMkLst>
            <pc:docMk/>
            <pc:sldMk cId="2366483796" sldId="272"/>
            <ac:grpSpMk id="31" creationId="{369B8894-1D1B-4ADC-BBF1-F5DADE23FDA9}"/>
          </ac:grpSpMkLst>
        </pc:grpChg>
        <pc:grpChg chg="add mod">
          <ac:chgData name="linhmx" userId="c1fc7825-eae9-448b-ba73-d94bf9c012d0" providerId="ADAL" clId="{540A2C57-DB7E-4669-89C8-BEC40E8934D3}" dt="2021-06-19T00:28:01.132" v="2215" actId="1076"/>
          <ac:grpSpMkLst>
            <pc:docMk/>
            <pc:sldMk cId="2366483796" sldId="272"/>
            <ac:grpSpMk id="35" creationId="{D050B37C-0EF6-43EE-A72B-B937FC739A5C}"/>
          </ac:grpSpMkLst>
        </pc:grpChg>
        <pc:grpChg chg="add mod">
          <ac:chgData name="linhmx" userId="c1fc7825-eae9-448b-ba73-d94bf9c012d0" providerId="ADAL" clId="{540A2C57-DB7E-4669-89C8-BEC40E8934D3}" dt="2021-06-19T00:28:23.284" v="2219" actId="1076"/>
          <ac:grpSpMkLst>
            <pc:docMk/>
            <pc:sldMk cId="2366483796" sldId="272"/>
            <ac:grpSpMk id="39" creationId="{86E2C008-AFE8-4080-9F5B-02F896C88F23}"/>
          </ac:grpSpMkLst>
        </pc:grpChg>
        <pc:grpChg chg="add mod">
          <ac:chgData name="linhmx" userId="c1fc7825-eae9-448b-ba73-d94bf9c012d0" providerId="ADAL" clId="{540A2C57-DB7E-4669-89C8-BEC40E8934D3}" dt="2021-06-19T00:29:11.197" v="2236" actId="1076"/>
          <ac:grpSpMkLst>
            <pc:docMk/>
            <pc:sldMk cId="2366483796" sldId="272"/>
            <ac:grpSpMk id="43" creationId="{1EACDB45-3F4A-4EE8-981A-910CE979D1AF}"/>
          </ac:grpSpMkLst>
        </pc:grpChg>
        <pc:grpChg chg="add mod">
          <ac:chgData name="linhmx" userId="c1fc7825-eae9-448b-ba73-d94bf9c012d0" providerId="ADAL" clId="{540A2C57-DB7E-4669-89C8-BEC40E8934D3}" dt="2021-06-19T00:30:09.636" v="2254" actId="1076"/>
          <ac:grpSpMkLst>
            <pc:docMk/>
            <pc:sldMk cId="2366483796" sldId="272"/>
            <ac:grpSpMk id="47" creationId="{173F092D-1234-4E25-AA91-6D744567A821}"/>
          </ac:grpSpMkLst>
        </pc:grpChg>
        <pc:grpChg chg="add mod">
          <ac:chgData name="linhmx" userId="c1fc7825-eae9-448b-ba73-d94bf9c012d0" providerId="ADAL" clId="{540A2C57-DB7E-4669-89C8-BEC40E8934D3}" dt="2021-06-19T00:30:18.652" v="2261" actId="1076"/>
          <ac:grpSpMkLst>
            <pc:docMk/>
            <pc:sldMk cId="2366483796" sldId="272"/>
            <ac:grpSpMk id="51" creationId="{0CEDC5D1-1C13-4EB2-A726-91094338FC20}"/>
          </ac:grpSpMkLst>
        </pc:grpChg>
        <pc:grpChg chg="add mod">
          <ac:chgData name="linhmx" userId="c1fc7825-eae9-448b-ba73-d94bf9c012d0" providerId="ADAL" clId="{540A2C57-DB7E-4669-89C8-BEC40E8934D3}" dt="2021-06-19T00:30:37.724" v="2267" actId="1076"/>
          <ac:grpSpMkLst>
            <pc:docMk/>
            <pc:sldMk cId="2366483796" sldId="272"/>
            <ac:grpSpMk id="55" creationId="{1118EEF4-E2E9-4465-8CF6-95788F53C94A}"/>
          </ac:grpSpMkLst>
        </pc:grpChg>
        <pc:picChg chg="del">
          <ac:chgData name="linhmx" userId="c1fc7825-eae9-448b-ba73-d94bf9c012d0" providerId="ADAL" clId="{540A2C57-DB7E-4669-89C8-BEC40E8934D3}" dt="2021-06-19T00:19:42.375" v="2075" actId="478"/>
          <ac:picMkLst>
            <pc:docMk/>
            <pc:sldMk cId="2366483796" sldId="272"/>
            <ac:picMk id="8" creationId="{F8586534-EA9C-4C1B-8D60-BDAFDFAAE6E9}"/>
          </ac:picMkLst>
        </pc:picChg>
        <pc:cxnChg chg="add mod">
          <ac:chgData name="linhmx" userId="c1fc7825-eae9-448b-ba73-d94bf9c012d0" providerId="ADAL" clId="{540A2C57-DB7E-4669-89C8-BEC40E8934D3}" dt="2021-06-19T00:22:11.180" v="2115" actId="164"/>
          <ac:cxnSpMkLst>
            <pc:docMk/>
            <pc:sldMk cId="2366483796" sldId="272"/>
            <ac:cxnSpMk id="5" creationId="{2304C85D-D99A-4B2B-B78F-F5970E60F049}"/>
          </ac:cxnSpMkLst>
        </pc:cxnChg>
        <pc:cxnChg chg="add mod">
          <ac:chgData name="linhmx" userId="c1fc7825-eae9-448b-ba73-d94bf9c012d0" providerId="ADAL" clId="{540A2C57-DB7E-4669-89C8-BEC40E8934D3}" dt="2021-06-19T00:22:11.180" v="2115" actId="164"/>
          <ac:cxnSpMkLst>
            <pc:docMk/>
            <pc:sldMk cId="2366483796" sldId="272"/>
            <ac:cxnSpMk id="9" creationId="{7671F4F6-F666-4C65-AABB-C415475978B9}"/>
          </ac:cxnSpMkLst>
        </pc:cxnChg>
        <pc:cxnChg chg="mod">
          <ac:chgData name="linhmx" userId="c1fc7825-eae9-448b-ba73-d94bf9c012d0" providerId="ADAL" clId="{540A2C57-DB7E-4669-89C8-BEC40E8934D3}" dt="2021-06-19T00:23:35.936" v="2131"/>
          <ac:cxnSpMkLst>
            <pc:docMk/>
            <pc:sldMk cId="2366483796" sldId="272"/>
            <ac:cxnSpMk id="12" creationId="{856A474E-D47E-4515-BFEA-A7C0D6791CE3}"/>
          </ac:cxnSpMkLst>
        </pc:cxnChg>
        <pc:cxnChg chg="mod">
          <ac:chgData name="linhmx" userId="c1fc7825-eae9-448b-ba73-d94bf9c012d0" providerId="ADAL" clId="{540A2C57-DB7E-4669-89C8-BEC40E8934D3}" dt="2021-06-19T00:23:35.936" v="2131"/>
          <ac:cxnSpMkLst>
            <pc:docMk/>
            <pc:sldMk cId="2366483796" sldId="272"/>
            <ac:cxnSpMk id="13" creationId="{2D73F177-6AFD-444E-967A-96CC78ACF660}"/>
          </ac:cxnSpMkLst>
        </pc:cxnChg>
        <pc:cxnChg chg="mod">
          <ac:chgData name="linhmx" userId="c1fc7825-eae9-448b-ba73-d94bf9c012d0" providerId="ADAL" clId="{540A2C57-DB7E-4669-89C8-BEC40E8934D3}" dt="2021-06-19T00:23:52.176" v="2135"/>
          <ac:cxnSpMkLst>
            <pc:docMk/>
            <pc:sldMk cId="2366483796" sldId="272"/>
            <ac:cxnSpMk id="16" creationId="{E63B2ACD-F1B7-4E56-9B75-B63F4A3016DE}"/>
          </ac:cxnSpMkLst>
        </pc:cxnChg>
        <pc:cxnChg chg="mod">
          <ac:chgData name="linhmx" userId="c1fc7825-eae9-448b-ba73-d94bf9c012d0" providerId="ADAL" clId="{540A2C57-DB7E-4669-89C8-BEC40E8934D3}" dt="2021-06-19T00:23:52.176" v="2135"/>
          <ac:cxnSpMkLst>
            <pc:docMk/>
            <pc:sldMk cId="2366483796" sldId="272"/>
            <ac:cxnSpMk id="17" creationId="{78C42720-5FA7-4D8B-B9B3-42253FBF205E}"/>
          </ac:cxnSpMkLst>
        </pc:cxnChg>
        <pc:cxnChg chg="mod">
          <ac:chgData name="linhmx" userId="c1fc7825-eae9-448b-ba73-d94bf9c012d0" providerId="ADAL" clId="{540A2C57-DB7E-4669-89C8-BEC40E8934D3}" dt="2021-06-19T00:25:46.392" v="2165"/>
          <ac:cxnSpMkLst>
            <pc:docMk/>
            <pc:sldMk cId="2366483796" sldId="272"/>
            <ac:cxnSpMk id="20" creationId="{CF1912E3-6159-4E8D-89D2-8A8D7034E846}"/>
          </ac:cxnSpMkLst>
        </pc:cxnChg>
        <pc:cxnChg chg="mod">
          <ac:chgData name="linhmx" userId="c1fc7825-eae9-448b-ba73-d94bf9c012d0" providerId="ADAL" clId="{540A2C57-DB7E-4669-89C8-BEC40E8934D3}" dt="2021-06-19T00:25:46.392" v="2165"/>
          <ac:cxnSpMkLst>
            <pc:docMk/>
            <pc:sldMk cId="2366483796" sldId="272"/>
            <ac:cxnSpMk id="21" creationId="{C3652E7B-A568-4A41-B838-839C3D16B790}"/>
          </ac:cxnSpMkLst>
        </pc:cxnChg>
        <pc:cxnChg chg="mod">
          <ac:chgData name="linhmx" userId="c1fc7825-eae9-448b-ba73-d94bf9c012d0" providerId="ADAL" clId="{540A2C57-DB7E-4669-89C8-BEC40E8934D3}" dt="2021-06-19T00:26:33.186" v="2189"/>
          <ac:cxnSpMkLst>
            <pc:docMk/>
            <pc:sldMk cId="2366483796" sldId="272"/>
            <ac:cxnSpMk id="24" creationId="{E145DC2C-1134-4F10-81C3-591D081363BF}"/>
          </ac:cxnSpMkLst>
        </pc:cxnChg>
        <pc:cxnChg chg="mod">
          <ac:chgData name="linhmx" userId="c1fc7825-eae9-448b-ba73-d94bf9c012d0" providerId="ADAL" clId="{540A2C57-DB7E-4669-89C8-BEC40E8934D3}" dt="2021-06-19T00:26:33.186" v="2189"/>
          <ac:cxnSpMkLst>
            <pc:docMk/>
            <pc:sldMk cId="2366483796" sldId="272"/>
            <ac:cxnSpMk id="25" creationId="{CEDE26DC-9703-403E-9619-E11A149178A7}"/>
          </ac:cxnSpMkLst>
        </pc:cxnChg>
        <pc:cxnChg chg="mod">
          <ac:chgData name="linhmx" userId="c1fc7825-eae9-448b-ba73-d94bf9c012d0" providerId="ADAL" clId="{540A2C57-DB7E-4669-89C8-BEC40E8934D3}" dt="2021-06-19T00:26:52.322" v="2194"/>
          <ac:cxnSpMkLst>
            <pc:docMk/>
            <pc:sldMk cId="2366483796" sldId="272"/>
            <ac:cxnSpMk id="28" creationId="{F433F6CC-4A45-4F58-9B5F-E2E06BE40726}"/>
          </ac:cxnSpMkLst>
        </pc:cxnChg>
        <pc:cxnChg chg="mod">
          <ac:chgData name="linhmx" userId="c1fc7825-eae9-448b-ba73-d94bf9c012d0" providerId="ADAL" clId="{540A2C57-DB7E-4669-89C8-BEC40E8934D3}" dt="2021-06-19T00:26:52.322" v="2194"/>
          <ac:cxnSpMkLst>
            <pc:docMk/>
            <pc:sldMk cId="2366483796" sldId="272"/>
            <ac:cxnSpMk id="29" creationId="{F76BA0A6-B383-4DDF-AABF-AF16E6BA55C2}"/>
          </ac:cxnSpMkLst>
        </pc:cxnChg>
        <pc:cxnChg chg="mod">
          <ac:chgData name="linhmx" userId="c1fc7825-eae9-448b-ba73-d94bf9c012d0" providerId="ADAL" clId="{540A2C57-DB7E-4669-89C8-BEC40E8934D3}" dt="2021-06-19T00:27:11.568" v="2201"/>
          <ac:cxnSpMkLst>
            <pc:docMk/>
            <pc:sldMk cId="2366483796" sldId="272"/>
            <ac:cxnSpMk id="32" creationId="{151D8066-472D-4929-8236-D83ADF33E6C4}"/>
          </ac:cxnSpMkLst>
        </pc:cxnChg>
        <pc:cxnChg chg="mod">
          <ac:chgData name="linhmx" userId="c1fc7825-eae9-448b-ba73-d94bf9c012d0" providerId="ADAL" clId="{540A2C57-DB7E-4669-89C8-BEC40E8934D3}" dt="2021-06-19T00:27:11.568" v="2201"/>
          <ac:cxnSpMkLst>
            <pc:docMk/>
            <pc:sldMk cId="2366483796" sldId="272"/>
            <ac:cxnSpMk id="33" creationId="{9674397F-D427-4912-9693-0746FECE3B0C}"/>
          </ac:cxnSpMkLst>
        </pc:cxnChg>
        <pc:cxnChg chg="mod">
          <ac:chgData name="linhmx" userId="c1fc7825-eae9-448b-ba73-d94bf9c012d0" providerId="ADAL" clId="{540A2C57-DB7E-4669-89C8-BEC40E8934D3}" dt="2021-06-19T00:27:44.040" v="2211"/>
          <ac:cxnSpMkLst>
            <pc:docMk/>
            <pc:sldMk cId="2366483796" sldId="272"/>
            <ac:cxnSpMk id="36" creationId="{12E56C5C-D711-4968-A9DD-1CDA2C7AD50C}"/>
          </ac:cxnSpMkLst>
        </pc:cxnChg>
        <pc:cxnChg chg="mod">
          <ac:chgData name="linhmx" userId="c1fc7825-eae9-448b-ba73-d94bf9c012d0" providerId="ADAL" clId="{540A2C57-DB7E-4669-89C8-BEC40E8934D3}" dt="2021-06-19T00:27:44.040" v="2211"/>
          <ac:cxnSpMkLst>
            <pc:docMk/>
            <pc:sldMk cId="2366483796" sldId="272"/>
            <ac:cxnSpMk id="37" creationId="{F8FE1508-55C5-48C3-B105-08A3CA7FC76E}"/>
          </ac:cxnSpMkLst>
        </pc:cxnChg>
        <pc:cxnChg chg="mod">
          <ac:chgData name="linhmx" userId="c1fc7825-eae9-448b-ba73-d94bf9c012d0" providerId="ADAL" clId="{540A2C57-DB7E-4669-89C8-BEC40E8934D3}" dt="2021-06-19T00:28:02.784" v="2216"/>
          <ac:cxnSpMkLst>
            <pc:docMk/>
            <pc:sldMk cId="2366483796" sldId="272"/>
            <ac:cxnSpMk id="40" creationId="{87235995-022A-423C-8AB4-0BB4A6FFC70C}"/>
          </ac:cxnSpMkLst>
        </pc:cxnChg>
        <pc:cxnChg chg="mod">
          <ac:chgData name="linhmx" userId="c1fc7825-eae9-448b-ba73-d94bf9c012d0" providerId="ADAL" clId="{540A2C57-DB7E-4669-89C8-BEC40E8934D3}" dt="2021-06-19T00:28:02.784" v="2216"/>
          <ac:cxnSpMkLst>
            <pc:docMk/>
            <pc:sldMk cId="2366483796" sldId="272"/>
            <ac:cxnSpMk id="41" creationId="{DEAE8F7B-583C-4909-BA10-63F0BCD9DE3E}"/>
          </ac:cxnSpMkLst>
        </pc:cxnChg>
        <pc:cxnChg chg="mod">
          <ac:chgData name="linhmx" userId="c1fc7825-eae9-448b-ba73-d94bf9c012d0" providerId="ADAL" clId="{540A2C57-DB7E-4669-89C8-BEC40E8934D3}" dt="2021-06-19T00:28:26.539" v="2220"/>
          <ac:cxnSpMkLst>
            <pc:docMk/>
            <pc:sldMk cId="2366483796" sldId="272"/>
            <ac:cxnSpMk id="44" creationId="{29E05A91-0DC3-4230-808A-C71FD395CDEE}"/>
          </ac:cxnSpMkLst>
        </pc:cxnChg>
        <pc:cxnChg chg="mod">
          <ac:chgData name="linhmx" userId="c1fc7825-eae9-448b-ba73-d94bf9c012d0" providerId="ADAL" clId="{540A2C57-DB7E-4669-89C8-BEC40E8934D3}" dt="2021-06-19T00:28:26.539" v="2220"/>
          <ac:cxnSpMkLst>
            <pc:docMk/>
            <pc:sldMk cId="2366483796" sldId="272"/>
            <ac:cxnSpMk id="45" creationId="{CE837027-BE54-4C74-BBF1-B0212DCE6C5B}"/>
          </ac:cxnSpMkLst>
        </pc:cxnChg>
        <pc:cxnChg chg="mod">
          <ac:chgData name="linhmx" userId="c1fc7825-eae9-448b-ba73-d94bf9c012d0" providerId="ADAL" clId="{540A2C57-DB7E-4669-89C8-BEC40E8934D3}" dt="2021-06-19T00:28:51.390" v="2229"/>
          <ac:cxnSpMkLst>
            <pc:docMk/>
            <pc:sldMk cId="2366483796" sldId="272"/>
            <ac:cxnSpMk id="48" creationId="{F9D7EA5F-8C50-4496-B792-C563495A4439}"/>
          </ac:cxnSpMkLst>
        </pc:cxnChg>
        <pc:cxnChg chg="mod">
          <ac:chgData name="linhmx" userId="c1fc7825-eae9-448b-ba73-d94bf9c012d0" providerId="ADAL" clId="{540A2C57-DB7E-4669-89C8-BEC40E8934D3}" dt="2021-06-19T00:28:51.390" v="2229"/>
          <ac:cxnSpMkLst>
            <pc:docMk/>
            <pc:sldMk cId="2366483796" sldId="272"/>
            <ac:cxnSpMk id="49" creationId="{E30FC5C1-B1E6-4EB7-9A75-139DADCB750A}"/>
          </ac:cxnSpMkLst>
        </pc:cxnChg>
        <pc:cxnChg chg="mod">
          <ac:chgData name="linhmx" userId="c1fc7825-eae9-448b-ba73-d94bf9c012d0" providerId="ADAL" clId="{540A2C57-DB7E-4669-89C8-BEC40E8934D3}" dt="2021-06-19T00:29:39.644" v="2244"/>
          <ac:cxnSpMkLst>
            <pc:docMk/>
            <pc:sldMk cId="2366483796" sldId="272"/>
            <ac:cxnSpMk id="52" creationId="{28D93C8A-A20A-4AB1-BA33-702EF11FD031}"/>
          </ac:cxnSpMkLst>
        </pc:cxnChg>
        <pc:cxnChg chg="mod">
          <ac:chgData name="linhmx" userId="c1fc7825-eae9-448b-ba73-d94bf9c012d0" providerId="ADAL" clId="{540A2C57-DB7E-4669-89C8-BEC40E8934D3}" dt="2021-06-19T00:29:39.644" v="2244"/>
          <ac:cxnSpMkLst>
            <pc:docMk/>
            <pc:sldMk cId="2366483796" sldId="272"/>
            <ac:cxnSpMk id="53" creationId="{A08F6DBB-CFBB-4E52-AECF-8C5190755293}"/>
          </ac:cxnSpMkLst>
        </pc:cxnChg>
        <pc:cxnChg chg="mod">
          <ac:chgData name="linhmx" userId="c1fc7825-eae9-448b-ba73-d94bf9c012d0" providerId="ADAL" clId="{540A2C57-DB7E-4669-89C8-BEC40E8934D3}" dt="2021-06-19T00:30:19.470" v="2262"/>
          <ac:cxnSpMkLst>
            <pc:docMk/>
            <pc:sldMk cId="2366483796" sldId="272"/>
            <ac:cxnSpMk id="56" creationId="{868ECC71-23A4-44B0-BE2F-0933D74589BB}"/>
          </ac:cxnSpMkLst>
        </pc:cxnChg>
        <pc:cxnChg chg="mod">
          <ac:chgData name="linhmx" userId="c1fc7825-eae9-448b-ba73-d94bf9c012d0" providerId="ADAL" clId="{540A2C57-DB7E-4669-89C8-BEC40E8934D3}" dt="2021-06-19T00:30:19.470" v="2262"/>
          <ac:cxnSpMkLst>
            <pc:docMk/>
            <pc:sldMk cId="2366483796" sldId="272"/>
            <ac:cxnSpMk id="57" creationId="{7C72A085-C9BC-4DAF-8FC0-516CCA2E2F68}"/>
          </ac:cxnSpMkLst>
        </pc:cxnChg>
      </pc:sldChg>
      <pc:sldChg chg="addSp delSp modSp add mod delAnim modAnim">
        <pc:chgData name="linhmx" userId="c1fc7825-eae9-448b-ba73-d94bf9c012d0" providerId="ADAL" clId="{540A2C57-DB7E-4669-89C8-BEC40E8934D3}" dt="2021-06-19T00:44:12.052" v="2450"/>
        <pc:sldMkLst>
          <pc:docMk/>
          <pc:sldMk cId="1097225119" sldId="273"/>
        </pc:sldMkLst>
        <pc:spChg chg="add del mod">
          <ac:chgData name="linhmx" userId="c1fc7825-eae9-448b-ba73-d94bf9c012d0" providerId="ADAL" clId="{540A2C57-DB7E-4669-89C8-BEC40E8934D3}" dt="2021-06-19T00:39:52.950" v="2384"/>
          <ac:spMkLst>
            <pc:docMk/>
            <pc:sldMk cId="1097225119" sldId="273"/>
            <ac:spMk id="2" creationId="{75EF76B1-D3A0-4BC9-A952-674C6C50BC19}"/>
          </ac:spMkLst>
        </pc:spChg>
        <pc:spChg chg="add mod">
          <ac:chgData name="linhmx" userId="c1fc7825-eae9-448b-ba73-d94bf9c012d0" providerId="ADAL" clId="{540A2C57-DB7E-4669-89C8-BEC40E8934D3}" dt="2021-06-19T00:44:09.730" v="2449" actId="1076"/>
          <ac:spMkLst>
            <pc:docMk/>
            <pc:sldMk cId="1097225119" sldId="273"/>
            <ac:spMk id="3" creationId="{47A03920-AC3C-4E37-8F3D-C764B39356DE}"/>
          </ac:spMkLst>
        </pc:spChg>
        <pc:spChg chg="mod">
          <ac:chgData name="linhmx" userId="c1fc7825-eae9-448b-ba73-d94bf9c012d0" providerId="ADAL" clId="{540A2C57-DB7E-4669-89C8-BEC40E8934D3}" dt="2021-06-19T00:39:47.787" v="2381" actId="1076"/>
          <ac:spMkLst>
            <pc:docMk/>
            <pc:sldMk cId="1097225119" sldId="273"/>
            <ac:spMk id="7" creationId="{D5C0AC1F-2E3E-434A-B4FC-577679D0C663}"/>
          </ac:spMkLst>
        </pc:spChg>
        <pc:picChg chg="del">
          <ac:chgData name="linhmx" userId="c1fc7825-eae9-448b-ba73-d94bf9c012d0" providerId="ADAL" clId="{540A2C57-DB7E-4669-89C8-BEC40E8934D3}" dt="2021-06-19T00:32:14.685" v="2288" actId="478"/>
          <ac:picMkLst>
            <pc:docMk/>
            <pc:sldMk cId="1097225119" sldId="273"/>
            <ac:picMk id="8" creationId="{F8586534-EA9C-4C1B-8D60-BDAFDFAAE6E9}"/>
          </ac:picMkLst>
        </pc:picChg>
      </pc:sldChg>
      <pc:sldChg chg="addSp delSp modSp add mod delAnim modAnim">
        <pc:chgData name="linhmx" userId="c1fc7825-eae9-448b-ba73-d94bf9c012d0" providerId="ADAL" clId="{540A2C57-DB7E-4669-89C8-BEC40E8934D3}" dt="2021-06-19T09:24:54.207" v="3556" actId="1038"/>
        <pc:sldMkLst>
          <pc:docMk/>
          <pc:sldMk cId="4170120331" sldId="274"/>
        </pc:sldMkLst>
        <pc:spChg chg="add mod">
          <ac:chgData name="linhmx" userId="c1fc7825-eae9-448b-ba73-d94bf9c012d0" providerId="ADAL" clId="{540A2C57-DB7E-4669-89C8-BEC40E8934D3}" dt="2021-06-19T00:41:03.788" v="2400" actId="1582"/>
          <ac:spMkLst>
            <pc:docMk/>
            <pc:sldMk cId="4170120331" sldId="274"/>
            <ac:spMk id="2" creationId="{D2D34E67-46EA-4C31-B638-2B2B6EFDDDDC}"/>
          </ac:spMkLst>
        </pc:spChg>
        <pc:spChg chg="add mod">
          <ac:chgData name="linhmx" userId="c1fc7825-eae9-448b-ba73-d94bf9c012d0" providerId="ADAL" clId="{540A2C57-DB7E-4669-89C8-BEC40E8934D3}" dt="2021-06-19T00:43:43.139" v="2438" actId="14100"/>
          <ac:spMkLst>
            <pc:docMk/>
            <pc:sldMk cId="4170120331" sldId="274"/>
            <ac:spMk id="3" creationId="{8BAE917C-C9F0-4AC3-B081-209972A9C4B9}"/>
          </ac:spMkLst>
        </pc:spChg>
        <pc:spChg chg="mod">
          <ac:chgData name="linhmx" userId="c1fc7825-eae9-448b-ba73-d94bf9c012d0" providerId="ADAL" clId="{540A2C57-DB7E-4669-89C8-BEC40E8934D3}" dt="2021-06-19T00:42:33.698" v="2413" actId="1076"/>
          <ac:spMkLst>
            <pc:docMk/>
            <pc:sldMk cId="4170120331" sldId="274"/>
            <ac:spMk id="7" creationId="{D5C0AC1F-2E3E-434A-B4FC-577679D0C663}"/>
          </ac:spMkLst>
        </pc:spChg>
        <pc:spChg chg="add mod">
          <ac:chgData name="linhmx" userId="c1fc7825-eae9-448b-ba73-d94bf9c012d0" providerId="ADAL" clId="{540A2C57-DB7E-4669-89C8-BEC40E8934D3}" dt="2021-06-19T00:42:57.218" v="2427" actId="1035"/>
          <ac:spMkLst>
            <pc:docMk/>
            <pc:sldMk cId="4170120331" sldId="274"/>
            <ac:spMk id="9" creationId="{A77991AC-A8C3-44E6-B0E8-5C465ADC4D1F}"/>
          </ac:spMkLst>
        </pc:spChg>
        <pc:spChg chg="add mod">
          <ac:chgData name="linhmx" userId="c1fc7825-eae9-448b-ba73-d94bf9c012d0" providerId="ADAL" clId="{540A2C57-DB7E-4669-89C8-BEC40E8934D3}" dt="2021-06-19T00:43:29.830" v="2435" actId="403"/>
          <ac:spMkLst>
            <pc:docMk/>
            <pc:sldMk cId="4170120331" sldId="274"/>
            <ac:spMk id="10" creationId="{2BA7638C-FCFA-4F4D-8D99-1056140F7595}"/>
          </ac:spMkLst>
        </pc:spChg>
        <pc:spChg chg="add mod">
          <ac:chgData name="linhmx" userId="c1fc7825-eae9-448b-ba73-d94bf9c012d0" providerId="ADAL" clId="{540A2C57-DB7E-4669-89C8-BEC40E8934D3}" dt="2021-06-19T09:24:54.207" v="3556" actId="1038"/>
          <ac:spMkLst>
            <pc:docMk/>
            <pc:sldMk cId="4170120331" sldId="274"/>
            <ac:spMk id="11" creationId="{E5727935-8F55-4942-A989-CF86A433558C}"/>
          </ac:spMkLst>
        </pc:spChg>
        <pc:spChg chg="add mod">
          <ac:chgData name="linhmx" userId="c1fc7825-eae9-448b-ba73-d94bf9c012d0" providerId="ADAL" clId="{540A2C57-DB7E-4669-89C8-BEC40E8934D3}" dt="2021-06-19T00:43:55.289" v="2448" actId="403"/>
          <ac:spMkLst>
            <pc:docMk/>
            <pc:sldMk cId="4170120331" sldId="274"/>
            <ac:spMk id="12" creationId="{18B559E7-DF3C-498A-AD8D-4D381AC6CB93}"/>
          </ac:spMkLst>
        </pc:spChg>
        <pc:picChg chg="mod">
          <ac:chgData name="linhmx" userId="c1fc7825-eae9-448b-ba73-d94bf9c012d0" providerId="ADAL" clId="{540A2C57-DB7E-4669-89C8-BEC40E8934D3}" dt="2021-06-19T00:40:26.714" v="2391" actId="1076"/>
          <ac:picMkLst>
            <pc:docMk/>
            <pc:sldMk cId="4170120331" sldId="274"/>
            <ac:picMk id="4" creationId="{3F3FACF3-77CC-4B61-860E-93E12E205C4A}"/>
          </ac:picMkLst>
        </pc:picChg>
        <pc:picChg chg="del">
          <ac:chgData name="linhmx" userId="c1fc7825-eae9-448b-ba73-d94bf9c012d0" providerId="ADAL" clId="{540A2C57-DB7E-4669-89C8-BEC40E8934D3}" dt="2021-06-19T00:40:06.468" v="2386" actId="478"/>
          <ac:picMkLst>
            <pc:docMk/>
            <pc:sldMk cId="4170120331" sldId="274"/>
            <ac:picMk id="8" creationId="{F8586534-EA9C-4C1B-8D60-BDAFDFAAE6E9}"/>
          </ac:picMkLst>
        </pc:picChg>
      </pc:sldChg>
      <pc:sldChg chg="addSp delSp modSp new mod">
        <pc:chgData name="linhmx" userId="c1fc7825-eae9-448b-ba73-d94bf9c012d0" providerId="ADAL" clId="{540A2C57-DB7E-4669-89C8-BEC40E8934D3}" dt="2021-06-19T01:03:50.829" v="2797"/>
        <pc:sldMkLst>
          <pc:docMk/>
          <pc:sldMk cId="1202843778" sldId="275"/>
        </pc:sldMkLst>
        <pc:spChg chg="del">
          <ac:chgData name="linhmx" userId="c1fc7825-eae9-448b-ba73-d94bf9c012d0" providerId="ADAL" clId="{540A2C57-DB7E-4669-89C8-BEC40E8934D3}" dt="2021-06-19T00:56:33.673" v="2538" actId="931"/>
          <ac:spMkLst>
            <pc:docMk/>
            <pc:sldMk cId="1202843778" sldId="275"/>
            <ac:spMk id="3" creationId="{B4524105-3EC7-4AEB-B268-DFB448D5AF84}"/>
          </ac:spMkLst>
        </pc:spChg>
        <pc:spChg chg="add mod">
          <ac:chgData name="linhmx" userId="c1fc7825-eae9-448b-ba73-d94bf9c012d0" providerId="ADAL" clId="{540A2C57-DB7E-4669-89C8-BEC40E8934D3}" dt="2021-06-19T01:03:50.829" v="2797"/>
          <ac:spMkLst>
            <pc:docMk/>
            <pc:sldMk cId="1202843778" sldId="275"/>
            <ac:spMk id="10" creationId="{A9CEC83B-F2A1-4FAF-95E5-D67EB9E4B74E}"/>
          </ac:spMkLst>
        </pc:spChg>
        <pc:picChg chg="add mod">
          <ac:chgData name="linhmx" userId="c1fc7825-eae9-448b-ba73-d94bf9c012d0" providerId="ADAL" clId="{540A2C57-DB7E-4669-89C8-BEC40E8934D3}" dt="2021-06-19T01:03:49.736" v="2796" actId="1076"/>
          <ac:picMkLst>
            <pc:docMk/>
            <pc:sldMk cId="1202843778" sldId="275"/>
            <ac:picMk id="5" creationId="{9D763E96-4A52-41ED-9462-49673936C29E}"/>
          </ac:picMkLst>
        </pc:picChg>
        <pc:picChg chg="add del mod">
          <ac:chgData name="linhmx" userId="c1fc7825-eae9-448b-ba73-d94bf9c012d0" providerId="ADAL" clId="{540A2C57-DB7E-4669-89C8-BEC40E8934D3}" dt="2021-06-19T00:57:20.835" v="2548" actId="21"/>
          <ac:picMkLst>
            <pc:docMk/>
            <pc:sldMk cId="1202843778" sldId="275"/>
            <ac:picMk id="7" creationId="{E42BA60C-0478-4C24-97A2-3F972E6B181D}"/>
          </ac:picMkLst>
        </pc:picChg>
        <pc:picChg chg="add del mod">
          <ac:chgData name="linhmx" userId="c1fc7825-eae9-448b-ba73-d94bf9c012d0" providerId="ADAL" clId="{540A2C57-DB7E-4669-89C8-BEC40E8934D3}" dt="2021-06-19T00:56:40.943" v="2545" actId="21"/>
          <ac:picMkLst>
            <pc:docMk/>
            <pc:sldMk cId="1202843778" sldId="275"/>
            <ac:picMk id="9" creationId="{D7A6DFA8-0B0D-4955-8B44-011854CF42EE}"/>
          </ac:picMkLst>
        </pc:picChg>
      </pc:sldChg>
      <pc:sldChg chg="modSp add mod modAnim">
        <pc:chgData name="linhmx" userId="c1fc7825-eae9-448b-ba73-d94bf9c012d0" providerId="ADAL" clId="{540A2C57-DB7E-4669-89C8-BEC40E8934D3}" dt="2021-06-19T00:54:28.879" v="2535" actId="403"/>
        <pc:sldMkLst>
          <pc:docMk/>
          <pc:sldMk cId="1199308577" sldId="276"/>
        </pc:sldMkLst>
        <pc:spChg chg="mod">
          <ac:chgData name="linhmx" userId="c1fc7825-eae9-448b-ba73-d94bf9c012d0" providerId="ADAL" clId="{540A2C57-DB7E-4669-89C8-BEC40E8934D3}" dt="2021-06-19T00:54:28.879" v="2535" actId="403"/>
          <ac:spMkLst>
            <pc:docMk/>
            <pc:sldMk cId="1199308577" sldId="276"/>
            <ac:spMk id="7" creationId="{D5C0AC1F-2E3E-434A-B4FC-577679D0C663}"/>
          </ac:spMkLst>
        </pc:spChg>
        <pc:spChg chg="mod">
          <ac:chgData name="linhmx" userId="c1fc7825-eae9-448b-ba73-d94bf9c012d0" providerId="ADAL" clId="{540A2C57-DB7E-4669-89C8-BEC40E8934D3}" dt="2021-06-19T00:54:23.425" v="2534" actId="14100"/>
          <ac:spMkLst>
            <pc:docMk/>
            <pc:sldMk cId="1199308577" sldId="276"/>
            <ac:spMk id="11" creationId="{E5727935-8F55-4942-A989-CF86A433558C}"/>
          </ac:spMkLst>
        </pc:spChg>
      </pc:sldChg>
      <pc:sldChg chg="delSp modSp add mod ord delAnim">
        <pc:chgData name="linhmx" userId="c1fc7825-eae9-448b-ba73-d94bf9c012d0" providerId="ADAL" clId="{540A2C57-DB7E-4669-89C8-BEC40E8934D3}" dt="2021-06-19T01:00:58.433" v="2622" actId="1076"/>
        <pc:sldMkLst>
          <pc:docMk/>
          <pc:sldMk cId="2602186955" sldId="277"/>
        </pc:sldMkLst>
        <pc:spChg chg="mod">
          <ac:chgData name="linhmx" userId="c1fc7825-eae9-448b-ba73-d94bf9c012d0" providerId="ADAL" clId="{540A2C57-DB7E-4669-89C8-BEC40E8934D3}" dt="2021-06-19T01:00:58.433" v="2622" actId="1076"/>
          <ac:spMkLst>
            <pc:docMk/>
            <pc:sldMk cId="2602186955" sldId="277"/>
            <ac:spMk id="7" creationId="{D5C0AC1F-2E3E-434A-B4FC-577679D0C663}"/>
          </ac:spMkLst>
        </pc:spChg>
        <pc:picChg chg="del">
          <ac:chgData name="linhmx" userId="c1fc7825-eae9-448b-ba73-d94bf9c012d0" providerId="ADAL" clId="{540A2C57-DB7E-4669-89C8-BEC40E8934D3}" dt="2021-06-19T00:55:13.532" v="2537" actId="478"/>
          <ac:picMkLst>
            <pc:docMk/>
            <pc:sldMk cId="2602186955" sldId="277"/>
            <ac:picMk id="8" creationId="{F8586534-EA9C-4C1B-8D60-BDAFDFAAE6E9}"/>
          </ac:picMkLst>
        </pc:picChg>
      </pc:sldChg>
      <pc:sldChg chg="addSp delSp modSp new mod">
        <pc:chgData name="linhmx" userId="c1fc7825-eae9-448b-ba73-d94bf9c012d0" providerId="ADAL" clId="{540A2C57-DB7E-4669-89C8-BEC40E8934D3}" dt="2021-06-19T01:03:35.201" v="2793" actId="1076"/>
        <pc:sldMkLst>
          <pc:docMk/>
          <pc:sldMk cId="3198498765" sldId="278"/>
        </pc:sldMkLst>
        <pc:spChg chg="del">
          <ac:chgData name="linhmx" userId="c1fc7825-eae9-448b-ba73-d94bf9c012d0" providerId="ADAL" clId="{540A2C57-DB7E-4669-89C8-BEC40E8934D3}" dt="2021-06-19T01:02:22.128" v="2625" actId="478"/>
          <ac:spMkLst>
            <pc:docMk/>
            <pc:sldMk cId="3198498765" sldId="278"/>
            <ac:spMk id="2" creationId="{205EEC33-46E7-4151-8130-37ED861310A6}"/>
          </ac:spMkLst>
        </pc:spChg>
        <pc:spChg chg="del">
          <ac:chgData name="linhmx" userId="c1fc7825-eae9-448b-ba73-d94bf9c012d0" providerId="ADAL" clId="{540A2C57-DB7E-4669-89C8-BEC40E8934D3}" dt="2021-06-19T01:02:27.306" v="2627" actId="478"/>
          <ac:spMkLst>
            <pc:docMk/>
            <pc:sldMk cId="3198498765" sldId="278"/>
            <ac:spMk id="3" creationId="{3439F897-5049-4889-8F1E-6CE19B4BB0E2}"/>
          </ac:spMkLst>
        </pc:spChg>
        <pc:spChg chg="add mod">
          <ac:chgData name="linhmx" userId="c1fc7825-eae9-448b-ba73-d94bf9c012d0" providerId="ADAL" clId="{540A2C57-DB7E-4669-89C8-BEC40E8934D3}" dt="2021-06-19T01:03:35.201" v="2793" actId="1076"/>
          <ac:spMkLst>
            <pc:docMk/>
            <pc:sldMk cId="3198498765" sldId="278"/>
            <ac:spMk id="5" creationId="{6F9FC2F2-FF3A-466B-BEAA-E5AE81ECF288}"/>
          </ac:spMkLst>
        </pc:spChg>
        <pc:picChg chg="add mod">
          <ac:chgData name="linhmx" userId="c1fc7825-eae9-448b-ba73-d94bf9c012d0" providerId="ADAL" clId="{540A2C57-DB7E-4669-89C8-BEC40E8934D3}" dt="2021-06-19T01:02:51.719" v="2759" actId="1038"/>
          <ac:picMkLst>
            <pc:docMk/>
            <pc:sldMk cId="3198498765" sldId="278"/>
            <ac:picMk id="4" creationId="{A9580E29-ED4A-4BE5-BA1E-96F16F7EDBF9}"/>
          </ac:picMkLst>
        </pc:picChg>
      </pc:sldChg>
      <pc:sldChg chg="addSp modSp new mod">
        <pc:chgData name="linhmx" userId="c1fc7825-eae9-448b-ba73-d94bf9c012d0" providerId="ADAL" clId="{540A2C57-DB7E-4669-89C8-BEC40E8934D3}" dt="2021-06-19T01:03:44.201" v="2795" actId="1076"/>
        <pc:sldMkLst>
          <pc:docMk/>
          <pc:sldMk cId="210168957" sldId="279"/>
        </pc:sldMkLst>
        <pc:spChg chg="add mod">
          <ac:chgData name="linhmx" userId="c1fc7825-eae9-448b-ba73-d94bf9c012d0" providerId="ADAL" clId="{540A2C57-DB7E-4669-89C8-BEC40E8934D3}" dt="2021-06-19T01:03:44.201" v="2795" actId="1076"/>
          <ac:spMkLst>
            <pc:docMk/>
            <pc:sldMk cId="210168957" sldId="279"/>
            <ac:spMk id="5" creationId="{B292A002-9C68-47B6-B122-1C32754CA04A}"/>
          </ac:spMkLst>
        </pc:spChg>
        <pc:picChg chg="add mod">
          <ac:chgData name="linhmx" userId="c1fc7825-eae9-448b-ba73-d94bf9c012d0" providerId="ADAL" clId="{540A2C57-DB7E-4669-89C8-BEC40E8934D3}" dt="2021-06-19T00:57:24.753" v="2550"/>
          <ac:picMkLst>
            <pc:docMk/>
            <pc:sldMk cId="210168957" sldId="279"/>
            <ac:picMk id="4" creationId="{8EA3E788-B054-4F97-A1BD-7D3BD5FDA26D}"/>
          </ac:picMkLst>
        </pc:picChg>
      </pc:sldChg>
      <pc:sldChg chg="new">
        <pc:chgData name="linhmx" userId="c1fc7825-eae9-448b-ba73-d94bf9c012d0" providerId="ADAL" clId="{540A2C57-DB7E-4669-89C8-BEC40E8934D3}" dt="2021-06-19T00:59:32.414" v="2562" actId="680"/>
        <pc:sldMkLst>
          <pc:docMk/>
          <pc:sldMk cId="3385949996" sldId="280"/>
        </pc:sldMkLst>
      </pc:sldChg>
      <pc:sldChg chg="addSp delSp modSp new mod">
        <pc:chgData name="linhmx" userId="c1fc7825-eae9-448b-ba73-d94bf9c012d0" providerId="ADAL" clId="{540A2C57-DB7E-4669-89C8-BEC40E8934D3}" dt="2021-06-19T01:08:06.962" v="3483" actId="114"/>
        <pc:sldMkLst>
          <pc:docMk/>
          <pc:sldMk cId="1714936495" sldId="281"/>
        </pc:sldMkLst>
        <pc:spChg chg="del">
          <ac:chgData name="linhmx" userId="c1fc7825-eae9-448b-ba73-d94bf9c012d0" providerId="ADAL" clId="{540A2C57-DB7E-4669-89C8-BEC40E8934D3}" dt="2021-06-19T01:03:59.858" v="2800" actId="478"/>
          <ac:spMkLst>
            <pc:docMk/>
            <pc:sldMk cId="1714936495" sldId="281"/>
            <ac:spMk id="2" creationId="{1F29B4A4-E3C0-4AB8-B179-DE7D0278E00F}"/>
          </ac:spMkLst>
        </pc:spChg>
        <pc:spChg chg="del">
          <ac:chgData name="linhmx" userId="c1fc7825-eae9-448b-ba73-d94bf9c012d0" providerId="ADAL" clId="{540A2C57-DB7E-4669-89C8-BEC40E8934D3}" dt="2021-06-19T01:03:58.662" v="2799" actId="478"/>
          <ac:spMkLst>
            <pc:docMk/>
            <pc:sldMk cId="1714936495" sldId="281"/>
            <ac:spMk id="3" creationId="{BEC85DDB-EE6E-4504-9499-598048A07BDC}"/>
          </ac:spMkLst>
        </pc:spChg>
        <pc:spChg chg="add mod">
          <ac:chgData name="linhmx" userId="c1fc7825-eae9-448b-ba73-d94bf9c012d0" providerId="ADAL" clId="{540A2C57-DB7E-4669-89C8-BEC40E8934D3}" dt="2021-06-19T01:03:55.620" v="2798"/>
          <ac:spMkLst>
            <pc:docMk/>
            <pc:sldMk cId="1714936495" sldId="281"/>
            <ac:spMk id="4" creationId="{8430567D-9801-4B29-886C-1ABD0940B21A}"/>
          </ac:spMkLst>
        </pc:spChg>
        <pc:spChg chg="add mod">
          <ac:chgData name="linhmx" userId="c1fc7825-eae9-448b-ba73-d94bf9c012d0" providerId="ADAL" clId="{540A2C57-DB7E-4669-89C8-BEC40E8934D3}" dt="2021-06-19T01:08:06.962" v="3483" actId="114"/>
          <ac:spMkLst>
            <pc:docMk/>
            <pc:sldMk cId="1714936495" sldId="281"/>
            <ac:spMk id="5" creationId="{302E6A34-6DFC-49F5-B149-FE85206C47BE}"/>
          </ac:spMkLst>
        </pc:spChg>
      </pc:sldChg>
      <pc:sldChg chg="addSp delSp modSp new del mod ord addAnim delAnim modAnim">
        <pc:chgData name="linhmx" userId="c1fc7825-eae9-448b-ba73-d94bf9c012d0" providerId="ADAL" clId="{540A2C57-DB7E-4669-89C8-BEC40E8934D3}" dt="2021-06-19T01:32:26.822" v="3546" actId="47"/>
        <pc:sldMkLst>
          <pc:docMk/>
          <pc:sldMk cId="604407649" sldId="282"/>
        </pc:sldMkLst>
        <pc:spChg chg="del">
          <ac:chgData name="linhmx" userId="c1fc7825-eae9-448b-ba73-d94bf9c012d0" providerId="ADAL" clId="{540A2C57-DB7E-4669-89C8-BEC40E8934D3}" dt="2021-06-19T01:18:46.553" v="3510" actId="478"/>
          <ac:spMkLst>
            <pc:docMk/>
            <pc:sldMk cId="604407649" sldId="282"/>
            <ac:spMk id="2" creationId="{986195EE-6E82-4CE7-B3CD-443B8381E056}"/>
          </ac:spMkLst>
        </pc:spChg>
        <pc:spChg chg="del">
          <ac:chgData name="linhmx" userId="c1fc7825-eae9-448b-ba73-d94bf9c012d0" providerId="ADAL" clId="{540A2C57-DB7E-4669-89C8-BEC40E8934D3}" dt="2021-06-19T01:19:01.478" v="3514" actId="478"/>
          <ac:spMkLst>
            <pc:docMk/>
            <pc:sldMk cId="604407649" sldId="282"/>
            <ac:spMk id="3" creationId="{41FEEF43-26EA-44C2-A9E7-0EF2E9A625AA}"/>
          </ac:spMkLst>
        </pc:spChg>
        <pc:spChg chg="add del mod">
          <ac:chgData name="linhmx" userId="c1fc7825-eae9-448b-ba73-d94bf9c012d0" providerId="ADAL" clId="{540A2C57-DB7E-4669-89C8-BEC40E8934D3}" dt="2021-06-19T01:31:44.706" v="3530" actId="21"/>
          <ac:spMkLst>
            <pc:docMk/>
            <pc:sldMk cId="604407649" sldId="282"/>
            <ac:spMk id="6" creationId="{AD72C333-FE8D-4035-B8F1-F8D945D959C4}"/>
          </ac:spMkLst>
        </pc:spChg>
        <pc:picChg chg="add mod">
          <ac:chgData name="linhmx" userId="c1fc7825-eae9-448b-ba73-d94bf9c012d0" providerId="ADAL" clId="{540A2C57-DB7E-4669-89C8-BEC40E8934D3}" dt="2021-06-19T01:18:09.095" v="3486"/>
          <ac:picMkLst>
            <pc:docMk/>
            <pc:sldMk cId="604407649" sldId="282"/>
            <ac:picMk id="4" creationId="{731E8932-D94D-40DB-B06C-51C36E4903D9}"/>
          </ac:picMkLst>
        </pc:picChg>
        <pc:picChg chg="add del mod">
          <ac:chgData name="linhmx" userId="c1fc7825-eae9-448b-ba73-d94bf9c012d0" providerId="ADAL" clId="{540A2C57-DB7E-4669-89C8-BEC40E8934D3}" dt="2021-06-19T01:19:04.919" v="3515" actId="1076"/>
          <ac:picMkLst>
            <pc:docMk/>
            <pc:sldMk cId="604407649" sldId="282"/>
            <ac:picMk id="5" creationId="{D65ADD9D-0354-4FD5-ADF4-82366881BA5E}"/>
          </ac:picMkLst>
        </pc:picChg>
      </pc:sldChg>
      <pc:sldChg chg="addSp delSp modSp del mod delAnim">
        <pc:chgData name="linhmx" userId="c1fc7825-eae9-448b-ba73-d94bf9c012d0" providerId="ADAL" clId="{540A2C57-DB7E-4669-89C8-BEC40E8934D3}" dt="2021-06-19T01:32:17.243" v="3540" actId="47"/>
        <pc:sldMkLst>
          <pc:docMk/>
          <pc:sldMk cId="1596120106" sldId="283"/>
        </pc:sldMkLst>
        <pc:spChg chg="del topLvl">
          <ac:chgData name="linhmx" userId="c1fc7825-eae9-448b-ba73-d94bf9c012d0" providerId="ADAL" clId="{540A2C57-DB7E-4669-89C8-BEC40E8934D3}" dt="2021-06-19T01:31:27.014" v="3527" actId="478"/>
          <ac:spMkLst>
            <pc:docMk/>
            <pc:sldMk cId="1596120106" sldId="283"/>
            <ac:spMk id="29" creationId="{00000000-0000-0000-0000-000000000000}"/>
          </ac:spMkLst>
        </pc:spChg>
        <pc:spChg chg="del topLvl">
          <ac:chgData name="linhmx" userId="c1fc7825-eae9-448b-ba73-d94bf9c012d0" providerId="ADAL" clId="{540A2C57-DB7E-4669-89C8-BEC40E8934D3}" dt="2021-06-19T01:31:24.545" v="3526" actId="478"/>
          <ac:spMkLst>
            <pc:docMk/>
            <pc:sldMk cId="1596120106" sldId="283"/>
            <ac:spMk id="30" creationId="{00000000-0000-0000-0000-000000000000}"/>
          </ac:spMkLst>
        </pc:spChg>
        <pc:spChg chg="add del mod">
          <ac:chgData name="linhmx" userId="c1fc7825-eae9-448b-ba73-d94bf9c012d0" providerId="ADAL" clId="{540A2C57-DB7E-4669-89C8-BEC40E8934D3}" dt="2021-06-19T01:32:13.736" v="3538" actId="21"/>
          <ac:spMkLst>
            <pc:docMk/>
            <pc:sldMk cId="1596120106" sldId="283"/>
            <ac:spMk id="31" creationId="{A8951506-C6E8-4FB9-83A8-24F7E7E26950}"/>
          </ac:spMkLst>
        </pc:spChg>
        <pc:grpChg chg="del">
          <ac:chgData name="linhmx" userId="c1fc7825-eae9-448b-ba73-d94bf9c012d0" providerId="ADAL" clId="{540A2C57-DB7E-4669-89C8-BEC40E8934D3}" dt="2021-06-19T01:31:21.078" v="3525" actId="478"/>
          <ac:grpSpMkLst>
            <pc:docMk/>
            <pc:sldMk cId="1596120106" sldId="283"/>
            <ac:grpSpMk id="19" creationId="{00000000-0000-0000-0000-000000000000}"/>
          </ac:grpSpMkLst>
        </pc:grpChg>
        <pc:grpChg chg="del">
          <ac:chgData name="linhmx" userId="c1fc7825-eae9-448b-ba73-d94bf9c012d0" providerId="ADAL" clId="{540A2C57-DB7E-4669-89C8-BEC40E8934D3}" dt="2021-06-19T01:31:24.545" v="3526" actId="478"/>
          <ac:grpSpMkLst>
            <pc:docMk/>
            <pc:sldMk cId="1596120106" sldId="283"/>
            <ac:grpSpMk id="28" creationId="{00000000-0000-0000-0000-000000000000}"/>
          </ac:grpSpMkLst>
        </pc:grpChg>
        <pc:picChg chg="mod">
          <ac:chgData name="linhmx" userId="c1fc7825-eae9-448b-ba73-d94bf9c012d0" providerId="ADAL" clId="{540A2C57-DB7E-4669-89C8-BEC40E8934D3}" dt="2021-06-19T01:31:36.043" v="3528" actId="1076"/>
          <ac:picMkLst>
            <pc:docMk/>
            <pc:sldMk cId="1596120106" sldId="283"/>
            <ac:picMk id="24" creationId="{00000000-0000-0000-0000-000000000000}"/>
          </ac:picMkLst>
        </pc:picChg>
        <pc:picChg chg="mod">
          <ac:chgData name="linhmx" userId="c1fc7825-eae9-448b-ba73-d94bf9c012d0" providerId="ADAL" clId="{540A2C57-DB7E-4669-89C8-BEC40E8934D3}" dt="2021-06-19T01:31:39.535" v="3529" actId="1076"/>
          <ac:picMkLst>
            <pc:docMk/>
            <pc:sldMk cId="1596120106" sldId="283"/>
            <ac:picMk id="25" creationId="{00000000-0000-0000-0000-000000000000}"/>
          </ac:picMkLst>
        </pc:picChg>
      </pc:sldChg>
      <pc:sldChg chg="modSp mod">
        <pc:chgData name="linhmx" userId="c1fc7825-eae9-448b-ba73-d94bf9c012d0" providerId="ADAL" clId="{540A2C57-DB7E-4669-89C8-BEC40E8934D3}" dt="2021-06-19T09:29:47.254" v="3568" actId="1038"/>
        <pc:sldMkLst>
          <pc:docMk/>
          <pc:sldMk cId="1098426332" sldId="308"/>
        </pc:sldMkLst>
        <pc:picChg chg="mod">
          <ac:chgData name="linhmx" userId="c1fc7825-eae9-448b-ba73-d94bf9c012d0" providerId="ADAL" clId="{540A2C57-DB7E-4669-89C8-BEC40E8934D3}" dt="2021-06-19T09:29:47.254" v="3568" actId="1038"/>
          <ac:picMkLst>
            <pc:docMk/>
            <pc:sldMk cId="1098426332" sldId="308"/>
            <ac:picMk id="6" creationId="{B6CA1901-7D41-4B04-B965-B9376F4EFEEE}"/>
          </ac:picMkLst>
        </pc:picChg>
      </pc:sldChg>
      <pc:sldChg chg="ord">
        <pc:chgData name="linhmx" userId="c1fc7825-eae9-448b-ba73-d94bf9c012d0" providerId="ADAL" clId="{540A2C57-DB7E-4669-89C8-BEC40E8934D3}" dt="2021-06-19T09:30:04.768" v="3570"/>
        <pc:sldMkLst>
          <pc:docMk/>
          <pc:sldMk cId="768854921" sldId="309"/>
        </pc:sldMkLst>
      </pc:sldChg>
      <pc:sldChg chg="delSp add mod delAnim">
        <pc:chgData name="linhmx" userId="c1fc7825-eae9-448b-ba73-d94bf9c012d0" providerId="ADAL" clId="{540A2C57-DB7E-4669-89C8-BEC40E8934D3}" dt="2021-06-19T09:32:30.807" v="3585" actId="478"/>
        <pc:sldMkLst>
          <pc:docMk/>
          <pc:sldMk cId="3999519451" sldId="317"/>
        </pc:sldMkLst>
        <pc:picChg chg="del">
          <ac:chgData name="linhmx" userId="c1fc7825-eae9-448b-ba73-d94bf9c012d0" providerId="ADAL" clId="{540A2C57-DB7E-4669-89C8-BEC40E8934D3}" dt="2021-06-19T09:32:30.807" v="3585" actId="478"/>
          <ac:picMkLst>
            <pc:docMk/>
            <pc:sldMk cId="3999519451" sldId="317"/>
            <ac:picMk id="8" creationId="{F8586534-EA9C-4C1B-8D60-BDAFDFAAE6E9}"/>
          </ac:picMkLst>
        </pc:picChg>
      </pc:sldChg>
      <pc:sldMasterChg chg="delSldLayout">
        <pc:chgData name="linhmx" userId="c1fc7825-eae9-448b-ba73-d94bf9c012d0" providerId="ADAL" clId="{540A2C57-DB7E-4669-89C8-BEC40E8934D3}" dt="2021-06-19T01:31:15.850" v="3524" actId="47"/>
        <pc:sldMasterMkLst>
          <pc:docMk/>
          <pc:sldMasterMk cId="853405097" sldId="2147483648"/>
        </pc:sldMasterMkLst>
        <pc:sldLayoutChg chg="del">
          <pc:chgData name="linhmx" userId="c1fc7825-eae9-448b-ba73-d94bf9c012d0" providerId="ADAL" clId="{540A2C57-DB7E-4669-89C8-BEC40E8934D3}" dt="2021-06-19T01:31:15.850" v="3524" actId="47"/>
          <pc:sldLayoutMkLst>
            <pc:docMk/>
            <pc:sldMasterMk cId="853405097" sldId="2147483648"/>
            <pc:sldLayoutMk cId="4171905561" sldId="2147483660"/>
          </pc:sldLayoutMkLst>
        </pc:sldLayoutChg>
      </pc:sldMasterChg>
      <pc:sldMasterChg chg="delSldLayout">
        <pc:chgData name="linhmx" userId="c1fc7825-eae9-448b-ba73-d94bf9c012d0" providerId="ADAL" clId="{540A2C57-DB7E-4669-89C8-BEC40E8934D3}" dt="2021-06-19T01:32:17.243" v="3540" actId="47"/>
        <pc:sldMasterMkLst>
          <pc:docMk/>
          <pc:sldMasterMk cId="2779925618" sldId="2147483661"/>
        </pc:sldMasterMkLst>
        <pc:sldLayoutChg chg="del">
          <pc:chgData name="linhmx" userId="c1fc7825-eae9-448b-ba73-d94bf9c012d0" providerId="ADAL" clId="{540A2C57-DB7E-4669-89C8-BEC40E8934D3}" dt="2021-06-19T01:32:17.243" v="3540" actId="47"/>
          <pc:sldLayoutMkLst>
            <pc:docMk/>
            <pc:sldMasterMk cId="2779925618" sldId="2147483661"/>
            <pc:sldLayoutMk cId="555886313"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D687C-CB8F-4F39-9791-5154616346A1}"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E754-0CA2-404E-B27B-3264648DE642}" type="slidenum">
              <a:rPr lang="en-US" smtClean="0"/>
              <a:t>‹#›</a:t>
            </a:fld>
            <a:endParaRPr lang="en-US"/>
          </a:p>
        </p:txBody>
      </p:sp>
    </p:spTree>
    <p:extLst>
      <p:ext uri="{BB962C8B-B14F-4D97-AF65-F5344CB8AC3E}">
        <p14:creationId xmlns:p14="http://schemas.microsoft.com/office/powerpoint/2010/main" val="2763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2928947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02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278864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754-0CA2-404E-B27B-3264648DE642}" type="slidenum">
              <a:rPr lang="en-US" smtClean="0"/>
              <a:t>4</a:t>
            </a:fld>
            <a:endParaRPr lang="en-US"/>
          </a:p>
        </p:txBody>
      </p:sp>
    </p:spTree>
    <p:extLst>
      <p:ext uri="{BB962C8B-B14F-4D97-AF65-F5344CB8AC3E}">
        <p14:creationId xmlns:p14="http://schemas.microsoft.com/office/powerpoint/2010/main" val="3032126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5</a:t>
            </a:fld>
            <a:endParaRPr lang="en-US"/>
          </a:p>
        </p:txBody>
      </p:sp>
    </p:spTree>
    <p:extLst>
      <p:ext uri="{BB962C8B-B14F-4D97-AF65-F5344CB8AC3E}">
        <p14:creationId xmlns:p14="http://schemas.microsoft.com/office/powerpoint/2010/main" val="90342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7</a:t>
            </a:fld>
            <a:endParaRPr lang="en-US"/>
          </a:p>
        </p:txBody>
      </p:sp>
    </p:spTree>
    <p:extLst>
      <p:ext uri="{BB962C8B-B14F-4D97-AF65-F5344CB8AC3E}">
        <p14:creationId xmlns:p14="http://schemas.microsoft.com/office/powerpoint/2010/main" val="311757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8</a:t>
            </a:fld>
            <a:endParaRPr lang="en-US"/>
          </a:p>
        </p:txBody>
      </p:sp>
    </p:spTree>
    <p:extLst>
      <p:ext uri="{BB962C8B-B14F-4D97-AF65-F5344CB8AC3E}">
        <p14:creationId xmlns:p14="http://schemas.microsoft.com/office/powerpoint/2010/main" val="292453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9</a:t>
            </a:fld>
            <a:endParaRPr lang="en-US"/>
          </a:p>
        </p:txBody>
      </p:sp>
    </p:spTree>
    <p:extLst>
      <p:ext uri="{BB962C8B-B14F-4D97-AF65-F5344CB8AC3E}">
        <p14:creationId xmlns:p14="http://schemas.microsoft.com/office/powerpoint/2010/main" val="3406693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10</a:t>
            </a:fld>
            <a:endParaRPr lang="en-US"/>
          </a:p>
        </p:txBody>
      </p:sp>
    </p:spTree>
    <p:extLst>
      <p:ext uri="{BB962C8B-B14F-4D97-AF65-F5344CB8AC3E}">
        <p14:creationId xmlns:p14="http://schemas.microsoft.com/office/powerpoint/2010/main" val="2534140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0CE754-0CA2-404E-B27B-3264648DE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56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674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7CE196-D173-4EAB-BE8A-F51C5DC084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43E3BA8-2D53-4476-A333-027D5C713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D99156B-0705-4560-9FFE-DD4B4B15FE0A}"/>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5" name="Footer Placeholder 4">
            <a:extLst>
              <a:ext uri="{FF2B5EF4-FFF2-40B4-BE49-F238E27FC236}">
                <a16:creationId xmlns="" xmlns:a16="http://schemas.microsoft.com/office/drawing/2014/main" id="{40719EAC-33F6-42FB-925C-34CFB7236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B11145D-CDA5-4DF1-82D0-84028A8D77B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42437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3" name="Footer Placeholder 2">
            <a:extLst>
              <a:ext uri="{FF2B5EF4-FFF2-40B4-BE49-F238E27FC236}">
                <a16:creationId xmlns=""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528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2A4837-4C16-4FAE-B787-CF9320A34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5A383BA-7580-476A-9BA2-E7207BA2D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F5605E6-1D9F-4D9B-9BC2-86EDBD4D6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67E6E37-92C8-4BED-AB2F-951B5403D070}"/>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6" name="Footer Placeholder 5">
            <a:extLst>
              <a:ext uri="{FF2B5EF4-FFF2-40B4-BE49-F238E27FC236}">
                <a16:creationId xmlns="" xmlns:a16="http://schemas.microsoft.com/office/drawing/2014/main" id="{3B37EF0F-0ED1-4610-8903-E565C8D43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63B89D-C632-440B-B333-7846B05AE87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0777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237E60-B0A8-4824-A8BA-ED48C3744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04ACF72-417E-4591-A359-CFBEB6354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C95ABBF-88BE-49B1-BBC2-B58BE9D4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EFB616C-F6E2-40FA-8631-B10886692BDC}"/>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6" name="Footer Placeholder 5">
            <a:extLst>
              <a:ext uri="{FF2B5EF4-FFF2-40B4-BE49-F238E27FC236}">
                <a16:creationId xmlns="" xmlns:a16="http://schemas.microsoft.com/office/drawing/2014/main" id="{BD2D30F6-4140-47FC-B6CF-3D6C3A669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7ED7912-2468-4954-B638-3DA7DB10B8E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7683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1E7E9F-80AC-4DB3-A0E6-129C95BAAD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251B1DB-6FB6-4386-8683-37E8043F47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52CE9FC-47E2-48A7-848A-9064F2A091AF}"/>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5" name="Footer Placeholder 4">
            <a:extLst>
              <a:ext uri="{FF2B5EF4-FFF2-40B4-BE49-F238E27FC236}">
                <a16:creationId xmlns="" xmlns:a16="http://schemas.microsoft.com/office/drawing/2014/main" id="{2AB80C81-F4DA-4E50-8E41-4023418CF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744E700-E7A5-457C-B785-DFFCDD9D97F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1803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4288DDC-3F58-459B-B406-9A137C122E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0922303-9AA2-420B-8F92-FB50177575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3A471F4-E7EC-4D85-8FFA-F6EE4BCECE66}"/>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5" name="Footer Placeholder 4">
            <a:extLst>
              <a:ext uri="{FF2B5EF4-FFF2-40B4-BE49-F238E27FC236}">
                <a16:creationId xmlns="" xmlns:a16="http://schemas.microsoft.com/office/drawing/2014/main" id="{EE0491F6-964F-4115-9CAC-C0135F7F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218C379-FFD0-4D5D-A408-32004776C1B6}"/>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54467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2EF53DE9-0253-4820-972D-2F5369CFB06D}"/>
              </a:ext>
            </a:extLst>
          </p:cNvPr>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FAF925FA-B5D4-4B3A-8537-E5FC94B75C67}"/>
              </a:ext>
            </a:extLst>
          </p:cNvPr>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53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0D28F20-4900-0903-11A9-70353157D071}"/>
              </a:ext>
            </a:extLst>
          </p:cNvPr>
          <p:cNvGrpSpPr/>
          <p:nvPr userDrawn="1"/>
        </p:nvGrpSpPr>
        <p:grpSpPr>
          <a:xfrm>
            <a:off x="0" y="5949574"/>
            <a:ext cx="12192000" cy="908426"/>
            <a:chOff x="-251460" y="5305036"/>
            <a:chExt cx="12694920" cy="4572004"/>
          </a:xfrm>
        </p:grpSpPr>
        <p:sp>
          <p:nvSpPr>
            <p:cNvPr id="13" name="Rectangle 12">
              <a:extLst>
                <a:ext uri="{FF2B5EF4-FFF2-40B4-BE49-F238E27FC236}">
                  <a16:creationId xmlns:a16="http://schemas.microsoft.com/office/drawing/2014/main" xmlns="" id="{D8F07F4C-47CF-4565-BB18-97000E818F97}"/>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4" name="Rectangle 13">
              <a:extLst>
                <a:ext uri="{FF2B5EF4-FFF2-40B4-BE49-F238E27FC236}">
                  <a16:creationId xmlns:a16="http://schemas.microsoft.com/office/drawing/2014/main" xmlns="" id="{530465B1-8DA9-44A4-B274-2B78C71B6159}"/>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5" name="Rectangle 14">
              <a:extLst>
                <a:ext uri="{FF2B5EF4-FFF2-40B4-BE49-F238E27FC236}">
                  <a16:creationId xmlns:a16="http://schemas.microsoft.com/office/drawing/2014/main" xmlns="" id="{DD1A1DE6-B996-4C2F-8008-452B46218B2C}"/>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grpSp>
      <p:pic>
        <p:nvPicPr>
          <p:cNvPr id="3" name="Picture 2">
            <a:extLst>
              <a:ext uri="{FF2B5EF4-FFF2-40B4-BE49-F238E27FC236}">
                <a16:creationId xmlns:a16="http://schemas.microsoft.com/office/drawing/2014/main" xmlns="" id="{6142903B-1DFB-3542-4486-AACBE7936041}"/>
              </a:ext>
            </a:extLst>
          </p:cNvPr>
          <p:cNvPicPr>
            <a:picLocks noChangeAspect="1"/>
          </p:cNvPicPr>
          <p:nvPr userDrawn="1"/>
        </p:nvPicPr>
        <p:blipFill rotWithShape="1">
          <a:blip r:embed="rId2"/>
          <a:srcRect t="64690" r="65687"/>
          <a:stretch/>
        </p:blipFill>
        <p:spPr>
          <a:xfrm>
            <a:off x="8869680" y="1"/>
            <a:ext cx="3322320" cy="872732"/>
          </a:xfrm>
          <a:prstGeom prst="rect">
            <a:avLst/>
          </a:prstGeom>
        </p:spPr>
      </p:pic>
    </p:spTree>
    <p:extLst>
      <p:ext uri="{BB962C8B-B14F-4D97-AF65-F5344CB8AC3E}">
        <p14:creationId xmlns:p14="http://schemas.microsoft.com/office/powerpoint/2010/main" val="2271376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2908717"/>
            <a:ext cx="10290000"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9800" y="5138284"/>
            <a:ext cx="7172400"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 name="Google Shape;12;p2"/>
          <p:cNvSpPr/>
          <p:nvPr/>
        </p:nvSpPr>
        <p:spPr>
          <a:xfrm rot="5400000">
            <a:off x="9813644" y="4617259"/>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 name="Google Shape;13;p2"/>
          <p:cNvSpPr/>
          <p:nvPr/>
        </p:nvSpPr>
        <p:spPr>
          <a:xfrm rot="5400000">
            <a:off x="9894642" y="6219989"/>
            <a:ext cx="251541" cy="223214"/>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 name="Google Shape;14;p2"/>
          <p:cNvSpPr/>
          <p:nvPr/>
        </p:nvSpPr>
        <p:spPr>
          <a:xfrm flipH="1">
            <a:off x="11928962" y="5647701"/>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 name="Google Shape;16;p2"/>
          <p:cNvSpPr/>
          <p:nvPr/>
        </p:nvSpPr>
        <p:spPr>
          <a:xfrm rot="5400000">
            <a:off x="1036381" y="6305871"/>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7" name="Google Shape;17;p2"/>
          <p:cNvSpPr/>
          <p:nvPr/>
        </p:nvSpPr>
        <p:spPr>
          <a:xfrm rot="5400000">
            <a:off x="2917215" y="6601834"/>
            <a:ext cx="136855" cy="11731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 name="Google Shape;19;p2"/>
          <p:cNvSpPr/>
          <p:nvPr/>
        </p:nvSpPr>
        <p:spPr>
          <a:xfrm rot="5400000">
            <a:off x="9583409" y="6284211"/>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 name="Google Shape;21;p2"/>
          <p:cNvSpPr/>
          <p:nvPr/>
        </p:nvSpPr>
        <p:spPr>
          <a:xfrm flipH="1">
            <a:off x="11973808" y="5182322"/>
            <a:ext cx="221786"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 name="Google Shape;22;p2"/>
          <p:cNvSpPr/>
          <p:nvPr/>
        </p:nvSpPr>
        <p:spPr>
          <a:xfrm rot="5400000">
            <a:off x="-994544" y="4569590"/>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 name="Google Shape;23;p2"/>
          <p:cNvSpPr/>
          <p:nvPr/>
        </p:nvSpPr>
        <p:spPr>
          <a:xfrm rot="5400000">
            <a:off x="-228894"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 name="Google Shape;24;p2"/>
          <p:cNvSpPr/>
          <p:nvPr/>
        </p:nvSpPr>
        <p:spPr>
          <a:xfrm rot="5400000">
            <a:off x="10460423"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 name="Google Shape;25;p2"/>
          <p:cNvSpPr/>
          <p:nvPr/>
        </p:nvSpPr>
        <p:spPr>
          <a:xfrm rot="5400000">
            <a:off x="1202467" y="-1202558"/>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 name="Google Shape;26;p2"/>
          <p:cNvSpPr/>
          <p:nvPr/>
        </p:nvSpPr>
        <p:spPr>
          <a:xfrm rot="5400000">
            <a:off x="11807738" y="468109"/>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 name="Google Shape;27;p2"/>
          <p:cNvSpPr/>
          <p:nvPr/>
        </p:nvSpPr>
        <p:spPr>
          <a:xfrm rot="5400000">
            <a:off x="10924283" y="6161879"/>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 name="Google Shape;28;p2"/>
          <p:cNvSpPr/>
          <p:nvPr/>
        </p:nvSpPr>
        <p:spPr>
          <a:xfrm rot="5400000">
            <a:off x="11363594" y="6620128"/>
            <a:ext cx="77291" cy="7729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 name="Google Shape;29;p2"/>
          <p:cNvSpPr/>
          <p:nvPr/>
        </p:nvSpPr>
        <p:spPr>
          <a:xfrm rot="5400000">
            <a:off x="1503351" y="60639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0" name="Google Shape;30;p2"/>
          <p:cNvSpPr/>
          <p:nvPr/>
        </p:nvSpPr>
        <p:spPr>
          <a:xfrm rot="5400000">
            <a:off x="260848"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 name="Google Shape;31;p2"/>
          <p:cNvSpPr/>
          <p:nvPr/>
        </p:nvSpPr>
        <p:spPr>
          <a:xfrm rot="5400000">
            <a:off x="383239" y="13675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3" name="Google Shape;33;p2"/>
          <p:cNvSpPr/>
          <p:nvPr/>
        </p:nvSpPr>
        <p:spPr>
          <a:xfrm rot="5400000">
            <a:off x="298693" y="6689016"/>
            <a:ext cx="71299" cy="7129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4" name="Google Shape;34;p2"/>
          <p:cNvSpPr/>
          <p:nvPr/>
        </p:nvSpPr>
        <p:spPr>
          <a:xfrm rot="5400000">
            <a:off x="2330284" y="6643748"/>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6" name="Google Shape;36;p2"/>
          <p:cNvSpPr/>
          <p:nvPr/>
        </p:nvSpPr>
        <p:spPr>
          <a:xfrm rot="5400000">
            <a:off x="11985138" y="560365"/>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7" name="Google Shape;37;p2"/>
          <p:cNvSpPr/>
          <p:nvPr/>
        </p:nvSpPr>
        <p:spPr>
          <a:xfrm rot="5400000">
            <a:off x="10680431" y="6300519"/>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8" name="Google Shape;38;p2"/>
          <p:cNvSpPr/>
          <p:nvPr/>
        </p:nvSpPr>
        <p:spPr>
          <a:xfrm rot="5400000">
            <a:off x="26181" y="4745725"/>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9" name="Google Shape;39;p2"/>
          <p:cNvSpPr/>
          <p:nvPr/>
        </p:nvSpPr>
        <p:spPr>
          <a:xfrm rot="5400000">
            <a:off x="1788956" y="268807"/>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 name="Google Shape;41;p2"/>
          <p:cNvSpPr/>
          <p:nvPr/>
        </p:nvSpPr>
        <p:spPr>
          <a:xfrm rot="5400000">
            <a:off x="10633745" y="128429"/>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310593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950967" y="1835167"/>
            <a:ext cx="10290000" cy="4157200"/>
          </a:xfrm>
          <a:prstGeom prst="rect">
            <a:avLst/>
          </a:prstGeom>
        </p:spPr>
        <p:txBody>
          <a:bodyPr spcFirstLastPara="1" wrap="square" lIns="121705" tIns="121705" rIns="121705" bIns="121705" anchor="t" anchorCtr="0">
            <a:noAutofit/>
          </a:bodyPr>
          <a:lstStyle>
            <a:lvl1pPr marL="608625" lvl="0" indent="-397297" rtl="0">
              <a:spcBef>
                <a:spcPts val="0"/>
              </a:spcBef>
              <a:spcAft>
                <a:spcPts val="0"/>
              </a:spcAft>
              <a:buSzPts val="1100"/>
              <a:buFont typeface="Livvic"/>
              <a:buAutoNum type="arabicPeriod"/>
              <a:defRPr sz="1400">
                <a:latin typeface="Comfortaa"/>
                <a:ea typeface="Comfortaa"/>
                <a:cs typeface="Comfortaa"/>
                <a:sym typeface="Comfortaa"/>
              </a:defRPr>
            </a:lvl1pPr>
            <a:lvl2pPr marL="1217249" lvl="1" indent="-397297" rtl="0">
              <a:spcBef>
                <a:spcPts val="2130"/>
              </a:spcBef>
              <a:spcAft>
                <a:spcPts val="0"/>
              </a:spcAft>
              <a:buSzPts val="1100"/>
              <a:buFont typeface="Roboto Condensed Light"/>
              <a:buAutoNum type="alphaLcPeriod"/>
              <a:defRPr sz="1500"/>
            </a:lvl2pPr>
            <a:lvl3pPr marL="1825874" lvl="2" indent="-397297" rtl="0">
              <a:spcBef>
                <a:spcPts val="2130"/>
              </a:spcBef>
              <a:spcAft>
                <a:spcPts val="0"/>
              </a:spcAft>
              <a:buSzPts val="1100"/>
              <a:buFont typeface="Roboto Condensed Light"/>
              <a:buAutoNum type="romanLcPeriod"/>
              <a:defRPr sz="1500"/>
            </a:lvl3pPr>
            <a:lvl4pPr marL="2434499" lvl="3" indent="-397297" rtl="0">
              <a:spcBef>
                <a:spcPts val="2130"/>
              </a:spcBef>
              <a:spcAft>
                <a:spcPts val="0"/>
              </a:spcAft>
              <a:buSzPts val="1100"/>
              <a:buFont typeface="Roboto Condensed Light"/>
              <a:buAutoNum type="arabicPeriod"/>
              <a:defRPr sz="1500"/>
            </a:lvl4pPr>
            <a:lvl5pPr marL="3043123" lvl="4" indent="-397297" rtl="0">
              <a:spcBef>
                <a:spcPts val="2130"/>
              </a:spcBef>
              <a:spcAft>
                <a:spcPts val="0"/>
              </a:spcAft>
              <a:buSzPts val="1100"/>
              <a:buFont typeface="Roboto Condensed Light"/>
              <a:buAutoNum type="alphaLcPeriod"/>
              <a:defRPr sz="1500"/>
            </a:lvl5pPr>
            <a:lvl6pPr marL="3651748" lvl="5" indent="-397297" rtl="0">
              <a:spcBef>
                <a:spcPts val="2130"/>
              </a:spcBef>
              <a:spcAft>
                <a:spcPts val="0"/>
              </a:spcAft>
              <a:buSzPts val="1100"/>
              <a:buFont typeface="Roboto Condensed Light"/>
              <a:buAutoNum type="romanLcPeriod"/>
              <a:defRPr sz="1500"/>
            </a:lvl6pPr>
            <a:lvl7pPr marL="4260372" lvl="6" indent="-397297" rtl="0">
              <a:spcBef>
                <a:spcPts val="2130"/>
              </a:spcBef>
              <a:spcAft>
                <a:spcPts val="0"/>
              </a:spcAft>
              <a:buSzPts val="1100"/>
              <a:buFont typeface="Roboto Condensed Light"/>
              <a:buAutoNum type="arabicPeriod"/>
              <a:defRPr sz="1500"/>
            </a:lvl7pPr>
            <a:lvl8pPr marL="4868997" lvl="7" indent="-397297" rtl="0">
              <a:spcBef>
                <a:spcPts val="2130"/>
              </a:spcBef>
              <a:spcAft>
                <a:spcPts val="0"/>
              </a:spcAft>
              <a:buSzPts val="1100"/>
              <a:buFont typeface="Roboto Condensed Light"/>
              <a:buAutoNum type="alphaLcPeriod"/>
              <a:defRPr sz="1500"/>
            </a:lvl8pPr>
            <a:lvl9pPr marL="5477622" lvl="8" indent="-397297" rtl="0">
              <a:spcBef>
                <a:spcPts val="2130"/>
              </a:spcBef>
              <a:spcAft>
                <a:spcPts val="2130"/>
              </a:spcAft>
              <a:buSzPts val="1100"/>
              <a:buFont typeface="Roboto Condensed Light"/>
              <a:buAutoNum type="romanLcPeriod"/>
              <a:defRPr sz="1500"/>
            </a:lvl9pPr>
          </a:lstStyle>
          <a:p>
            <a:endParaRPr/>
          </a:p>
        </p:txBody>
      </p:sp>
      <p:sp>
        <p:nvSpPr>
          <p:cNvPr id="89" name="Google Shape;89;p4"/>
          <p:cNvSpPr/>
          <p:nvPr/>
        </p:nvSpPr>
        <p:spPr>
          <a:xfrm flipH="1">
            <a:off x="11241095" y="-775267"/>
            <a:ext cx="1906800" cy="1549600"/>
          </a:xfrm>
          <a:prstGeom prst="pie">
            <a:avLst>
              <a:gd name="adj1" fmla="val 0"/>
              <a:gd name="adj2" fmla="val 5398930"/>
            </a:avLst>
          </a:pr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0" name="Google Shape;90;p4"/>
          <p:cNvSpPr/>
          <p:nvPr/>
        </p:nvSpPr>
        <p:spPr>
          <a:xfrm>
            <a:off x="-1126400" y="-775267"/>
            <a:ext cx="22476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1" name="Google Shape;91;p4"/>
          <p:cNvSpPr/>
          <p:nvPr/>
        </p:nvSpPr>
        <p:spPr>
          <a:xfrm rot="5400000">
            <a:off x="5940349" y="3449031"/>
            <a:ext cx="311147" cy="6506821"/>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206057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5043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5" name="Footer Placeholder 4">
            <a:extLst>
              <a:ext uri="{FF2B5EF4-FFF2-40B4-BE49-F238E27FC236}">
                <a16:creationId xmlns=""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952750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755968" y="2356300"/>
            <a:ext cx="9050000" cy="1263200"/>
          </a:xfrm>
          <a:prstGeom prst="rect">
            <a:avLst/>
          </a:prstGeom>
        </p:spPr>
        <p:txBody>
          <a:bodyPr spcFirstLastPara="1" wrap="square" lIns="121705" tIns="121705" rIns="121705" bIns="12170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6" name="Google Shape;136;p8"/>
          <p:cNvSpPr txBox="1">
            <a:spLocks noGrp="1"/>
          </p:cNvSpPr>
          <p:nvPr>
            <p:ph type="subTitle" idx="1"/>
          </p:nvPr>
        </p:nvSpPr>
        <p:spPr>
          <a:xfrm>
            <a:off x="1754368" y="4330700"/>
            <a:ext cx="9050000" cy="529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1400"/>
              <a:buNone/>
              <a:defRPr/>
            </a:lvl1pPr>
            <a:lvl2pPr lvl="1">
              <a:spcBef>
                <a:spcPts val="2130"/>
              </a:spcBef>
              <a:spcAft>
                <a:spcPts val="0"/>
              </a:spcAft>
              <a:buSzPts val="1400"/>
              <a:buNone/>
              <a:defRPr/>
            </a:lvl2pPr>
            <a:lvl3pPr lvl="2">
              <a:spcBef>
                <a:spcPts val="2130"/>
              </a:spcBef>
              <a:spcAft>
                <a:spcPts val="0"/>
              </a:spcAft>
              <a:buSzPts val="1400"/>
              <a:buNone/>
              <a:defRPr/>
            </a:lvl3pPr>
            <a:lvl4pPr lvl="3">
              <a:spcBef>
                <a:spcPts val="2130"/>
              </a:spcBef>
              <a:spcAft>
                <a:spcPts val="0"/>
              </a:spcAft>
              <a:buSzPts val="1400"/>
              <a:buNone/>
              <a:defRPr/>
            </a:lvl4pPr>
            <a:lvl5pPr lvl="4">
              <a:spcBef>
                <a:spcPts val="2130"/>
              </a:spcBef>
              <a:spcAft>
                <a:spcPts val="0"/>
              </a:spcAft>
              <a:buSzPts val="1400"/>
              <a:buNone/>
              <a:defRPr/>
            </a:lvl5pPr>
            <a:lvl6pPr lvl="5">
              <a:spcBef>
                <a:spcPts val="2130"/>
              </a:spcBef>
              <a:spcAft>
                <a:spcPts val="0"/>
              </a:spcAft>
              <a:buSzPts val="1400"/>
              <a:buNone/>
              <a:defRPr/>
            </a:lvl6pPr>
            <a:lvl7pPr lvl="6">
              <a:spcBef>
                <a:spcPts val="2130"/>
              </a:spcBef>
              <a:spcAft>
                <a:spcPts val="0"/>
              </a:spcAft>
              <a:buSzPts val="1400"/>
              <a:buNone/>
              <a:defRPr/>
            </a:lvl7pPr>
            <a:lvl8pPr lvl="7">
              <a:spcBef>
                <a:spcPts val="2130"/>
              </a:spcBef>
              <a:spcAft>
                <a:spcPts val="0"/>
              </a:spcAft>
              <a:buSzPts val="1400"/>
              <a:buNone/>
              <a:defRPr/>
            </a:lvl8pPr>
            <a:lvl9pPr lvl="8">
              <a:spcBef>
                <a:spcPts val="2130"/>
              </a:spcBef>
              <a:spcAft>
                <a:spcPts val="2130"/>
              </a:spcAft>
              <a:buSzPts val="1400"/>
              <a:buNone/>
              <a:defRPr/>
            </a:lvl9pPr>
          </a:lstStyle>
          <a:p>
            <a:endParaRPr/>
          </a:p>
        </p:txBody>
      </p:sp>
      <p:sp>
        <p:nvSpPr>
          <p:cNvPr id="137" name="Google Shape;137;p8"/>
          <p:cNvSpPr/>
          <p:nvPr/>
        </p:nvSpPr>
        <p:spPr>
          <a:xfrm rot="4704296">
            <a:off x="10032852" y="4948948"/>
            <a:ext cx="920188" cy="2414251"/>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8" name="Google Shape;138;p8"/>
          <p:cNvSpPr/>
          <p:nvPr/>
        </p:nvSpPr>
        <p:spPr>
          <a:xfrm rot="-5400000" flipH="1">
            <a:off x="5187618" y="3119217"/>
            <a:ext cx="1134204"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9" name="Google Shape;139;p8"/>
          <p:cNvSpPr/>
          <p:nvPr/>
        </p:nvSpPr>
        <p:spPr>
          <a:xfrm rot="5400000" flipH="1">
            <a:off x="4011239" y="4221271"/>
            <a:ext cx="1009625"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0" name="Google Shape;140;p8"/>
          <p:cNvSpPr/>
          <p:nvPr/>
        </p:nvSpPr>
        <p:spPr>
          <a:xfrm rot="-5400000">
            <a:off x="1040533" y="4337994"/>
            <a:ext cx="1479543"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1" name="Google Shape;141;p8"/>
          <p:cNvSpPr/>
          <p:nvPr/>
        </p:nvSpPr>
        <p:spPr>
          <a:xfrm rot="-5400000">
            <a:off x="7047706" y="1287733"/>
            <a:ext cx="274461" cy="235124"/>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2" name="Google Shape;142;p8"/>
          <p:cNvSpPr/>
          <p:nvPr/>
        </p:nvSpPr>
        <p:spPr>
          <a:xfrm rot="-5400000">
            <a:off x="7646734" y="676146"/>
            <a:ext cx="473240" cy="431211"/>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3" name="Google Shape;143;p8"/>
          <p:cNvSpPr/>
          <p:nvPr/>
        </p:nvSpPr>
        <p:spPr>
          <a:xfrm rot="-5400000">
            <a:off x="4073431" y="278521"/>
            <a:ext cx="274461" cy="235273"/>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4" name="Google Shape;144;p8"/>
          <p:cNvSpPr/>
          <p:nvPr/>
        </p:nvSpPr>
        <p:spPr>
          <a:xfrm rot="-5400000">
            <a:off x="5537499" y="-1156089"/>
            <a:ext cx="1293481" cy="360568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5" name="Google Shape;145;p8"/>
          <p:cNvSpPr/>
          <p:nvPr/>
        </p:nvSpPr>
        <p:spPr>
          <a:xfrm rot="-5400000">
            <a:off x="5356891" y="287047"/>
            <a:ext cx="168117" cy="14268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6" name="Google Shape;146;p8"/>
          <p:cNvSpPr/>
          <p:nvPr/>
        </p:nvSpPr>
        <p:spPr>
          <a:xfrm rot="5400000">
            <a:off x="6904916" y="4321995"/>
            <a:ext cx="1466309"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7" name="Google Shape;147;p8"/>
          <p:cNvSpPr/>
          <p:nvPr/>
        </p:nvSpPr>
        <p:spPr>
          <a:xfrm rot="5400000">
            <a:off x="6984729" y="6143887"/>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8" name="Google Shape;148;p8"/>
          <p:cNvSpPr/>
          <p:nvPr/>
        </p:nvSpPr>
        <p:spPr>
          <a:xfrm rot="5400000">
            <a:off x="6628884" y="621663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9" name="Google Shape;149;p8"/>
          <p:cNvSpPr/>
          <p:nvPr/>
        </p:nvSpPr>
        <p:spPr>
          <a:xfrm>
            <a:off x="7667734" y="5391691"/>
            <a:ext cx="4524208"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0" name="Google Shape;150;p8"/>
          <p:cNvSpPr/>
          <p:nvPr/>
        </p:nvSpPr>
        <p:spPr>
          <a:xfrm rot="5400000">
            <a:off x="8155080" y="6080796"/>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1" name="Google Shape;151;p8"/>
          <p:cNvSpPr/>
          <p:nvPr/>
        </p:nvSpPr>
        <p:spPr>
          <a:xfrm rot="5400000">
            <a:off x="8655297" y="6591823"/>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2" name="Google Shape;152;p8"/>
          <p:cNvSpPr/>
          <p:nvPr/>
        </p:nvSpPr>
        <p:spPr>
          <a:xfrm rot="5400000">
            <a:off x="7878554" y="6234266"/>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3" name="Google Shape;153;p8"/>
          <p:cNvSpPr/>
          <p:nvPr/>
        </p:nvSpPr>
        <p:spPr>
          <a:xfrm rot="-5400000" flipH="1">
            <a:off x="11241950" y="50286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4" name="Google Shape;154;p8"/>
          <p:cNvSpPr/>
          <p:nvPr/>
        </p:nvSpPr>
        <p:spPr>
          <a:xfrm rot="-5400000" flipH="1">
            <a:off x="11410440" y="5182133"/>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5" name="Google Shape;155;p8"/>
          <p:cNvSpPr/>
          <p:nvPr/>
        </p:nvSpPr>
        <p:spPr>
          <a:xfrm rot="5400000">
            <a:off x="545829" y="5475921"/>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6" name="Google Shape;156;p8"/>
          <p:cNvSpPr/>
          <p:nvPr/>
        </p:nvSpPr>
        <p:spPr>
          <a:xfrm rot="5400000">
            <a:off x="1055781" y="57423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7" name="Google Shape;157;p8"/>
          <p:cNvSpPr/>
          <p:nvPr/>
        </p:nvSpPr>
        <p:spPr>
          <a:xfrm rot="5400000">
            <a:off x="5296249" y="5301653"/>
            <a:ext cx="375001" cy="339767"/>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8" name="Google Shape;158;p8"/>
          <p:cNvSpPr/>
          <p:nvPr/>
        </p:nvSpPr>
        <p:spPr>
          <a:xfrm rot="3600835">
            <a:off x="3699873" y="5600671"/>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9" name="Google Shape;159;p8"/>
          <p:cNvSpPr/>
          <p:nvPr/>
        </p:nvSpPr>
        <p:spPr>
          <a:xfrm rot="3600835">
            <a:off x="4388522" y="5793323"/>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0" name="Google Shape;160;p8"/>
          <p:cNvSpPr/>
          <p:nvPr/>
        </p:nvSpPr>
        <p:spPr>
          <a:xfrm rot="5400000">
            <a:off x="4005847" y="630912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1" name="Google Shape;161;p8"/>
          <p:cNvSpPr/>
          <p:nvPr/>
        </p:nvSpPr>
        <p:spPr>
          <a:xfrm rot="5400000">
            <a:off x="559896" y="6112056"/>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2" name="Google Shape;162;p8"/>
          <p:cNvSpPr/>
          <p:nvPr/>
        </p:nvSpPr>
        <p:spPr>
          <a:xfrm rot="5400000">
            <a:off x="2516262" y="6226105"/>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3" name="Google Shape;163;p8"/>
          <p:cNvSpPr/>
          <p:nvPr/>
        </p:nvSpPr>
        <p:spPr>
          <a:xfrm rot="5400000">
            <a:off x="11607714" y="57423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4" name="Google Shape;164;p8"/>
          <p:cNvSpPr/>
          <p:nvPr/>
        </p:nvSpPr>
        <p:spPr>
          <a:xfrm rot="5400000">
            <a:off x="6427880" y="639542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5" name="Google Shape;165;p8"/>
          <p:cNvSpPr/>
          <p:nvPr/>
        </p:nvSpPr>
        <p:spPr>
          <a:xfrm rot="5400000">
            <a:off x="3156718" y="5399047"/>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266923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78267" y="2515800"/>
            <a:ext cx="5883600"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2429846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9" y="4408597"/>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7" name="Google Shape;187;p11"/>
          <p:cNvSpPr/>
          <p:nvPr/>
        </p:nvSpPr>
        <p:spPr>
          <a:xfrm rot="-5400000">
            <a:off x="2204828" y="4501516"/>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8" name="Google Shape;188;p11"/>
          <p:cNvSpPr/>
          <p:nvPr/>
        </p:nvSpPr>
        <p:spPr>
          <a:xfrm>
            <a:off x="6771933"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9" name="Google Shape;189;p11"/>
          <p:cNvSpPr/>
          <p:nvPr/>
        </p:nvSpPr>
        <p:spPr>
          <a:xfrm rot="10800000" flipH="1">
            <a:off x="8159101" y="5850481"/>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0" name="Google Shape;190;p11"/>
          <p:cNvSpPr/>
          <p:nvPr/>
        </p:nvSpPr>
        <p:spPr>
          <a:xfrm rot="-5400000" flipH="1">
            <a:off x="802791" y="5055242"/>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1" name="Google Shape;191;p11"/>
          <p:cNvSpPr txBox="1">
            <a:spLocks noGrp="1"/>
          </p:cNvSpPr>
          <p:nvPr>
            <p:ph type="title" hasCustomPrompt="1"/>
          </p:nvPr>
        </p:nvSpPr>
        <p:spPr>
          <a:xfrm>
            <a:off x="1907402" y="2865933"/>
            <a:ext cx="8377199"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80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92" name="Google Shape;192;p11"/>
          <p:cNvSpPr txBox="1">
            <a:spLocks noGrp="1"/>
          </p:cNvSpPr>
          <p:nvPr>
            <p:ph type="subTitle" idx="1"/>
          </p:nvPr>
        </p:nvSpPr>
        <p:spPr>
          <a:xfrm>
            <a:off x="2468600" y="4118533"/>
            <a:ext cx="7254800"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30"/>
              </a:spcBef>
              <a:spcAft>
                <a:spcPts val="0"/>
              </a:spcAft>
              <a:buSzPts val="1600"/>
              <a:buNone/>
              <a:defRPr sz="2100"/>
            </a:lvl2pPr>
            <a:lvl3pPr lvl="2" algn="ctr">
              <a:spcBef>
                <a:spcPts val="2130"/>
              </a:spcBef>
              <a:spcAft>
                <a:spcPts val="0"/>
              </a:spcAft>
              <a:buSzPts val="1600"/>
              <a:buNone/>
              <a:defRPr sz="2100"/>
            </a:lvl3pPr>
            <a:lvl4pPr lvl="3" algn="ctr">
              <a:spcBef>
                <a:spcPts val="2130"/>
              </a:spcBef>
              <a:spcAft>
                <a:spcPts val="0"/>
              </a:spcAft>
              <a:buSzPts val="1600"/>
              <a:buNone/>
              <a:defRPr sz="2100"/>
            </a:lvl4pPr>
            <a:lvl5pPr lvl="4" algn="ctr">
              <a:spcBef>
                <a:spcPts val="2130"/>
              </a:spcBef>
              <a:spcAft>
                <a:spcPts val="0"/>
              </a:spcAft>
              <a:buSzPts val="1600"/>
              <a:buNone/>
              <a:defRPr sz="2100"/>
            </a:lvl5pPr>
            <a:lvl6pPr lvl="5" algn="ctr">
              <a:spcBef>
                <a:spcPts val="2130"/>
              </a:spcBef>
              <a:spcAft>
                <a:spcPts val="0"/>
              </a:spcAft>
              <a:buSzPts val="1600"/>
              <a:buNone/>
              <a:defRPr sz="2100"/>
            </a:lvl6pPr>
            <a:lvl7pPr lvl="6" algn="ctr">
              <a:spcBef>
                <a:spcPts val="2130"/>
              </a:spcBef>
              <a:spcAft>
                <a:spcPts val="0"/>
              </a:spcAft>
              <a:buSzPts val="1600"/>
              <a:buNone/>
              <a:defRPr sz="2100"/>
            </a:lvl7pPr>
            <a:lvl8pPr lvl="7" algn="ctr">
              <a:spcBef>
                <a:spcPts val="2130"/>
              </a:spcBef>
              <a:spcAft>
                <a:spcPts val="0"/>
              </a:spcAft>
              <a:buSzPts val="1600"/>
              <a:buNone/>
              <a:defRPr sz="2100"/>
            </a:lvl8pPr>
            <a:lvl9pPr lvl="8" algn="ctr">
              <a:spcBef>
                <a:spcPts val="2130"/>
              </a:spcBef>
              <a:spcAft>
                <a:spcPts val="2130"/>
              </a:spcAft>
              <a:buSzPts val="1600"/>
              <a:buNone/>
              <a:defRPr sz="2100"/>
            </a:lvl9pPr>
          </a:lstStyle>
          <a:p>
            <a:endParaRPr/>
          </a:p>
        </p:txBody>
      </p:sp>
      <p:sp>
        <p:nvSpPr>
          <p:cNvPr id="193" name="Google Shape;193;p11"/>
          <p:cNvSpPr/>
          <p:nvPr/>
        </p:nvSpPr>
        <p:spPr>
          <a:xfrm rot="-6674206">
            <a:off x="1443733"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4" name="Google Shape;194;p11"/>
          <p:cNvSpPr/>
          <p:nvPr/>
        </p:nvSpPr>
        <p:spPr>
          <a:xfrm rot="5400000" flipH="1">
            <a:off x="6137842"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5" name="Google Shape;195;p11"/>
          <p:cNvSpPr/>
          <p:nvPr/>
        </p:nvSpPr>
        <p:spPr>
          <a:xfrm rot="-5400000" flipH="1">
            <a:off x="7409388" y="-1865378"/>
            <a:ext cx="533072"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6" name="Google Shape;196;p11"/>
          <p:cNvSpPr/>
          <p:nvPr/>
        </p:nvSpPr>
        <p:spPr>
          <a:xfrm rot="5400000">
            <a:off x="10021078" y="-1389678"/>
            <a:ext cx="781176"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8" name="Google Shape;198;p11"/>
          <p:cNvSpPr/>
          <p:nvPr/>
        </p:nvSpPr>
        <p:spPr>
          <a:xfrm rot="5400000" flipH="1">
            <a:off x="6984729"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9" name="Google Shape;199;p11"/>
          <p:cNvSpPr/>
          <p:nvPr/>
        </p:nvSpPr>
        <p:spPr>
          <a:xfrm rot="5400000" flipH="1">
            <a:off x="6628884" y="506682"/>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1" name="Google Shape;201;p11"/>
          <p:cNvSpPr/>
          <p:nvPr/>
        </p:nvSpPr>
        <p:spPr>
          <a:xfrm rot="5400000" flipH="1">
            <a:off x="4525147" y="4807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2" name="Google Shape;202;p11"/>
          <p:cNvSpPr/>
          <p:nvPr/>
        </p:nvSpPr>
        <p:spPr>
          <a:xfrm rot="5400000" flipH="1">
            <a:off x="4423354" y="3668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3" name="Google Shape;203;p11"/>
          <p:cNvSpPr/>
          <p:nvPr/>
        </p:nvSpPr>
        <p:spPr>
          <a:xfrm rot="5400000" flipH="1">
            <a:off x="9809887" y="1332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4" name="Google Shape;204;p11"/>
          <p:cNvSpPr/>
          <p:nvPr/>
        </p:nvSpPr>
        <p:spPr>
          <a:xfrm rot="-5400000">
            <a:off x="11059066" y="8066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5" name="Google Shape;205;p11"/>
          <p:cNvSpPr/>
          <p:nvPr/>
        </p:nvSpPr>
        <p:spPr>
          <a:xfrm rot="-5400000">
            <a:off x="11227556" y="5428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6" name="Google Shape;206;p11"/>
          <p:cNvSpPr/>
          <p:nvPr/>
        </p:nvSpPr>
        <p:spPr>
          <a:xfrm rot="7199165" flipH="1">
            <a:off x="2138973" y="6793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7" name="Google Shape;207;p11"/>
          <p:cNvSpPr/>
          <p:nvPr/>
        </p:nvSpPr>
        <p:spPr>
          <a:xfrm rot="7199142" flipH="1">
            <a:off x="2839557" y="507460"/>
            <a:ext cx="68956" cy="704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8" name="Google Shape;208;p11"/>
          <p:cNvSpPr/>
          <p:nvPr/>
        </p:nvSpPr>
        <p:spPr>
          <a:xfrm rot="5400000" flipH="1">
            <a:off x="4005847" y="47104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9" name="Google Shape;209;p11"/>
          <p:cNvSpPr/>
          <p:nvPr/>
        </p:nvSpPr>
        <p:spPr>
          <a:xfrm rot="5400000" flipH="1">
            <a:off x="389296" y="331991"/>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0" name="Google Shape;210;p11"/>
          <p:cNvSpPr/>
          <p:nvPr/>
        </p:nvSpPr>
        <p:spPr>
          <a:xfrm rot="5400000" flipH="1">
            <a:off x="12052214" y="5350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1" name="Google Shape;211;p11"/>
          <p:cNvSpPr/>
          <p:nvPr/>
        </p:nvSpPr>
        <p:spPr>
          <a:xfrm rot="5400000" flipH="1">
            <a:off x="9532014" y="2279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3" name="Google Shape;213;p11"/>
          <p:cNvSpPr/>
          <p:nvPr/>
        </p:nvSpPr>
        <p:spPr>
          <a:xfrm rot="7199165" flipH="1">
            <a:off x="7853773" y="63526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4" name="Google Shape;214;p11"/>
          <p:cNvSpPr/>
          <p:nvPr/>
        </p:nvSpPr>
        <p:spPr>
          <a:xfrm rot="7199165" flipH="1">
            <a:off x="8542422" y="6160092"/>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5" name="Google Shape;215;p11"/>
          <p:cNvSpPr/>
          <p:nvPr/>
        </p:nvSpPr>
        <p:spPr>
          <a:xfrm rot="5400000" flipH="1">
            <a:off x="9746806" y="6170502"/>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6" name="Google Shape;216;p11"/>
          <p:cNvSpPr/>
          <p:nvPr/>
        </p:nvSpPr>
        <p:spPr>
          <a:xfrm rot="-5400000">
            <a:off x="3976707" y="65582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7" name="Google Shape;217;p11"/>
          <p:cNvSpPr/>
          <p:nvPr/>
        </p:nvSpPr>
        <p:spPr>
          <a:xfrm rot="5400000" flipH="1">
            <a:off x="4801364" y="65505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8" name="Google Shape;218;p11"/>
          <p:cNvSpPr/>
          <p:nvPr/>
        </p:nvSpPr>
        <p:spPr>
          <a:xfrm rot="7199165" flipH="1">
            <a:off x="2418373" y="632560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9" name="Google Shape;219;p11"/>
          <p:cNvSpPr/>
          <p:nvPr/>
        </p:nvSpPr>
        <p:spPr>
          <a:xfrm rot="5400000" flipH="1">
            <a:off x="668696" y="5978242"/>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0" name="Google Shape;220;p11"/>
          <p:cNvSpPr/>
          <p:nvPr/>
        </p:nvSpPr>
        <p:spPr>
          <a:xfrm rot="-5400000">
            <a:off x="426107" y="55168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2" name="Google Shape;222;p11"/>
          <p:cNvSpPr/>
          <p:nvPr/>
        </p:nvSpPr>
        <p:spPr>
          <a:xfrm rot="5400000" flipH="1">
            <a:off x="12069651" y="6327615"/>
            <a:ext cx="69029" cy="7048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3" name="Google Shape;223;p11"/>
          <p:cNvSpPr/>
          <p:nvPr/>
        </p:nvSpPr>
        <p:spPr>
          <a:xfrm rot="5400000" flipH="1">
            <a:off x="11620414" y="660896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4" name="Google Shape;224;p11"/>
          <p:cNvSpPr/>
          <p:nvPr/>
        </p:nvSpPr>
        <p:spPr>
          <a:xfrm rot="5400000" flipH="1">
            <a:off x="2054654" y="66956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5" name="Google Shape;225;p11"/>
          <p:cNvSpPr/>
          <p:nvPr/>
        </p:nvSpPr>
        <p:spPr>
          <a:xfrm rot="5400000" flipH="1">
            <a:off x="3845354" y="6455566"/>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849190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2621885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40" y="5679043"/>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5" name="Google Shape;415;p24"/>
          <p:cNvSpPr txBox="1">
            <a:spLocks noGrp="1"/>
          </p:cNvSpPr>
          <p:nvPr>
            <p:ph type="title"/>
          </p:nvPr>
        </p:nvSpPr>
        <p:spPr>
          <a:xfrm flipH="1">
            <a:off x="7920234" y="1328400"/>
            <a:ext cx="3320800"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20212" y="22112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50967" y="3213817"/>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50967" y="2330984"/>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20201" y="44845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20201" y="3601700"/>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9322"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2" name="Google Shape;422;p24"/>
          <p:cNvSpPr/>
          <p:nvPr/>
        </p:nvSpPr>
        <p:spPr>
          <a:xfrm flipH="1">
            <a:off x="44" y="-9244"/>
            <a:ext cx="744474"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4" name="Google Shape;424;p24"/>
          <p:cNvSpPr/>
          <p:nvPr/>
        </p:nvSpPr>
        <p:spPr>
          <a:xfrm rot="10800000">
            <a:off x="782259" y="9"/>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5" name="Google Shape;425;p24"/>
          <p:cNvSpPr/>
          <p:nvPr/>
        </p:nvSpPr>
        <p:spPr>
          <a:xfrm rot="10800000">
            <a:off x="4188040"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9" name="Google Shape;429;p24"/>
          <p:cNvSpPr/>
          <p:nvPr/>
        </p:nvSpPr>
        <p:spPr>
          <a:xfrm rot="5400000">
            <a:off x="107989" y="3111891"/>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0" name="Google Shape;430;p24"/>
          <p:cNvSpPr/>
          <p:nvPr/>
        </p:nvSpPr>
        <p:spPr>
          <a:xfrm>
            <a:off x="-671594" y="-775256"/>
            <a:ext cx="13384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1" name="Google Shape;431;p24"/>
          <p:cNvSpPr/>
          <p:nvPr/>
        </p:nvSpPr>
        <p:spPr>
          <a:xfrm rot="5400000">
            <a:off x="-1059114" y="4428841"/>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2" name="Google Shape;432;p24"/>
          <p:cNvSpPr/>
          <p:nvPr/>
        </p:nvSpPr>
        <p:spPr>
          <a:xfrm rot="5400000" flipH="1">
            <a:off x="121712" y="5609702"/>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3" name="Google Shape;433;p24"/>
          <p:cNvSpPr/>
          <p:nvPr/>
        </p:nvSpPr>
        <p:spPr>
          <a:xfrm rot="10800000">
            <a:off x="185356"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4" name="Google Shape;434;p24"/>
          <p:cNvSpPr/>
          <p:nvPr/>
        </p:nvSpPr>
        <p:spPr>
          <a:xfrm rot="5400000">
            <a:off x="2648997"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55885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99966A6A-5068-46EF-827D-CC5B5F6D8E70}" type="datetimeFigureOut">
              <a:rPr lang="en-US" smtClean="0"/>
              <a:t>4/25/2024</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495367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04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850707" y="-1393794"/>
            <a:ext cx="13893417" cy="9645587"/>
            <a:chOff x="-292300" y="-36275"/>
            <a:chExt cx="8336050" cy="5718275"/>
          </a:xfrm>
        </p:grpSpPr>
        <p:sp>
          <p:nvSpPr>
            <p:cNvPr id="10" name="Google Shape;10;p2"/>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8" name="Google Shape;58;p2"/>
          <p:cNvSpPr/>
          <p:nvPr/>
        </p:nvSpPr>
        <p:spPr>
          <a:xfrm rot="738247">
            <a:off x="-546719" y="249818"/>
            <a:ext cx="11248692" cy="5865651"/>
          </a:xfrm>
          <a:custGeom>
            <a:avLst/>
            <a:gdLst/>
            <a:ahLst/>
            <a:cxnLst/>
            <a:rect l="l" t="t" r="r" b="b"/>
            <a:pathLst>
              <a:path w="169927" h="52363" extrusionOk="0">
                <a:moveTo>
                  <a:pt x="127097" y="1"/>
                </a:moveTo>
                <a:cubicBezTo>
                  <a:pt x="85985" y="1"/>
                  <a:pt x="0" y="16437"/>
                  <a:pt x="51743" y="45195"/>
                </a:cubicBezTo>
                <a:cubicBezTo>
                  <a:pt x="60535" y="50091"/>
                  <a:pt x="74026" y="52363"/>
                  <a:pt x="88269" y="52363"/>
                </a:cubicBezTo>
                <a:cubicBezTo>
                  <a:pt x="108768" y="52363"/>
                  <a:pt x="130825" y="47656"/>
                  <a:pt x="142674" y="39291"/>
                </a:cubicBezTo>
                <a:cubicBezTo>
                  <a:pt x="157952" y="28483"/>
                  <a:pt x="169927" y="7968"/>
                  <a:pt x="142708" y="1297"/>
                </a:cubicBezTo>
                <a:cubicBezTo>
                  <a:pt x="139177" y="427"/>
                  <a:pt x="133719" y="1"/>
                  <a:pt x="127097"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9" name="Google Shape;59;p2"/>
          <p:cNvSpPr txBox="1">
            <a:spLocks noGrp="1"/>
          </p:cNvSpPr>
          <p:nvPr>
            <p:ph type="ctrTitle"/>
          </p:nvPr>
        </p:nvSpPr>
        <p:spPr>
          <a:xfrm>
            <a:off x="1990000" y="1921333"/>
            <a:ext cx="82120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8300"/>
              <a:buNone/>
              <a:defRPr sz="11039"/>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0" name="Google Shape;60;p2"/>
          <p:cNvSpPr txBox="1">
            <a:spLocks noGrp="1"/>
          </p:cNvSpPr>
          <p:nvPr>
            <p:ph type="subTitle" idx="1"/>
          </p:nvPr>
        </p:nvSpPr>
        <p:spPr>
          <a:xfrm>
            <a:off x="4456800" y="4537000"/>
            <a:ext cx="3278400" cy="96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2622876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67"/>
        <p:cNvGrpSpPr/>
        <p:nvPr/>
      </p:nvGrpSpPr>
      <p:grpSpPr>
        <a:xfrm>
          <a:off x="0" y="0"/>
          <a:ext cx="0" cy="0"/>
          <a:chOff x="0" y="0"/>
          <a:chExt cx="0" cy="0"/>
        </a:xfrm>
      </p:grpSpPr>
      <p:grpSp>
        <p:nvGrpSpPr>
          <p:cNvPr id="168" name="Google Shape;168;p5"/>
          <p:cNvGrpSpPr/>
          <p:nvPr/>
        </p:nvGrpSpPr>
        <p:grpSpPr>
          <a:xfrm rot="10800000" flipH="1">
            <a:off x="-850707" y="-1393794"/>
            <a:ext cx="13893417" cy="9645587"/>
            <a:chOff x="-292300" y="-36275"/>
            <a:chExt cx="8336050" cy="5718275"/>
          </a:xfrm>
        </p:grpSpPr>
        <p:sp>
          <p:nvSpPr>
            <p:cNvPr id="169" name="Google Shape;169;p5"/>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5"/>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5"/>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5"/>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5"/>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5"/>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5"/>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5"/>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5"/>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5"/>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5"/>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5"/>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5"/>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5"/>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5"/>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5"/>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5"/>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5"/>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5"/>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5"/>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5"/>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5"/>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5"/>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5"/>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5"/>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5"/>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5"/>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5"/>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5"/>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5"/>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5"/>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5"/>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5"/>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5"/>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5"/>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5"/>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5"/>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5"/>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5"/>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5"/>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5"/>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5"/>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5"/>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5"/>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5"/>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5"/>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5"/>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48302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33"/>
        <p:cNvGrpSpPr/>
        <p:nvPr/>
      </p:nvGrpSpPr>
      <p:grpSpPr>
        <a:xfrm>
          <a:off x="0" y="0"/>
          <a:ext cx="0" cy="0"/>
          <a:chOff x="0" y="0"/>
          <a:chExt cx="0" cy="0"/>
        </a:xfrm>
      </p:grpSpPr>
      <p:grpSp>
        <p:nvGrpSpPr>
          <p:cNvPr id="234" name="Google Shape;234;p7"/>
          <p:cNvGrpSpPr/>
          <p:nvPr/>
        </p:nvGrpSpPr>
        <p:grpSpPr>
          <a:xfrm flipH="1">
            <a:off x="-370131" y="4896284"/>
            <a:ext cx="12905275" cy="3077736"/>
            <a:chOff x="-40211" y="-1158024"/>
            <a:chExt cx="9678956" cy="2308302"/>
          </a:xfrm>
        </p:grpSpPr>
        <p:grpSp>
          <p:nvGrpSpPr>
            <p:cNvPr id="235" name="Google Shape;235;p7"/>
            <p:cNvGrpSpPr/>
            <p:nvPr/>
          </p:nvGrpSpPr>
          <p:grpSpPr>
            <a:xfrm>
              <a:off x="6080478" y="-565569"/>
              <a:ext cx="3558268" cy="1715847"/>
              <a:chOff x="6186603" y="-816369"/>
              <a:chExt cx="3558268" cy="1715847"/>
            </a:xfrm>
          </p:grpSpPr>
          <p:grpSp>
            <p:nvGrpSpPr>
              <p:cNvPr id="236" name="Google Shape;236;p7"/>
              <p:cNvGrpSpPr/>
              <p:nvPr/>
            </p:nvGrpSpPr>
            <p:grpSpPr>
              <a:xfrm>
                <a:off x="7366217" y="-816369"/>
                <a:ext cx="2378653" cy="1715847"/>
                <a:chOff x="6492440" y="137823"/>
                <a:chExt cx="1902923" cy="1356293"/>
              </a:xfrm>
            </p:grpSpPr>
            <p:sp>
              <p:nvSpPr>
                <p:cNvPr id="237" name="Google Shape;237;p7"/>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7"/>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39" name="Google Shape;239;p7"/>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40" name="Google Shape;240;p7"/>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41" name="Google Shape;241;p7"/>
            <p:cNvGrpSpPr/>
            <p:nvPr/>
          </p:nvGrpSpPr>
          <p:grpSpPr>
            <a:xfrm>
              <a:off x="884069" y="-1158024"/>
              <a:ext cx="5196411" cy="2022644"/>
              <a:chOff x="3134640" y="3960283"/>
              <a:chExt cx="4157129" cy="1598802"/>
            </a:xfrm>
          </p:grpSpPr>
          <p:sp>
            <p:nvSpPr>
              <p:cNvPr id="242" name="Google Shape;242;p7"/>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7"/>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7"/>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7"/>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189943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5" name="Footer Placeholder 4">
            <a:extLst>
              <a:ext uri="{FF2B5EF4-FFF2-40B4-BE49-F238E27FC236}">
                <a16:creationId xmlns=""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730914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318"/>
        <p:cNvGrpSpPr/>
        <p:nvPr/>
      </p:nvGrpSpPr>
      <p:grpSpPr>
        <a:xfrm>
          <a:off x="0" y="0"/>
          <a:ext cx="0" cy="0"/>
          <a:chOff x="0" y="0"/>
          <a:chExt cx="0" cy="0"/>
        </a:xfrm>
      </p:grpSpPr>
      <p:grpSp>
        <p:nvGrpSpPr>
          <p:cNvPr id="319" name="Google Shape;319;p13"/>
          <p:cNvGrpSpPr/>
          <p:nvPr/>
        </p:nvGrpSpPr>
        <p:grpSpPr>
          <a:xfrm>
            <a:off x="11017209" y="-509419"/>
            <a:ext cx="2830842" cy="7342697"/>
            <a:chOff x="8262906" y="-382065"/>
            <a:chExt cx="2123132" cy="5507023"/>
          </a:xfrm>
        </p:grpSpPr>
        <p:sp>
          <p:nvSpPr>
            <p:cNvPr id="320" name="Google Shape;320;p13"/>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13"/>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13"/>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13"/>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324" name="Google Shape;324;p13"/>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grpSp>
        <p:nvGrpSpPr>
          <p:cNvPr id="325" name="Google Shape;325;p13"/>
          <p:cNvGrpSpPr/>
          <p:nvPr/>
        </p:nvGrpSpPr>
        <p:grpSpPr>
          <a:xfrm>
            <a:off x="-1132657" y="15"/>
            <a:ext cx="2656398" cy="7057461"/>
            <a:chOff x="-849493" y="11"/>
            <a:chExt cx="1992298" cy="5293096"/>
          </a:xfrm>
        </p:grpSpPr>
        <p:sp>
          <p:nvSpPr>
            <p:cNvPr id="326" name="Google Shape;326;p13"/>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13"/>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13"/>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13"/>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330" name="Google Shape;330;p13"/>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728737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435"/>
        <p:cNvGrpSpPr/>
        <p:nvPr/>
      </p:nvGrpSpPr>
      <p:grpSpPr>
        <a:xfrm>
          <a:off x="0" y="0"/>
          <a:ext cx="0" cy="0"/>
          <a:chOff x="0" y="0"/>
          <a:chExt cx="0" cy="0"/>
        </a:xfrm>
      </p:grpSpPr>
      <p:sp>
        <p:nvSpPr>
          <p:cNvPr id="436" name="Google Shape;436;p1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7" name="Google Shape;437;p19"/>
          <p:cNvGrpSpPr/>
          <p:nvPr/>
        </p:nvGrpSpPr>
        <p:grpSpPr>
          <a:xfrm>
            <a:off x="-1132657" y="15"/>
            <a:ext cx="2656398" cy="7057461"/>
            <a:chOff x="-849493" y="11"/>
            <a:chExt cx="1992298" cy="5293096"/>
          </a:xfrm>
        </p:grpSpPr>
        <p:sp>
          <p:nvSpPr>
            <p:cNvPr id="438" name="Google Shape;438;p19"/>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19"/>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19"/>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19"/>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42" name="Google Shape;442;p19"/>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25756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one column 7">
  <p:cSld name="Title and one column 7">
    <p:spTree>
      <p:nvGrpSpPr>
        <p:cNvPr id="1" name="Shape 443"/>
        <p:cNvGrpSpPr/>
        <p:nvPr/>
      </p:nvGrpSpPr>
      <p:grpSpPr>
        <a:xfrm>
          <a:off x="0" y="0"/>
          <a:ext cx="0" cy="0"/>
          <a:chOff x="0" y="0"/>
          <a:chExt cx="0" cy="0"/>
        </a:xfrm>
      </p:grpSpPr>
      <p:sp>
        <p:nvSpPr>
          <p:cNvPr id="444" name="Google Shape;444;p2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45" name="Google Shape;445;p20"/>
          <p:cNvGrpSpPr/>
          <p:nvPr/>
        </p:nvGrpSpPr>
        <p:grpSpPr>
          <a:xfrm>
            <a:off x="11017209" y="-509419"/>
            <a:ext cx="2830842" cy="7342697"/>
            <a:chOff x="8262906" y="-382065"/>
            <a:chExt cx="2123132" cy="5507023"/>
          </a:xfrm>
        </p:grpSpPr>
        <p:sp>
          <p:nvSpPr>
            <p:cNvPr id="446" name="Google Shape;446;p20"/>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20"/>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20"/>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20"/>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450" name="Google Shape;450;p20"/>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sp>
        <p:nvSpPr>
          <p:cNvPr id="451" name="Google Shape;451;p20"/>
          <p:cNvSpPr/>
          <p:nvPr/>
        </p:nvSpPr>
        <p:spPr>
          <a:xfrm rot="-776128">
            <a:off x="4797792" y="1989275"/>
            <a:ext cx="6123636" cy="3649116"/>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2" name="Google Shape;452;p20"/>
          <p:cNvSpPr txBox="1">
            <a:spLocks noGrp="1"/>
          </p:cNvSpPr>
          <p:nvPr>
            <p:ph type="subTitle" idx="1"/>
          </p:nvPr>
        </p:nvSpPr>
        <p:spPr>
          <a:xfrm>
            <a:off x="5894840" y="2954244"/>
            <a:ext cx="3938000" cy="17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345415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53"/>
        <p:cNvGrpSpPr/>
        <p:nvPr/>
      </p:nvGrpSpPr>
      <p:grpSpPr>
        <a:xfrm>
          <a:off x="0" y="0"/>
          <a:ext cx="0" cy="0"/>
          <a:chOff x="0" y="0"/>
          <a:chExt cx="0" cy="0"/>
        </a:xfrm>
      </p:grpSpPr>
      <p:sp>
        <p:nvSpPr>
          <p:cNvPr id="454" name="Google Shape;454;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55" name="Google Shape;455;p21"/>
          <p:cNvGrpSpPr/>
          <p:nvPr/>
        </p:nvGrpSpPr>
        <p:grpSpPr>
          <a:xfrm rot="10800000" flipH="1">
            <a:off x="-376963" y="5316651"/>
            <a:ext cx="12945941" cy="3184769"/>
            <a:chOff x="-121536" y="-1158024"/>
            <a:chExt cx="9709456" cy="2388577"/>
          </a:xfrm>
        </p:grpSpPr>
        <p:grpSp>
          <p:nvGrpSpPr>
            <p:cNvPr id="456" name="Google Shape;456;p21"/>
            <p:cNvGrpSpPr/>
            <p:nvPr/>
          </p:nvGrpSpPr>
          <p:grpSpPr>
            <a:xfrm>
              <a:off x="6081083" y="-614891"/>
              <a:ext cx="3506837" cy="1845444"/>
              <a:chOff x="6187208" y="-865691"/>
              <a:chExt cx="3506837" cy="1845444"/>
            </a:xfrm>
          </p:grpSpPr>
          <p:grpSp>
            <p:nvGrpSpPr>
              <p:cNvPr id="457" name="Google Shape;457;p21"/>
              <p:cNvGrpSpPr/>
              <p:nvPr/>
            </p:nvGrpSpPr>
            <p:grpSpPr>
              <a:xfrm>
                <a:off x="7366217" y="-816369"/>
                <a:ext cx="2327828" cy="1796122"/>
                <a:chOff x="6492440" y="137823"/>
                <a:chExt cx="1862263" cy="1419747"/>
              </a:xfrm>
            </p:grpSpPr>
            <p:sp>
              <p:nvSpPr>
                <p:cNvPr id="458" name="Google Shape;458;p21"/>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21"/>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0" name="Google Shape;460;p21"/>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1" name="Google Shape;461;p21"/>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62" name="Google Shape;462;p21"/>
            <p:cNvGrpSpPr/>
            <p:nvPr/>
          </p:nvGrpSpPr>
          <p:grpSpPr>
            <a:xfrm>
              <a:off x="884069" y="-1158024"/>
              <a:ext cx="5195368" cy="2073394"/>
              <a:chOff x="3134640" y="3960283"/>
              <a:chExt cx="4156295" cy="1638917"/>
            </a:xfrm>
          </p:grpSpPr>
          <p:sp>
            <p:nvSpPr>
              <p:cNvPr id="463" name="Google Shape;463;p21"/>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21"/>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21"/>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21"/>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2550211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3"/>
        <p:cNvGrpSpPr/>
        <p:nvPr/>
      </p:nvGrpSpPr>
      <p:grpSpPr>
        <a:xfrm>
          <a:off x="0" y="0"/>
          <a:ext cx="0" cy="0"/>
          <a:chOff x="0" y="0"/>
          <a:chExt cx="0" cy="0"/>
        </a:xfrm>
      </p:grpSpPr>
      <p:sp>
        <p:nvSpPr>
          <p:cNvPr id="484" name="Google Shape;484;p24"/>
          <p:cNvSpPr txBox="1">
            <a:spLocks noGrp="1"/>
          </p:cNvSpPr>
          <p:nvPr>
            <p:ph type="subTitle" idx="1"/>
          </p:nvPr>
        </p:nvSpPr>
        <p:spPr>
          <a:xfrm>
            <a:off x="1483834" y="3691433"/>
            <a:ext cx="4497600"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5" name="Google Shape;485;p24"/>
          <p:cNvSpPr txBox="1">
            <a:spLocks noGrp="1"/>
          </p:cNvSpPr>
          <p:nvPr>
            <p:ph type="title"/>
          </p:nvPr>
        </p:nvSpPr>
        <p:spPr>
          <a:xfrm>
            <a:off x="1099834" y="1915233"/>
            <a:ext cx="5265600" cy="199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86" name="Google Shape;486;p24"/>
          <p:cNvGrpSpPr/>
          <p:nvPr/>
        </p:nvGrpSpPr>
        <p:grpSpPr>
          <a:xfrm>
            <a:off x="-1132657" y="15"/>
            <a:ext cx="2656398" cy="7057461"/>
            <a:chOff x="-849493" y="11"/>
            <a:chExt cx="1992298" cy="5293096"/>
          </a:xfrm>
        </p:grpSpPr>
        <p:sp>
          <p:nvSpPr>
            <p:cNvPr id="487" name="Google Shape;487;p24"/>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24"/>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24"/>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24"/>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91" name="Google Shape;491;p24"/>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003932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one column 3">
  <p:cSld name="Title and one column 3">
    <p:spTree>
      <p:nvGrpSpPr>
        <p:cNvPr id="1" name="Shape 492"/>
        <p:cNvGrpSpPr/>
        <p:nvPr/>
      </p:nvGrpSpPr>
      <p:grpSpPr>
        <a:xfrm>
          <a:off x="0" y="0"/>
          <a:ext cx="0" cy="0"/>
          <a:chOff x="0" y="0"/>
          <a:chExt cx="0" cy="0"/>
        </a:xfrm>
      </p:grpSpPr>
      <p:sp>
        <p:nvSpPr>
          <p:cNvPr id="493" name="Google Shape;493;p25"/>
          <p:cNvSpPr txBox="1">
            <a:spLocks noGrp="1"/>
          </p:cNvSpPr>
          <p:nvPr>
            <p:ph type="subTitle" idx="1"/>
          </p:nvPr>
        </p:nvSpPr>
        <p:spPr>
          <a:xfrm>
            <a:off x="1425600" y="2980233"/>
            <a:ext cx="3984000"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94" name="Google Shape;494;p25"/>
          <p:cNvSpPr txBox="1">
            <a:spLocks noGrp="1"/>
          </p:cNvSpPr>
          <p:nvPr>
            <p:ph type="title"/>
          </p:nvPr>
        </p:nvSpPr>
        <p:spPr>
          <a:xfrm>
            <a:off x="784801" y="2507233"/>
            <a:ext cx="5265600" cy="6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95" name="Google Shape;495;p25"/>
          <p:cNvGrpSpPr/>
          <p:nvPr/>
        </p:nvGrpSpPr>
        <p:grpSpPr>
          <a:xfrm rot="10800000">
            <a:off x="-376963" y="5316651"/>
            <a:ext cx="12945941" cy="3184769"/>
            <a:chOff x="-121536" y="-1158024"/>
            <a:chExt cx="9709456" cy="2388577"/>
          </a:xfrm>
        </p:grpSpPr>
        <p:grpSp>
          <p:nvGrpSpPr>
            <p:cNvPr id="496" name="Google Shape;496;p25"/>
            <p:cNvGrpSpPr/>
            <p:nvPr/>
          </p:nvGrpSpPr>
          <p:grpSpPr>
            <a:xfrm>
              <a:off x="6081083" y="-614891"/>
              <a:ext cx="3506837" cy="1845444"/>
              <a:chOff x="6187208" y="-865691"/>
              <a:chExt cx="3506837" cy="1845444"/>
            </a:xfrm>
          </p:grpSpPr>
          <p:grpSp>
            <p:nvGrpSpPr>
              <p:cNvPr id="497" name="Google Shape;497;p25"/>
              <p:cNvGrpSpPr/>
              <p:nvPr/>
            </p:nvGrpSpPr>
            <p:grpSpPr>
              <a:xfrm>
                <a:off x="7366217" y="-816369"/>
                <a:ext cx="2327828" cy="1796122"/>
                <a:chOff x="6492440" y="137823"/>
                <a:chExt cx="1862263" cy="1419747"/>
              </a:xfrm>
            </p:grpSpPr>
            <p:sp>
              <p:nvSpPr>
                <p:cNvPr id="498" name="Google Shape;498;p25"/>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0" name="Google Shape;500;p25"/>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1" name="Google Shape;501;p25"/>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02" name="Google Shape;502;p25"/>
            <p:cNvGrpSpPr/>
            <p:nvPr/>
          </p:nvGrpSpPr>
          <p:grpSpPr>
            <a:xfrm>
              <a:off x="884069" y="-1158024"/>
              <a:ext cx="5195368" cy="2073394"/>
              <a:chOff x="3134640" y="3960283"/>
              <a:chExt cx="4156295" cy="1638917"/>
            </a:xfrm>
          </p:grpSpPr>
          <p:sp>
            <p:nvSpPr>
              <p:cNvPr id="503" name="Google Shape;503;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25"/>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25"/>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507" name="Google Shape;507;p25"/>
          <p:cNvGrpSpPr/>
          <p:nvPr/>
        </p:nvGrpSpPr>
        <p:grpSpPr>
          <a:xfrm>
            <a:off x="-356630" y="-1473283"/>
            <a:ext cx="12905275" cy="3077736"/>
            <a:chOff x="-40211" y="-1158024"/>
            <a:chExt cx="9678956" cy="2308302"/>
          </a:xfrm>
        </p:grpSpPr>
        <p:grpSp>
          <p:nvGrpSpPr>
            <p:cNvPr id="508" name="Google Shape;508;p25"/>
            <p:cNvGrpSpPr/>
            <p:nvPr/>
          </p:nvGrpSpPr>
          <p:grpSpPr>
            <a:xfrm>
              <a:off x="6080478" y="-565569"/>
              <a:ext cx="3558268" cy="1715847"/>
              <a:chOff x="6186603" y="-816369"/>
              <a:chExt cx="3558268" cy="1715847"/>
            </a:xfrm>
          </p:grpSpPr>
          <p:grpSp>
            <p:nvGrpSpPr>
              <p:cNvPr id="509" name="Google Shape;509;p25"/>
              <p:cNvGrpSpPr/>
              <p:nvPr/>
            </p:nvGrpSpPr>
            <p:grpSpPr>
              <a:xfrm>
                <a:off x="7366217" y="-816369"/>
                <a:ext cx="2378653" cy="1715847"/>
                <a:chOff x="6492440" y="137823"/>
                <a:chExt cx="1902923" cy="1356293"/>
              </a:xfrm>
            </p:grpSpPr>
            <p:sp>
              <p:nvSpPr>
                <p:cNvPr id="510" name="Google Shape;510;p25"/>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2" name="Google Shape;512;p25"/>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3" name="Google Shape;513;p25"/>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14" name="Google Shape;514;p25"/>
            <p:cNvGrpSpPr/>
            <p:nvPr/>
          </p:nvGrpSpPr>
          <p:grpSpPr>
            <a:xfrm>
              <a:off x="884069" y="-1158024"/>
              <a:ext cx="5196411" cy="2022644"/>
              <a:chOff x="3134640" y="3960283"/>
              <a:chExt cx="4157129" cy="1598802"/>
            </a:xfrm>
          </p:grpSpPr>
          <p:sp>
            <p:nvSpPr>
              <p:cNvPr id="515" name="Google Shape;515;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25"/>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8" name="Google Shape;518;p25"/>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2931798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649"/>
        <p:cNvGrpSpPr/>
        <p:nvPr/>
      </p:nvGrpSpPr>
      <p:grpSpPr>
        <a:xfrm>
          <a:off x="0" y="0"/>
          <a:ext cx="0" cy="0"/>
          <a:chOff x="0" y="0"/>
          <a:chExt cx="0" cy="0"/>
        </a:xfrm>
      </p:grpSpPr>
      <p:grpSp>
        <p:nvGrpSpPr>
          <p:cNvPr id="650" name="Google Shape;650;p33"/>
          <p:cNvGrpSpPr/>
          <p:nvPr/>
        </p:nvGrpSpPr>
        <p:grpSpPr>
          <a:xfrm flipH="1">
            <a:off x="-465164" y="4912684"/>
            <a:ext cx="12905275" cy="3077736"/>
            <a:chOff x="-40211" y="-1158024"/>
            <a:chExt cx="9678956" cy="2308302"/>
          </a:xfrm>
        </p:grpSpPr>
        <p:grpSp>
          <p:nvGrpSpPr>
            <p:cNvPr id="651" name="Google Shape;651;p33"/>
            <p:cNvGrpSpPr/>
            <p:nvPr/>
          </p:nvGrpSpPr>
          <p:grpSpPr>
            <a:xfrm>
              <a:off x="6080478" y="-565569"/>
              <a:ext cx="3558268" cy="1715847"/>
              <a:chOff x="6186603" y="-816369"/>
              <a:chExt cx="3558268" cy="1715847"/>
            </a:xfrm>
          </p:grpSpPr>
          <p:grpSp>
            <p:nvGrpSpPr>
              <p:cNvPr id="652" name="Google Shape;652;p33"/>
              <p:cNvGrpSpPr/>
              <p:nvPr/>
            </p:nvGrpSpPr>
            <p:grpSpPr>
              <a:xfrm>
                <a:off x="7366217" y="-816369"/>
                <a:ext cx="2378653" cy="1715847"/>
                <a:chOff x="6492440" y="137823"/>
                <a:chExt cx="1902923" cy="1356293"/>
              </a:xfrm>
            </p:grpSpPr>
            <p:sp>
              <p:nvSpPr>
                <p:cNvPr id="653" name="Google Shape;653;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5" name="Google Shape;655;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6" name="Google Shape;656;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57" name="Google Shape;657;p33"/>
            <p:cNvGrpSpPr/>
            <p:nvPr/>
          </p:nvGrpSpPr>
          <p:grpSpPr>
            <a:xfrm>
              <a:off x="884069" y="-1158024"/>
              <a:ext cx="5196411" cy="2022644"/>
              <a:chOff x="3134640" y="3960283"/>
              <a:chExt cx="4157129" cy="1598802"/>
            </a:xfrm>
          </p:grpSpPr>
          <p:sp>
            <p:nvSpPr>
              <p:cNvPr id="658" name="Google Shape;658;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662" name="Google Shape;662;p33"/>
          <p:cNvGrpSpPr/>
          <p:nvPr/>
        </p:nvGrpSpPr>
        <p:grpSpPr>
          <a:xfrm>
            <a:off x="-356630" y="-1473283"/>
            <a:ext cx="12905275" cy="3077736"/>
            <a:chOff x="-40211" y="-1158024"/>
            <a:chExt cx="9678956" cy="2308302"/>
          </a:xfrm>
        </p:grpSpPr>
        <p:grpSp>
          <p:nvGrpSpPr>
            <p:cNvPr id="663" name="Google Shape;663;p33"/>
            <p:cNvGrpSpPr/>
            <p:nvPr/>
          </p:nvGrpSpPr>
          <p:grpSpPr>
            <a:xfrm>
              <a:off x="6080478" y="-565569"/>
              <a:ext cx="3558268" cy="1715847"/>
              <a:chOff x="6186603" y="-816369"/>
              <a:chExt cx="3558268" cy="1715847"/>
            </a:xfrm>
          </p:grpSpPr>
          <p:grpSp>
            <p:nvGrpSpPr>
              <p:cNvPr id="664" name="Google Shape;664;p33"/>
              <p:cNvGrpSpPr/>
              <p:nvPr/>
            </p:nvGrpSpPr>
            <p:grpSpPr>
              <a:xfrm>
                <a:off x="7366217" y="-816369"/>
                <a:ext cx="2378653" cy="1715847"/>
                <a:chOff x="6492440" y="137823"/>
                <a:chExt cx="1902923" cy="1356293"/>
              </a:xfrm>
            </p:grpSpPr>
            <p:sp>
              <p:nvSpPr>
                <p:cNvPr id="665" name="Google Shape;665;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7" name="Google Shape;667;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8" name="Google Shape;668;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69" name="Google Shape;669;p33"/>
            <p:cNvGrpSpPr/>
            <p:nvPr/>
          </p:nvGrpSpPr>
          <p:grpSpPr>
            <a:xfrm>
              <a:off x="884069" y="-1158024"/>
              <a:ext cx="5196411" cy="2022644"/>
              <a:chOff x="3134640" y="3960283"/>
              <a:chExt cx="4157129" cy="1598802"/>
            </a:xfrm>
          </p:grpSpPr>
          <p:sp>
            <p:nvSpPr>
              <p:cNvPr id="670" name="Google Shape;670;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3599344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74"/>
        <p:cNvGrpSpPr/>
        <p:nvPr/>
      </p:nvGrpSpPr>
      <p:grpSpPr>
        <a:xfrm>
          <a:off x="0" y="0"/>
          <a:ext cx="0" cy="0"/>
          <a:chOff x="0" y="0"/>
          <a:chExt cx="0" cy="0"/>
        </a:xfrm>
      </p:grpSpPr>
      <p:sp>
        <p:nvSpPr>
          <p:cNvPr id="675" name="Google Shape;675;p34"/>
          <p:cNvSpPr txBox="1">
            <a:spLocks noGrp="1"/>
          </p:cNvSpPr>
          <p:nvPr>
            <p:ph type="ctrTitle"/>
          </p:nvPr>
        </p:nvSpPr>
        <p:spPr>
          <a:xfrm>
            <a:off x="5554800" y="1780305"/>
            <a:ext cx="6439200" cy="184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9300"/>
              <a:buNone/>
              <a:defRPr sz="12369">
                <a:solidFill>
                  <a:schemeClr val="accent6"/>
                </a:solidFill>
              </a:defRPr>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76" name="Google Shape;676;p34"/>
          <p:cNvSpPr txBox="1">
            <a:spLocks noGrp="1"/>
          </p:cNvSpPr>
          <p:nvPr>
            <p:ph type="subTitle" idx="1"/>
          </p:nvPr>
        </p:nvSpPr>
        <p:spPr>
          <a:xfrm>
            <a:off x="6957600" y="3203705"/>
            <a:ext cx="3633600" cy="10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grpSp>
        <p:nvGrpSpPr>
          <p:cNvPr id="677" name="Google Shape;677;p34"/>
          <p:cNvGrpSpPr/>
          <p:nvPr/>
        </p:nvGrpSpPr>
        <p:grpSpPr>
          <a:xfrm>
            <a:off x="-268531" y="4896284"/>
            <a:ext cx="12905275" cy="3077736"/>
            <a:chOff x="-40211" y="-1158024"/>
            <a:chExt cx="9678956" cy="2308302"/>
          </a:xfrm>
        </p:grpSpPr>
        <p:grpSp>
          <p:nvGrpSpPr>
            <p:cNvPr id="678" name="Google Shape;678;p34"/>
            <p:cNvGrpSpPr/>
            <p:nvPr/>
          </p:nvGrpSpPr>
          <p:grpSpPr>
            <a:xfrm>
              <a:off x="6080478" y="-565569"/>
              <a:ext cx="3558268" cy="1715847"/>
              <a:chOff x="6186603" y="-816369"/>
              <a:chExt cx="3558268" cy="1715847"/>
            </a:xfrm>
          </p:grpSpPr>
          <p:grpSp>
            <p:nvGrpSpPr>
              <p:cNvPr id="679" name="Google Shape;679;p34"/>
              <p:cNvGrpSpPr/>
              <p:nvPr/>
            </p:nvGrpSpPr>
            <p:grpSpPr>
              <a:xfrm>
                <a:off x="7366217" y="-816369"/>
                <a:ext cx="2378653" cy="1715847"/>
                <a:chOff x="6492440" y="137823"/>
                <a:chExt cx="1902923" cy="1356293"/>
              </a:xfrm>
            </p:grpSpPr>
            <p:sp>
              <p:nvSpPr>
                <p:cNvPr id="680" name="Google Shape;680;p34"/>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34"/>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2" name="Google Shape;682;p34"/>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3" name="Google Shape;683;p34"/>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84" name="Google Shape;684;p34"/>
            <p:cNvGrpSpPr/>
            <p:nvPr/>
          </p:nvGrpSpPr>
          <p:grpSpPr>
            <a:xfrm>
              <a:off x="884069" y="-1158024"/>
              <a:ext cx="5196411" cy="2022644"/>
              <a:chOff x="3134640" y="3960283"/>
              <a:chExt cx="4157129" cy="1598802"/>
            </a:xfrm>
          </p:grpSpPr>
          <p:sp>
            <p:nvSpPr>
              <p:cNvPr id="685" name="Google Shape;685;p34"/>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34"/>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 name="Google Shape;687;p34"/>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34"/>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1224152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9"/>
        <p:cNvGrpSpPr/>
        <p:nvPr/>
      </p:nvGrpSpPr>
      <p:grpSpPr>
        <a:xfrm>
          <a:off x="0" y="0"/>
          <a:ext cx="0" cy="0"/>
          <a:chOff x="0" y="0"/>
          <a:chExt cx="0" cy="0"/>
        </a:xfrm>
      </p:grpSpPr>
      <p:sp>
        <p:nvSpPr>
          <p:cNvPr id="690" name="Google Shape;690;p35"/>
          <p:cNvSpPr/>
          <p:nvPr/>
        </p:nvSpPr>
        <p:spPr>
          <a:xfrm rot="-923733">
            <a:off x="6685889" y="280817"/>
            <a:ext cx="5806054" cy="3355932"/>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1" name="Google Shape;691;p35"/>
          <p:cNvSpPr txBox="1">
            <a:spLocks noGrp="1"/>
          </p:cNvSpPr>
          <p:nvPr>
            <p:ph type="title"/>
          </p:nvPr>
        </p:nvSpPr>
        <p:spPr>
          <a:xfrm>
            <a:off x="7913434" y="593367"/>
            <a:ext cx="33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92" name="Google Shape;692;p35"/>
          <p:cNvGrpSpPr/>
          <p:nvPr/>
        </p:nvGrpSpPr>
        <p:grpSpPr>
          <a:xfrm>
            <a:off x="-1037034" y="-562367"/>
            <a:ext cx="3674797" cy="3383725"/>
            <a:chOff x="-777776" y="-421775"/>
            <a:chExt cx="2756098" cy="2537794"/>
          </a:xfrm>
        </p:grpSpPr>
        <p:sp>
          <p:nvSpPr>
            <p:cNvPr id="693" name="Google Shape;693;p35"/>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35"/>
            <p:cNvSpPr/>
            <p:nvPr/>
          </p:nvSpPr>
          <p:spPr>
            <a:xfrm rot="-10126955" flipH="1">
              <a:off x="233113" y="-272949"/>
              <a:ext cx="1646023" cy="1182185"/>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35"/>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525145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5"/>
        </a:solidFill>
        <a:effectLst/>
      </p:bgPr>
    </p:bg>
    <p:spTree>
      <p:nvGrpSpPr>
        <p:cNvPr id="1" name="Shape 1215"/>
        <p:cNvGrpSpPr/>
        <p:nvPr/>
      </p:nvGrpSpPr>
      <p:grpSpPr>
        <a:xfrm>
          <a:off x="0" y="0"/>
          <a:ext cx="0" cy="0"/>
          <a:chOff x="0" y="0"/>
          <a:chExt cx="0" cy="0"/>
        </a:xfrm>
      </p:grpSpPr>
      <p:sp>
        <p:nvSpPr>
          <p:cNvPr id="1216" name="Google Shape;1216;p26"/>
          <p:cNvSpPr/>
          <p:nvPr/>
        </p:nvSpPr>
        <p:spPr>
          <a:xfrm>
            <a:off x="11338733" y="4747319"/>
            <a:ext cx="851424" cy="2175631"/>
          </a:xfrm>
          <a:custGeom>
            <a:avLst/>
            <a:gdLst/>
            <a:ahLst/>
            <a:cxnLst/>
            <a:rect l="l" t="t" r="r" b="b"/>
            <a:pathLst>
              <a:path w="15176" h="38779" extrusionOk="0">
                <a:moveTo>
                  <a:pt x="2402" y="0"/>
                </a:moveTo>
                <a:cubicBezTo>
                  <a:pt x="2048" y="0"/>
                  <a:pt x="1705" y="192"/>
                  <a:pt x="1432" y="584"/>
                </a:cubicBezTo>
                <a:cubicBezTo>
                  <a:pt x="1099" y="1018"/>
                  <a:pt x="865" y="1485"/>
                  <a:pt x="732" y="1985"/>
                </a:cubicBezTo>
                <a:cubicBezTo>
                  <a:pt x="231" y="3787"/>
                  <a:pt x="465" y="5555"/>
                  <a:pt x="865" y="7322"/>
                </a:cubicBezTo>
                <a:cubicBezTo>
                  <a:pt x="1532" y="10091"/>
                  <a:pt x="2933" y="12560"/>
                  <a:pt x="4234" y="15061"/>
                </a:cubicBezTo>
                <a:cubicBezTo>
                  <a:pt x="4401" y="15395"/>
                  <a:pt x="4534" y="15728"/>
                  <a:pt x="4668" y="16095"/>
                </a:cubicBezTo>
                <a:cubicBezTo>
                  <a:pt x="5068" y="17430"/>
                  <a:pt x="5368" y="18764"/>
                  <a:pt x="5869" y="20065"/>
                </a:cubicBezTo>
                <a:cubicBezTo>
                  <a:pt x="6903" y="22767"/>
                  <a:pt x="8037" y="25435"/>
                  <a:pt x="9138" y="28104"/>
                </a:cubicBezTo>
                <a:lnTo>
                  <a:pt x="9138" y="28271"/>
                </a:lnTo>
                <a:lnTo>
                  <a:pt x="9004" y="28204"/>
                </a:lnTo>
                <a:cubicBezTo>
                  <a:pt x="7236" y="26970"/>
                  <a:pt x="5502" y="25769"/>
                  <a:pt x="3734" y="24501"/>
                </a:cubicBezTo>
                <a:cubicBezTo>
                  <a:pt x="3133" y="24068"/>
                  <a:pt x="2500" y="23668"/>
                  <a:pt x="1866" y="23301"/>
                </a:cubicBezTo>
                <a:cubicBezTo>
                  <a:pt x="1673" y="23158"/>
                  <a:pt x="1471" y="23096"/>
                  <a:pt x="1278" y="23096"/>
                </a:cubicBezTo>
                <a:cubicBezTo>
                  <a:pt x="573" y="23096"/>
                  <a:pt x="0" y="23927"/>
                  <a:pt x="498" y="24635"/>
                </a:cubicBezTo>
                <a:cubicBezTo>
                  <a:pt x="732" y="25069"/>
                  <a:pt x="1032" y="25502"/>
                  <a:pt x="1365" y="25869"/>
                </a:cubicBezTo>
                <a:cubicBezTo>
                  <a:pt x="4001" y="28805"/>
                  <a:pt x="7336" y="30606"/>
                  <a:pt x="10972" y="31973"/>
                </a:cubicBezTo>
                <a:cubicBezTo>
                  <a:pt x="11039" y="32007"/>
                  <a:pt x="11106" y="32074"/>
                  <a:pt x="11172" y="32174"/>
                </a:cubicBezTo>
                <a:cubicBezTo>
                  <a:pt x="12373" y="34108"/>
                  <a:pt x="13574" y="36043"/>
                  <a:pt x="14775" y="37978"/>
                </a:cubicBezTo>
                <a:cubicBezTo>
                  <a:pt x="14942" y="38245"/>
                  <a:pt x="15042" y="38511"/>
                  <a:pt x="15175" y="38778"/>
                </a:cubicBezTo>
                <a:lnTo>
                  <a:pt x="15142" y="28471"/>
                </a:lnTo>
                <a:cubicBezTo>
                  <a:pt x="15109" y="28404"/>
                  <a:pt x="15075" y="28304"/>
                  <a:pt x="15042" y="28237"/>
                </a:cubicBezTo>
                <a:cubicBezTo>
                  <a:pt x="14842" y="27370"/>
                  <a:pt x="14642" y="26470"/>
                  <a:pt x="14375" y="25636"/>
                </a:cubicBezTo>
                <a:cubicBezTo>
                  <a:pt x="14281" y="25261"/>
                  <a:pt x="13982" y="25032"/>
                  <a:pt x="13616" y="25032"/>
                </a:cubicBezTo>
                <a:cubicBezTo>
                  <a:pt x="13591" y="25032"/>
                  <a:pt x="13566" y="25033"/>
                  <a:pt x="13541" y="25035"/>
                </a:cubicBezTo>
                <a:cubicBezTo>
                  <a:pt x="13140" y="25069"/>
                  <a:pt x="12874" y="25402"/>
                  <a:pt x="12840" y="25802"/>
                </a:cubicBezTo>
                <a:cubicBezTo>
                  <a:pt x="12740" y="26236"/>
                  <a:pt x="12707" y="26670"/>
                  <a:pt x="12740" y="27103"/>
                </a:cubicBezTo>
                <a:cubicBezTo>
                  <a:pt x="12940" y="28738"/>
                  <a:pt x="13174" y="30372"/>
                  <a:pt x="13407" y="32007"/>
                </a:cubicBezTo>
                <a:cubicBezTo>
                  <a:pt x="13507" y="32741"/>
                  <a:pt x="13708" y="33508"/>
                  <a:pt x="13874" y="34275"/>
                </a:cubicBezTo>
                <a:cubicBezTo>
                  <a:pt x="13741" y="34175"/>
                  <a:pt x="13641" y="34075"/>
                  <a:pt x="13541" y="33908"/>
                </a:cubicBezTo>
                <a:cubicBezTo>
                  <a:pt x="12407" y="31740"/>
                  <a:pt x="11272" y="29538"/>
                  <a:pt x="10138" y="27337"/>
                </a:cubicBezTo>
                <a:cubicBezTo>
                  <a:pt x="9771" y="26770"/>
                  <a:pt x="9671" y="26103"/>
                  <a:pt x="9838" y="25435"/>
                </a:cubicBezTo>
                <a:cubicBezTo>
                  <a:pt x="10138" y="24068"/>
                  <a:pt x="10372" y="22667"/>
                  <a:pt x="10539" y="21266"/>
                </a:cubicBezTo>
                <a:cubicBezTo>
                  <a:pt x="10872" y="19031"/>
                  <a:pt x="11272" y="16796"/>
                  <a:pt x="11206" y="14494"/>
                </a:cubicBezTo>
                <a:cubicBezTo>
                  <a:pt x="11206" y="13994"/>
                  <a:pt x="11139" y="13460"/>
                  <a:pt x="10972" y="12960"/>
                </a:cubicBezTo>
                <a:cubicBezTo>
                  <a:pt x="10827" y="12542"/>
                  <a:pt x="10453" y="12322"/>
                  <a:pt x="10084" y="12322"/>
                </a:cubicBezTo>
                <a:cubicBezTo>
                  <a:pt x="9776" y="12322"/>
                  <a:pt x="9471" y="12475"/>
                  <a:pt x="9304" y="12793"/>
                </a:cubicBezTo>
                <a:cubicBezTo>
                  <a:pt x="9038" y="13127"/>
                  <a:pt x="8871" y="13527"/>
                  <a:pt x="8771" y="13927"/>
                </a:cubicBezTo>
                <a:cubicBezTo>
                  <a:pt x="8470" y="15328"/>
                  <a:pt x="8237" y="16729"/>
                  <a:pt x="8070" y="18130"/>
                </a:cubicBezTo>
                <a:cubicBezTo>
                  <a:pt x="7937" y="19465"/>
                  <a:pt x="8037" y="20799"/>
                  <a:pt x="8037" y="22267"/>
                </a:cubicBezTo>
                <a:cubicBezTo>
                  <a:pt x="7937" y="22100"/>
                  <a:pt x="7870" y="21933"/>
                  <a:pt x="7803" y="21766"/>
                </a:cubicBezTo>
                <a:cubicBezTo>
                  <a:pt x="7170" y="19831"/>
                  <a:pt x="6536" y="17930"/>
                  <a:pt x="5935" y="15995"/>
                </a:cubicBezTo>
                <a:cubicBezTo>
                  <a:pt x="5702" y="15328"/>
                  <a:pt x="5535" y="14694"/>
                  <a:pt x="5468" y="13994"/>
                </a:cubicBezTo>
                <a:cubicBezTo>
                  <a:pt x="5302" y="12193"/>
                  <a:pt x="5235" y="10358"/>
                  <a:pt x="5168" y="8523"/>
                </a:cubicBezTo>
                <a:cubicBezTo>
                  <a:pt x="5101" y="6622"/>
                  <a:pt x="4901" y="4721"/>
                  <a:pt x="4501" y="2886"/>
                </a:cubicBezTo>
                <a:cubicBezTo>
                  <a:pt x="4334" y="2019"/>
                  <a:pt x="3967" y="1185"/>
                  <a:pt x="3400" y="518"/>
                </a:cubicBezTo>
                <a:cubicBezTo>
                  <a:pt x="3090" y="175"/>
                  <a:pt x="2741" y="0"/>
                  <a:pt x="240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7" name="Google Shape;1217;p26"/>
          <p:cNvSpPr/>
          <p:nvPr/>
        </p:nvSpPr>
        <p:spPr>
          <a:xfrm>
            <a:off x="10918401" y="6321255"/>
            <a:ext cx="115046" cy="98988"/>
          </a:xfrm>
          <a:custGeom>
            <a:avLst/>
            <a:gdLst/>
            <a:ahLst/>
            <a:cxnLst/>
            <a:rect l="l" t="t" r="r" b="b"/>
            <a:pathLst>
              <a:path w="1261" h="1085" extrusionOk="0">
                <a:moveTo>
                  <a:pt x="706" y="0"/>
                </a:moveTo>
                <a:cubicBezTo>
                  <a:pt x="683" y="0"/>
                  <a:pt x="658" y="2"/>
                  <a:pt x="634" y="4"/>
                </a:cubicBezTo>
                <a:cubicBezTo>
                  <a:pt x="267" y="37"/>
                  <a:pt x="0" y="104"/>
                  <a:pt x="0" y="638"/>
                </a:cubicBezTo>
                <a:cubicBezTo>
                  <a:pt x="0" y="899"/>
                  <a:pt x="227" y="1084"/>
                  <a:pt x="462" y="1084"/>
                </a:cubicBezTo>
                <a:cubicBezTo>
                  <a:pt x="497" y="1084"/>
                  <a:pt x="533" y="1080"/>
                  <a:pt x="567" y="1071"/>
                </a:cubicBezTo>
                <a:cubicBezTo>
                  <a:pt x="868" y="971"/>
                  <a:pt x="1101" y="771"/>
                  <a:pt x="1168" y="471"/>
                </a:cubicBezTo>
                <a:cubicBezTo>
                  <a:pt x="1261" y="193"/>
                  <a:pt x="1009" y="0"/>
                  <a:pt x="70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8" name="Google Shape;1218;p26"/>
          <p:cNvSpPr/>
          <p:nvPr/>
        </p:nvSpPr>
        <p:spPr>
          <a:xfrm>
            <a:off x="11664554" y="437454"/>
            <a:ext cx="112125" cy="113129"/>
          </a:xfrm>
          <a:custGeom>
            <a:avLst/>
            <a:gdLst/>
            <a:ahLst/>
            <a:cxnLst/>
            <a:rect l="l" t="t" r="r" b="b"/>
            <a:pathLst>
              <a:path w="1229" h="1240" extrusionOk="0">
                <a:moveTo>
                  <a:pt x="578" y="1"/>
                </a:moveTo>
                <a:cubicBezTo>
                  <a:pt x="238" y="1"/>
                  <a:pt x="1" y="319"/>
                  <a:pt x="128" y="637"/>
                </a:cubicBezTo>
                <a:cubicBezTo>
                  <a:pt x="161" y="870"/>
                  <a:pt x="428" y="1237"/>
                  <a:pt x="595" y="1237"/>
                </a:cubicBezTo>
                <a:cubicBezTo>
                  <a:pt x="614" y="1239"/>
                  <a:pt x="632" y="1240"/>
                  <a:pt x="650" y="1240"/>
                </a:cubicBezTo>
                <a:cubicBezTo>
                  <a:pt x="954" y="1240"/>
                  <a:pt x="1166" y="976"/>
                  <a:pt x="1229" y="503"/>
                </a:cubicBezTo>
                <a:cubicBezTo>
                  <a:pt x="1029" y="336"/>
                  <a:pt x="829" y="3"/>
                  <a:pt x="628" y="3"/>
                </a:cubicBezTo>
                <a:cubicBezTo>
                  <a:pt x="611" y="1"/>
                  <a:pt x="595" y="1"/>
                  <a:pt x="57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9" name="Google Shape;1219;p26"/>
          <p:cNvSpPr/>
          <p:nvPr/>
        </p:nvSpPr>
        <p:spPr>
          <a:xfrm>
            <a:off x="11542301" y="123975"/>
            <a:ext cx="112674" cy="97711"/>
          </a:xfrm>
          <a:custGeom>
            <a:avLst/>
            <a:gdLst/>
            <a:ahLst/>
            <a:cxnLst/>
            <a:rect l="l" t="t" r="r" b="b"/>
            <a:pathLst>
              <a:path w="1235" h="1071" extrusionOk="0">
                <a:moveTo>
                  <a:pt x="574" y="1"/>
                </a:moveTo>
                <a:cubicBezTo>
                  <a:pt x="400" y="1"/>
                  <a:pt x="99" y="282"/>
                  <a:pt x="67" y="503"/>
                </a:cubicBezTo>
                <a:cubicBezTo>
                  <a:pt x="0" y="870"/>
                  <a:pt x="301" y="1037"/>
                  <a:pt x="834" y="1071"/>
                </a:cubicBezTo>
                <a:cubicBezTo>
                  <a:pt x="934" y="937"/>
                  <a:pt x="1235" y="670"/>
                  <a:pt x="1201" y="537"/>
                </a:cubicBezTo>
                <a:cubicBezTo>
                  <a:pt x="1068" y="270"/>
                  <a:pt x="868" y="70"/>
                  <a:pt x="601" y="3"/>
                </a:cubicBezTo>
                <a:cubicBezTo>
                  <a:pt x="592" y="1"/>
                  <a:pt x="583" y="1"/>
                  <a:pt x="574"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0" name="Google Shape;1220;p26"/>
          <p:cNvSpPr/>
          <p:nvPr/>
        </p:nvSpPr>
        <p:spPr>
          <a:xfrm>
            <a:off x="605817" y="761171"/>
            <a:ext cx="118785" cy="109663"/>
          </a:xfrm>
          <a:custGeom>
            <a:avLst/>
            <a:gdLst/>
            <a:ahLst/>
            <a:cxnLst/>
            <a:rect l="l" t="t" r="r" b="b"/>
            <a:pathLst>
              <a:path w="1302" h="1202" extrusionOk="0">
                <a:moveTo>
                  <a:pt x="601" y="1"/>
                </a:moveTo>
                <a:cubicBezTo>
                  <a:pt x="301" y="1"/>
                  <a:pt x="1" y="168"/>
                  <a:pt x="34" y="568"/>
                </a:cubicBezTo>
                <a:cubicBezTo>
                  <a:pt x="34" y="935"/>
                  <a:pt x="301" y="1102"/>
                  <a:pt x="802" y="1202"/>
                </a:cubicBezTo>
                <a:cubicBezTo>
                  <a:pt x="968" y="1002"/>
                  <a:pt x="1269" y="801"/>
                  <a:pt x="1302" y="601"/>
                </a:cubicBezTo>
                <a:cubicBezTo>
                  <a:pt x="1302" y="234"/>
                  <a:pt x="935" y="1"/>
                  <a:pt x="6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1" name="Google Shape;1221;p26"/>
          <p:cNvSpPr/>
          <p:nvPr/>
        </p:nvSpPr>
        <p:spPr>
          <a:xfrm>
            <a:off x="761645" y="437472"/>
            <a:ext cx="109024" cy="105557"/>
          </a:xfrm>
          <a:custGeom>
            <a:avLst/>
            <a:gdLst/>
            <a:ahLst/>
            <a:cxnLst/>
            <a:rect l="l" t="t" r="r" b="b"/>
            <a:pathLst>
              <a:path w="1195" h="1157" extrusionOk="0">
                <a:moveTo>
                  <a:pt x="647" y="1"/>
                </a:moveTo>
                <a:cubicBezTo>
                  <a:pt x="608" y="1"/>
                  <a:pt x="569" y="5"/>
                  <a:pt x="528" y="13"/>
                </a:cubicBezTo>
                <a:cubicBezTo>
                  <a:pt x="294" y="113"/>
                  <a:pt x="128" y="313"/>
                  <a:pt x="61" y="580"/>
                </a:cubicBezTo>
                <a:cubicBezTo>
                  <a:pt x="0" y="882"/>
                  <a:pt x="213" y="1156"/>
                  <a:pt x="502" y="1156"/>
                </a:cubicBezTo>
                <a:cubicBezTo>
                  <a:pt x="532" y="1156"/>
                  <a:pt x="563" y="1153"/>
                  <a:pt x="595" y="1147"/>
                </a:cubicBezTo>
                <a:cubicBezTo>
                  <a:pt x="828" y="1114"/>
                  <a:pt x="1028" y="847"/>
                  <a:pt x="1195" y="713"/>
                </a:cubicBezTo>
                <a:cubicBezTo>
                  <a:pt x="1136" y="216"/>
                  <a:pt x="924" y="1"/>
                  <a:pt x="64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2" name="Google Shape;1222;p26"/>
          <p:cNvSpPr/>
          <p:nvPr/>
        </p:nvSpPr>
        <p:spPr>
          <a:xfrm>
            <a:off x="989641" y="666015"/>
            <a:ext cx="100175" cy="99261"/>
          </a:xfrm>
          <a:custGeom>
            <a:avLst/>
            <a:gdLst/>
            <a:ahLst/>
            <a:cxnLst/>
            <a:rect l="l" t="t" r="r" b="b"/>
            <a:pathLst>
              <a:path w="1098" h="1088" extrusionOk="0">
                <a:moveTo>
                  <a:pt x="537" y="0"/>
                </a:moveTo>
                <a:cubicBezTo>
                  <a:pt x="243" y="0"/>
                  <a:pt x="0" y="275"/>
                  <a:pt x="30" y="577"/>
                </a:cubicBezTo>
                <a:cubicBezTo>
                  <a:pt x="64" y="810"/>
                  <a:pt x="264" y="1010"/>
                  <a:pt x="497" y="1077"/>
                </a:cubicBezTo>
                <a:cubicBezTo>
                  <a:pt x="532" y="1084"/>
                  <a:pt x="567" y="1088"/>
                  <a:pt x="600" y="1088"/>
                </a:cubicBezTo>
                <a:cubicBezTo>
                  <a:pt x="884" y="1088"/>
                  <a:pt x="1098" y="846"/>
                  <a:pt x="1098" y="577"/>
                </a:cubicBezTo>
                <a:cubicBezTo>
                  <a:pt x="1098" y="210"/>
                  <a:pt x="964" y="10"/>
                  <a:pt x="631" y="10"/>
                </a:cubicBezTo>
                <a:cubicBezTo>
                  <a:pt x="599" y="3"/>
                  <a:pt x="568" y="0"/>
                  <a:pt x="53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3" name="Google Shape;1223;p26"/>
          <p:cNvSpPr/>
          <p:nvPr/>
        </p:nvSpPr>
        <p:spPr>
          <a:xfrm>
            <a:off x="11585134" y="3206609"/>
            <a:ext cx="106013" cy="107473"/>
          </a:xfrm>
          <a:custGeom>
            <a:avLst/>
            <a:gdLst/>
            <a:ahLst/>
            <a:cxnLst/>
            <a:rect l="l" t="t" r="r" b="b"/>
            <a:pathLst>
              <a:path w="1162" h="1178" extrusionOk="0">
                <a:moveTo>
                  <a:pt x="667" y="1"/>
                </a:moveTo>
                <a:cubicBezTo>
                  <a:pt x="167" y="101"/>
                  <a:pt x="0" y="401"/>
                  <a:pt x="67" y="668"/>
                </a:cubicBezTo>
                <a:cubicBezTo>
                  <a:pt x="134" y="901"/>
                  <a:pt x="334" y="1101"/>
                  <a:pt x="567" y="1168"/>
                </a:cubicBezTo>
                <a:cubicBezTo>
                  <a:pt x="599" y="1174"/>
                  <a:pt x="630" y="1177"/>
                  <a:pt x="660" y="1177"/>
                </a:cubicBezTo>
                <a:cubicBezTo>
                  <a:pt x="949" y="1177"/>
                  <a:pt x="1161" y="903"/>
                  <a:pt x="1101" y="601"/>
                </a:cubicBezTo>
                <a:cubicBezTo>
                  <a:pt x="1068" y="401"/>
                  <a:pt x="801" y="201"/>
                  <a:pt x="66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4" name="Google Shape;1224;p26"/>
          <p:cNvSpPr/>
          <p:nvPr/>
        </p:nvSpPr>
        <p:spPr>
          <a:xfrm>
            <a:off x="11749449" y="2846599"/>
            <a:ext cx="106652"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5" name="Google Shape;1225;p26"/>
          <p:cNvSpPr/>
          <p:nvPr/>
        </p:nvSpPr>
        <p:spPr>
          <a:xfrm>
            <a:off x="3910001" y="53502"/>
            <a:ext cx="270433"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6" name="Google Shape;1226;p26"/>
          <p:cNvSpPr/>
          <p:nvPr/>
        </p:nvSpPr>
        <p:spPr>
          <a:xfrm>
            <a:off x="597300" y="2053401"/>
            <a:ext cx="135800" cy="142900"/>
          </a:xfrm>
          <a:custGeom>
            <a:avLst/>
            <a:gdLst/>
            <a:ahLst/>
            <a:cxnLst/>
            <a:rect l="l" t="t" r="r" b="b"/>
            <a:pathLst>
              <a:path w="4074" h="4287" extrusionOk="0">
                <a:moveTo>
                  <a:pt x="2007" y="0"/>
                </a:moveTo>
                <a:cubicBezTo>
                  <a:pt x="852" y="0"/>
                  <a:pt x="1" y="1064"/>
                  <a:pt x="1" y="2432"/>
                </a:cubicBezTo>
                <a:cubicBezTo>
                  <a:pt x="31" y="3477"/>
                  <a:pt x="852" y="4287"/>
                  <a:pt x="1889" y="4287"/>
                </a:cubicBezTo>
                <a:cubicBezTo>
                  <a:pt x="1908" y="4287"/>
                  <a:pt x="1927" y="4287"/>
                  <a:pt x="1946" y="4286"/>
                </a:cubicBezTo>
                <a:cubicBezTo>
                  <a:pt x="3040" y="4286"/>
                  <a:pt x="4074" y="3192"/>
                  <a:pt x="4013" y="2006"/>
                </a:cubicBezTo>
                <a:cubicBezTo>
                  <a:pt x="4013" y="882"/>
                  <a:pt x="3101" y="0"/>
                  <a:pt x="2007"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27" name="Google Shape;1227;p26"/>
          <p:cNvGrpSpPr/>
          <p:nvPr/>
        </p:nvGrpSpPr>
        <p:grpSpPr>
          <a:xfrm>
            <a:off x="296000" y="4561035"/>
            <a:ext cx="217867" cy="308967"/>
            <a:chOff x="1164425" y="1389925"/>
            <a:chExt cx="163400" cy="231725"/>
          </a:xfrm>
        </p:grpSpPr>
        <p:sp>
          <p:nvSpPr>
            <p:cNvPr id="1228" name="Google Shape;122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9" name="Google Shape;122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0" name="Google Shape;123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1" name="Google Shape;123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32" name="Google Shape;1232;p26"/>
          <p:cNvSpPr/>
          <p:nvPr/>
        </p:nvSpPr>
        <p:spPr>
          <a:xfrm>
            <a:off x="9460966" y="427335"/>
            <a:ext cx="75800" cy="68367"/>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3" name="Google Shape;1233;p26"/>
          <p:cNvSpPr/>
          <p:nvPr/>
        </p:nvSpPr>
        <p:spPr>
          <a:xfrm>
            <a:off x="11701667" y="2056500"/>
            <a:ext cx="75000" cy="60867"/>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4" name="Google Shape;1234;p26"/>
          <p:cNvSpPr/>
          <p:nvPr/>
        </p:nvSpPr>
        <p:spPr>
          <a:xfrm>
            <a:off x="9612767" y="427701"/>
            <a:ext cx="64766" cy="620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5" name="Google Shape;1235;p26"/>
          <p:cNvSpPr/>
          <p:nvPr/>
        </p:nvSpPr>
        <p:spPr>
          <a:xfrm>
            <a:off x="9582368" y="279802"/>
            <a:ext cx="60833" cy="60833"/>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6" name="Google Shape;1236;p26"/>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2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37" name="Google Shape;1237;p26"/>
          <p:cNvSpPr/>
          <p:nvPr/>
        </p:nvSpPr>
        <p:spPr>
          <a:xfrm flipH="1">
            <a:off x="-699595" y="5979520"/>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8" name="Google Shape;1238;p26"/>
          <p:cNvSpPr/>
          <p:nvPr/>
        </p:nvSpPr>
        <p:spPr>
          <a:xfrm flipH="1">
            <a:off x="473974"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9" name="Google Shape;1239;p26"/>
          <p:cNvSpPr/>
          <p:nvPr/>
        </p:nvSpPr>
        <p:spPr>
          <a:xfrm flipH="1">
            <a:off x="1388711" y="6463209"/>
            <a:ext cx="123175"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0" name="Google Shape;1240;p26"/>
          <p:cNvSpPr/>
          <p:nvPr/>
        </p:nvSpPr>
        <p:spPr>
          <a:xfrm flipH="1">
            <a:off x="826329" y="6541595"/>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1" name="Google Shape;1241;p26"/>
          <p:cNvSpPr/>
          <p:nvPr/>
        </p:nvSpPr>
        <p:spPr>
          <a:xfrm flipH="1">
            <a:off x="-120283"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2" name="Google Shape;1242;p26"/>
          <p:cNvSpPr/>
          <p:nvPr/>
        </p:nvSpPr>
        <p:spPr>
          <a:xfrm flipH="1">
            <a:off x="696853" y="6138466"/>
            <a:ext cx="106188"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3" name="Google Shape;1243;p26"/>
          <p:cNvSpPr/>
          <p:nvPr/>
        </p:nvSpPr>
        <p:spPr>
          <a:xfrm flipH="1">
            <a:off x="-5631"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4" name="Google Shape;1244;p26"/>
          <p:cNvSpPr/>
          <p:nvPr/>
        </p:nvSpPr>
        <p:spPr>
          <a:xfrm flipH="1">
            <a:off x="217183"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5" name="Google Shape;1245;p26"/>
          <p:cNvSpPr/>
          <p:nvPr/>
        </p:nvSpPr>
        <p:spPr>
          <a:xfrm flipH="1">
            <a:off x="1181673" y="6674051"/>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6" name="Google Shape;1246;p26"/>
          <p:cNvSpPr/>
          <p:nvPr/>
        </p:nvSpPr>
        <p:spPr>
          <a:xfrm flipH="1">
            <a:off x="7739034" y="6324886"/>
            <a:ext cx="270433"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47" name="Google Shape;1247;p26"/>
          <p:cNvGrpSpPr/>
          <p:nvPr/>
        </p:nvGrpSpPr>
        <p:grpSpPr>
          <a:xfrm rot="4893525">
            <a:off x="2742424" y="6420311"/>
            <a:ext cx="217873" cy="308977"/>
            <a:chOff x="1164425" y="1389925"/>
            <a:chExt cx="163400" cy="231725"/>
          </a:xfrm>
        </p:grpSpPr>
        <p:sp>
          <p:nvSpPr>
            <p:cNvPr id="1248" name="Google Shape;124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9" name="Google Shape;124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0" name="Google Shape;125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1" name="Google Shape;125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52" name="Google Shape;1252;p26"/>
          <p:cNvSpPr/>
          <p:nvPr/>
        </p:nvSpPr>
        <p:spPr>
          <a:xfrm>
            <a:off x="4792482" y="6146133"/>
            <a:ext cx="106652"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53" name="Google Shape;1253;p26"/>
          <p:cNvSpPr txBox="1">
            <a:spLocks noGrp="1"/>
          </p:cNvSpPr>
          <p:nvPr>
            <p:ph type="subTitle" idx="1"/>
          </p:nvPr>
        </p:nvSpPr>
        <p:spPr>
          <a:xfrm>
            <a:off x="2929034" y="1635600"/>
            <a:ext cx="6334400" cy="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713192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5" name="Footer Placeholder 4">
            <a:extLst>
              <a:ext uri="{FF2B5EF4-FFF2-40B4-BE49-F238E27FC236}">
                <a16:creationId xmlns=""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220682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5"/>
        </a:solidFill>
        <a:effectLst/>
      </p:bgPr>
    </p:bg>
    <p:spTree>
      <p:nvGrpSpPr>
        <p:cNvPr id="1" name="Shape 627"/>
        <p:cNvGrpSpPr/>
        <p:nvPr/>
      </p:nvGrpSpPr>
      <p:grpSpPr>
        <a:xfrm>
          <a:off x="0" y="0"/>
          <a:ext cx="0" cy="0"/>
          <a:chOff x="0" y="0"/>
          <a:chExt cx="0" cy="0"/>
        </a:xfrm>
      </p:grpSpPr>
      <p:sp>
        <p:nvSpPr>
          <p:cNvPr id="628" name="Google Shape;628;p13"/>
          <p:cNvSpPr/>
          <p:nvPr/>
        </p:nvSpPr>
        <p:spPr>
          <a:xfrm>
            <a:off x="-1200771" y="5961208"/>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9" name="Google Shape;629;p13"/>
          <p:cNvSpPr/>
          <p:nvPr/>
        </p:nvSpPr>
        <p:spPr>
          <a:xfrm>
            <a:off x="-106611"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0" name="Google Shape;630;p13"/>
          <p:cNvSpPr/>
          <p:nvPr/>
        </p:nvSpPr>
        <p:spPr>
          <a:xfrm>
            <a:off x="956688" y="6378270"/>
            <a:ext cx="118912" cy="129537"/>
          </a:xfrm>
          <a:custGeom>
            <a:avLst/>
            <a:gdLst/>
            <a:ahLst/>
            <a:cxnLst/>
            <a:rect l="l" t="t" r="r" b="b"/>
            <a:pathLst>
              <a:path w="1869" h="2036" extrusionOk="0">
                <a:moveTo>
                  <a:pt x="1135" y="1"/>
                </a:moveTo>
                <a:cubicBezTo>
                  <a:pt x="534" y="101"/>
                  <a:pt x="67" y="601"/>
                  <a:pt x="1" y="1202"/>
                </a:cubicBezTo>
                <a:cubicBezTo>
                  <a:pt x="1" y="1602"/>
                  <a:pt x="301" y="1936"/>
                  <a:pt x="701" y="2036"/>
                </a:cubicBezTo>
                <a:cubicBezTo>
                  <a:pt x="1135" y="2036"/>
                  <a:pt x="1869" y="1235"/>
                  <a:pt x="1869" y="735"/>
                </a:cubicBezTo>
                <a:cubicBezTo>
                  <a:pt x="1835" y="334"/>
                  <a:pt x="1535" y="1"/>
                  <a:pt x="113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1" name="Google Shape;631;p13"/>
          <p:cNvSpPr/>
          <p:nvPr/>
        </p:nvSpPr>
        <p:spPr>
          <a:xfrm>
            <a:off x="496172"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2" name="Google Shape;632;p13"/>
          <p:cNvSpPr/>
          <p:nvPr/>
        </p:nvSpPr>
        <p:spPr>
          <a:xfrm>
            <a:off x="797499" y="6567171"/>
            <a:ext cx="104088" cy="101924"/>
          </a:xfrm>
          <a:custGeom>
            <a:avLst/>
            <a:gdLst/>
            <a:ahLst/>
            <a:cxnLst/>
            <a:rect l="l" t="t" r="r" b="b"/>
            <a:pathLst>
              <a:path w="1636" h="1602" extrusionOk="0">
                <a:moveTo>
                  <a:pt x="901" y="1"/>
                </a:moveTo>
                <a:cubicBezTo>
                  <a:pt x="434" y="34"/>
                  <a:pt x="34" y="401"/>
                  <a:pt x="1" y="868"/>
                </a:cubicBezTo>
                <a:cubicBezTo>
                  <a:pt x="34" y="1268"/>
                  <a:pt x="368" y="1602"/>
                  <a:pt x="768" y="1602"/>
                </a:cubicBezTo>
                <a:cubicBezTo>
                  <a:pt x="1235" y="1568"/>
                  <a:pt x="1602" y="1201"/>
                  <a:pt x="1635" y="734"/>
                </a:cubicBezTo>
                <a:cubicBezTo>
                  <a:pt x="1602" y="334"/>
                  <a:pt x="1302" y="1"/>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3" name="Google Shape;633;p13"/>
          <p:cNvSpPr/>
          <p:nvPr/>
        </p:nvSpPr>
        <p:spPr>
          <a:xfrm>
            <a:off x="387882"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4" name="Google Shape;634;p13"/>
          <p:cNvSpPr/>
          <p:nvPr/>
        </p:nvSpPr>
        <p:spPr>
          <a:xfrm>
            <a:off x="162903"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35" name="Google Shape;635;p13"/>
          <p:cNvGrpSpPr/>
          <p:nvPr/>
        </p:nvGrpSpPr>
        <p:grpSpPr>
          <a:xfrm flipH="1">
            <a:off x="9977567" y="-18312"/>
            <a:ext cx="2843480" cy="678536"/>
            <a:chOff x="7483175" y="0"/>
            <a:chExt cx="2132610" cy="508902"/>
          </a:xfrm>
        </p:grpSpPr>
        <p:sp>
          <p:nvSpPr>
            <p:cNvPr id="636" name="Google Shape;636;p13"/>
            <p:cNvSpPr/>
            <p:nvPr/>
          </p:nvSpPr>
          <p:spPr>
            <a:xfrm>
              <a:off x="7483175" y="1668"/>
              <a:ext cx="2132610" cy="507234"/>
            </a:xfrm>
            <a:custGeom>
              <a:avLst/>
              <a:gdLst/>
              <a:ahLst/>
              <a:cxnLst/>
              <a:rect l="l" t="t" r="r" b="b"/>
              <a:pathLst>
                <a:path w="43465" h="10338" extrusionOk="0">
                  <a:moveTo>
                    <a:pt x="0" y="0"/>
                  </a:moveTo>
                  <a:lnTo>
                    <a:pt x="0" y="1334"/>
                  </a:lnTo>
                  <a:cubicBezTo>
                    <a:pt x="534" y="2001"/>
                    <a:pt x="1034" y="2702"/>
                    <a:pt x="1635" y="3302"/>
                  </a:cubicBezTo>
                  <a:cubicBezTo>
                    <a:pt x="2581" y="4330"/>
                    <a:pt x="3923" y="4897"/>
                    <a:pt x="5303" y="4897"/>
                  </a:cubicBezTo>
                  <a:cubicBezTo>
                    <a:pt x="5625" y="4897"/>
                    <a:pt x="5949" y="4867"/>
                    <a:pt x="6271" y="4803"/>
                  </a:cubicBezTo>
                  <a:cubicBezTo>
                    <a:pt x="7372" y="4570"/>
                    <a:pt x="8473" y="4270"/>
                    <a:pt x="9540" y="3903"/>
                  </a:cubicBezTo>
                  <a:cubicBezTo>
                    <a:pt x="11108" y="3436"/>
                    <a:pt x="12642" y="2802"/>
                    <a:pt x="14210" y="2402"/>
                  </a:cubicBezTo>
                  <a:cubicBezTo>
                    <a:pt x="14515" y="2322"/>
                    <a:pt x="14826" y="2283"/>
                    <a:pt x="15133" y="2283"/>
                  </a:cubicBezTo>
                  <a:cubicBezTo>
                    <a:pt x="16237" y="2283"/>
                    <a:pt x="17309" y="2782"/>
                    <a:pt x="18013" y="3669"/>
                  </a:cubicBezTo>
                  <a:cubicBezTo>
                    <a:pt x="18380" y="4070"/>
                    <a:pt x="18713" y="4437"/>
                    <a:pt x="19047" y="4870"/>
                  </a:cubicBezTo>
                  <a:cubicBezTo>
                    <a:pt x="20782" y="6972"/>
                    <a:pt x="22716" y="8906"/>
                    <a:pt x="25351" y="9940"/>
                  </a:cubicBezTo>
                  <a:cubicBezTo>
                    <a:pt x="25983" y="10204"/>
                    <a:pt x="26660" y="10338"/>
                    <a:pt x="27341" y="10338"/>
                  </a:cubicBezTo>
                  <a:cubicBezTo>
                    <a:pt x="27954" y="10338"/>
                    <a:pt x="28569" y="10229"/>
                    <a:pt x="29154" y="10007"/>
                  </a:cubicBezTo>
                  <a:cubicBezTo>
                    <a:pt x="30455" y="9507"/>
                    <a:pt x="31356" y="8573"/>
                    <a:pt x="32190" y="7539"/>
                  </a:cubicBezTo>
                  <a:cubicBezTo>
                    <a:pt x="32823" y="6738"/>
                    <a:pt x="33457" y="5938"/>
                    <a:pt x="34124" y="5170"/>
                  </a:cubicBezTo>
                  <a:cubicBezTo>
                    <a:pt x="34287" y="4967"/>
                    <a:pt x="34548" y="4851"/>
                    <a:pt x="34810" y="4851"/>
                  </a:cubicBezTo>
                  <a:cubicBezTo>
                    <a:pt x="34979" y="4851"/>
                    <a:pt x="35148" y="4899"/>
                    <a:pt x="35292" y="5004"/>
                  </a:cubicBezTo>
                  <a:cubicBezTo>
                    <a:pt x="35759" y="5304"/>
                    <a:pt x="36259" y="5571"/>
                    <a:pt x="36793" y="5804"/>
                  </a:cubicBezTo>
                  <a:cubicBezTo>
                    <a:pt x="37393" y="6071"/>
                    <a:pt x="38027" y="6204"/>
                    <a:pt x="38661" y="6238"/>
                  </a:cubicBezTo>
                  <a:cubicBezTo>
                    <a:pt x="39795" y="6138"/>
                    <a:pt x="40796" y="5437"/>
                    <a:pt x="41330" y="4437"/>
                  </a:cubicBezTo>
                  <a:cubicBezTo>
                    <a:pt x="42130" y="3002"/>
                    <a:pt x="42764" y="1468"/>
                    <a:pt x="43464" y="0"/>
                  </a:cubicBezTo>
                  <a:lnTo>
                    <a:pt x="37760" y="0"/>
                  </a:lnTo>
                  <a:cubicBezTo>
                    <a:pt x="37960" y="1067"/>
                    <a:pt x="38161" y="2168"/>
                    <a:pt x="38394" y="3236"/>
                  </a:cubicBezTo>
                  <a:cubicBezTo>
                    <a:pt x="38461" y="3503"/>
                    <a:pt x="38528" y="3803"/>
                    <a:pt x="38194" y="3836"/>
                  </a:cubicBezTo>
                  <a:cubicBezTo>
                    <a:pt x="38061" y="3836"/>
                    <a:pt x="37760" y="3603"/>
                    <a:pt x="37727" y="3402"/>
                  </a:cubicBezTo>
                  <a:cubicBezTo>
                    <a:pt x="37460" y="2268"/>
                    <a:pt x="37293" y="1134"/>
                    <a:pt x="37060" y="0"/>
                  </a:cubicBezTo>
                  <a:lnTo>
                    <a:pt x="26285" y="0"/>
                  </a:lnTo>
                  <a:cubicBezTo>
                    <a:pt x="26752" y="2102"/>
                    <a:pt x="27186" y="4170"/>
                    <a:pt x="27686" y="6271"/>
                  </a:cubicBezTo>
                  <a:cubicBezTo>
                    <a:pt x="27787" y="6638"/>
                    <a:pt x="27953" y="6972"/>
                    <a:pt x="28087" y="7305"/>
                  </a:cubicBezTo>
                  <a:cubicBezTo>
                    <a:pt x="28120" y="7472"/>
                    <a:pt x="28120" y="7605"/>
                    <a:pt x="28087" y="7772"/>
                  </a:cubicBezTo>
                  <a:cubicBezTo>
                    <a:pt x="28049" y="7765"/>
                    <a:pt x="28008" y="7762"/>
                    <a:pt x="27966" y="7762"/>
                  </a:cubicBezTo>
                  <a:cubicBezTo>
                    <a:pt x="27891" y="7762"/>
                    <a:pt x="27814" y="7770"/>
                    <a:pt x="27750" y="7770"/>
                  </a:cubicBezTo>
                  <a:cubicBezTo>
                    <a:pt x="27692" y="7770"/>
                    <a:pt x="27644" y="7764"/>
                    <a:pt x="27620" y="7739"/>
                  </a:cubicBezTo>
                  <a:cubicBezTo>
                    <a:pt x="27420" y="7539"/>
                    <a:pt x="27253" y="7272"/>
                    <a:pt x="27186" y="7005"/>
                  </a:cubicBezTo>
                  <a:cubicBezTo>
                    <a:pt x="26786" y="5471"/>
                    <a:pt x="26419" y="3970"/>
                    <a:pt x="26085" y="2435"/>
                  </a:cubicBezTo>
                  <a:cubicBezTo>
                    <a:pt x="25885" y="1635"/>
                    <a:pt x="25718" y="801"/>
                    <a:pt x="25552" y="0"/>
                  </a:cubicBezTo>
                  <a:lnTo>
                    <a:pt x="6605" y="0"/>
                  </a:lnTo>
                  <a:lnTo>
                    <a:pt x="6305" y="2635"/>
                  </a:lnTo>
                  <a:cubicBezTo>
                    <a:pt x="6305" y="2802"/>
                    <a:pt x="6271" y="2969"/>
                    <a:pt x="6238" y="3136"/>
                  </a:cubicBezTo>
                  <a:cubicBezTo>
                    <a:pt x="6104" y="3302"/>
                    <a:pt x="5971" y="3436"/>
                    <a:pt x="5838" y="3569"/>
                  </a:cubicBezTo>
                  <a:cubicBezTo>
                    <a:pt x="5737" y="3369"/>
                    <a:pt x="5571" y="3202"/>
                    <a:pt x="5571" y="3036"/>
                  </a:cubicBezTo>
                  <a:cubicBezTo>
                    <a:pt x="5637" y="2235"/>
                    <a:pt x="5737" y="1434"/>
                    <a:pt x="5838" y="667"/>
                  </a:cubicBezTo>
                  <a:cubicBezTo>
                    <a:pt x="5871" y="434"/>
                    <a:pt x="5871" y="234"/>
                    <a:pt x="59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13"/>
            <p:cNvSpPr/>
            <p:nvPr/>
          </p:nvSpPr>
          <p:spPr>
            <a:xfrm>
              <a:off x="8736844" y="1668"/>
              <a:ext cx="126097" cy="381186"/>
            </a:xfrm>
            <a:custGeom>
              <a:avLst/>
              <a:gdLst/>
              <a:ahLst/>
              <a:cxnLst/>
              <a:rect l="l" t="t" r="r" b="b"/>
              <a:pathLst>
                <a:path w="2570" h="7769" extrusionOk="0">
                  <a:moveTo>
                    <a:pt x="1" y="0"/>
                  </a:moveTo>
                  <a:cubicBezTo>
                    <a:pt x="167" y="801"/>
                    <a:pt x="334" y="1601"/>
                    <a:pt x="534" y="2402"/>
                  </a:cubicBezTo>
                  <a:cubicBezTo>
                    <a:pt x="901" y="3970"/>
                    <a:pt x="1268" y="5471"/>
                    <a:pt x="1635" y="7005"/>
                  </a:cubicBezTo>
                  <a:cubicBezTo>
                    <a:pt x="1735" y="7272"/>
                    <a:pt x="1869" y="7505"/>
                    <a:pt x="2069" y="7739"/>
                  </a:cubicBezTo>
                  <a:cubicBezTo>
                    <a:pt x="2091" y="7761"/>
                    <a:pt x="2135" y="7769"/>
                    <a:pt x="2191" y="7769"/>
                  </a:cubicBezTo>
                  <a:cubicBezTo>
                    <a:pt x="2302" y="7769"/>
                    <a:pt x="2458" y="7739"/>
                    <a:pt x="2569" y="7739"/>
                  </a:cubicBezTo>
                  <a:cubicBezTo>
                    <a:pt x="2569" y="7605"/>
                    <a:pt x="2569" y="7439"/>
                    <a:pt x="2569" y="7305"/>
                  </a:cubicBezTo>
                  <a:cubicBezTo>
                    <a:pt x="2402" y="6972"/>
                    <a:pt x="2269" y="6638"/>
                    <a:pt x="2135" y="6271"/>
                  </a:cubicBezTo>
                  <a:cubicBezTo>
                    <a:pt x="1635" y="4170"/>
                    <a:pt x="1201" y="2102"/>
                    <a:pt x="7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13"/>
            <p:cNvSpPr/>
            <p:nvPr/>
          </p:nvSpPr>
          <p:spPr>
            <a:xfrm>
              <a:off x="9301487" y="1668"/>
              <a:ext cx="72076" cy="188262"/>
            </a:xfrm>
            <a:custGeom>
              <a:avLst/>
              <a:gdLst/>
              <a:ahLst/>
              <a:cxnLst/>
              <a:rect l="l" t="t" r="r" b="b"/>
              <a:pathLst>
                <a:path w="1469" h="3837" extrusionOk="0">
                  <a:moveTo>
                    <a:pt x="1" y="0"/>
                  </a:moveTo>
                  <a:cubicBezTo>
                    <a:pt x="234" y="1134"/>
                    <a:pt x="434" y="2268"/>
                    <a:pt x="668" y="3402"/>
                  </a:cubicBezTo>
                  <a:cubicBezTo>
                    <a:pt x="701" y="3603"/>
                    <a:pt x="1002" y="3836"/>
                    <a:pt x="1135" y="3836"/>
                  </a:cubicBezTo>
                  <a:cubicBezTo>
                    <a:pt x="1469" y="3769"/>
                    <a:pt x="1368" y="3503"/>
                    <a:pt x="1335" y="3236"/>
                  </a:cubicBezTo>
                  <a:cubicBezTo>
                    <a:pt x="1135" y="2168"/>
                    <a:pt x="901" y="1067"/>
                    <a:pt x="7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13"/>
            <p:cNvSpPr/>
            <p:nvPr/>
          </p:nvSpPr>
          <p:spPr>
            <a:xfrm>
              <a:off x="7756469" y="0"/>
              <a:ext cx="50782" cy="175162"/>
            </a:xfrm>
            <a:custGeom>
              <a:avLst/>
              <a:gdLst/>
              <a:ahLst/>
              <a:cxnLst/>
              <a:rect l="l" t="t" r="r" b="b"/>
              <a:pathLst>
                <a:path w="1035" h="3570" extrusionOk="0">
                  <a:moveTo>
                    <a:pt x="334" y="1"/>
                  </a:moveTo>
                  <a:cubicBezTo>
                    <a:pt x="301" y="234"/>
                    <a:pt x="301" y="434"/>
                    <a:pt x="268" y="668"/>
                  </a:cubicBezTo>
                  <a:cubicBezTo>
                    <a:pt x="167" y="1468"/>
                    <a:pt x="67" y="2236"/>
                    <a:pt x="1" y="3036"/>
                  </a:cubicBezTo>
                  <a:cubicBezTo>
                    <a:pt x="1" y="3203"/>
                    <a:pt x="167" y="3403"/>
                    <a:pt x="268" y="3570"/>
                  </a:cubicBezTo>
                  <a:cubicBezTo>
                    <a:pt x="401" y="3436"/>
                    <a:pt x="534" y="3303"/>
                    <a:pt x="634" y="3136"/>
                  </a:cubicBezTo>
                  <a:cubicBezTo>
                    <a:pt x="701" y="3003"/>
                    <a:pt x="735" y="2836"/>
                    <a:pt x="735" y="2669"/>
                  </a:cubicBezTo>
                  <a:lnTo>
                    <a:pt x="1035" y="34"/>
                  </a:lnTo>
                  <a:lnTo>
                    <a:pt x="334"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0" name="Google Shape;640;p13"/>
          <p:cNvGrpSpPr/>
          <p:nvPr/>
        </p:nvGrpSpPr>
        <p:grpSpPr>
          <a:xfrm>
            <a:off x="11544293" y="678539"/>
            <a:ext cx="373222" cy="379895"/>
            <a:chOff x="8060919" y="323978"/>
            <a:chExt cx="279917" cy="284921"/>
          </a:xfrm>
        </p:grpSpPr>
        <p:sp>
          <p:nvSpPr>
            <p:cNvPr id="641" name="Google Shape;641;p13"/>
            <p:cNvSpPr/>
            <p:nvPr/>
          </p:nvSpPr>
          <p:spPr>
            <a:xfrm>
              <a:off x="8242559" y="492321"/>
              <a:ext cx="98277" cy="116578"/>
            </a:xfrm>
            <a:custGeom>
              <a:avLst/>
              <a:gdLst/>
              <a:ahLst/>
              <a:cxnLst/>
              <a:rect l="l" t="t" r="r" b="b"/>
              <a:pathLst>
                <a:path w="2003" h="2376" extrusionOk="0">
                  <a:moveTo>
                    <a:pt x="1124" y="0"/>
                  </a:moveTo>
                  <a:cubicBezTo>
                    <a:pt x="915" y="0"/>
                    <a:pt x="706" y="96"/>
                    <a:pt x="568" y="274"/>
                  </a:cubicBezTo>
                  <a:cubicBezTo>
                    <a:pt x="368" y="641"/>
                    <a:pt x="168" y="975"/>
                    <a:pt x="1" y="1375"/>
                  </a:cubicBezTo>
                  <a:cubicBezTo>
                    <a:pt x="34" y="1909"/>
                    <a:pt x="468" y="2342"/>
                    <a:pt x="1001" y="2376"/>
                  </a:cubicBezTo>
                  <a:cubicBezTo>
                    <a:pt x="1468" y="2376"/>
                    <a:pt x="1769" y="2042"/>
                    <a:pt x="1769" y="1442"/>
                  </a:cubicBezTo>
                  <a:cubicBezTo>
                    <a:pt x="1769" y="1308"/>
                    <a:pt x="1802" y="1175"/>
                    <a:pt x="1835" y="1075"/>
                  </a:cubicBezTo>
                  <a:cubicBezTo>
                    <a:pt x="2002" y="708"/>
                    <a:pt x="1869" y="307"/>
                    <a:pt x="1535" y="141"/>
                  </a:cubicBezTo>
                  <a:cubicBezTo>
                    <a:pt x="1413" y="45"/>
                    <a:pt x="1268" y="0"/>
                    <a:pt x="1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13"/>
            <p:cNvSpPr/>
            <p:nvPr/>
          </p:nvSpPr>
          <p:spPr>
            <a:xfrm>
              <a:off x="8060919" y="513272"/>
              <a:ext cx="112948" cy="92684"/>
            </a:xfrm>
            <a:custGeom>
              <a:avLst/>
              <a:gdLst/>
              <a:ahLst/>
              <a:cxnLst/>
              <a:rect l="l" t="t" r="r" b="b"/>
              <a:pathLst>
                <a:path w="2302" h="1889" extrusionOk="0">
                  <a:moveTo>
                    <a:pt x="888" y="0"/>
                  </a:moveTo>
                  <a:cubicBezTo>
                    <a:pt x="663" y="0"/>
                    <a:pt x="471" y="120"/>
                    <a:pt x="300" y="347"/>
                  </a:cubicBezTo>
                  <a:cubicBezTo>
                    <a:pt x="0" y="748"/>
                    <a:pt x="100" y="1315"/>
                    <a:pt x="500" y="1615"/>
                  </a:cubicBezTo>
                  <a:cubicBezTo>
                    <a:pt x="698" y="1793"/>
                    <a:pt x="954" y="1889"/>
                    <a:pt x="1221" y="1889"/>
                  </a:cubicBezTo>
                  <a:cubicBezTo>
                    <a:pt x="1404" y="1889"/>
                    <a:pt x="1591" y="1843"/>
                    <a:pt x="1768" y="1748"/>
                  </a:cubicBezTo>
                  <a:cubicBezTo>
                    <a:pt x="1935" y="1615"/>
                    <a:pt x="2135" y="1448"/>
                    <a:pt x="2268" y="1281"/>
                  </a:cubicBezTo>
                  <a:cubicBezTo>
                    <a:pt x="2302" y="548"/>
                    <a:pt x="1868" y="414"/>
                    <a:pt x="1468" y="214"/>
                  </a:cubicBezTo>
                  <a:cubicBezTo>
                    <a:pt x="1252" y="70"/>
                    <a:pt x="1060" y="0"/>
                    <a:pt x="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13"/>
            <p:cNvSpPr/>
            <p:nvPr/>
          </p:nvSpPr>
          <p:spPr>
            <a:xfrm>
              <a:off x="8152573" y="323978"/>
              <a:ext cx="94941" cy="85226"/>
            </a:xfrm>
            <a:custGeom>
              <a:avLst/>
              <a:gdLst/>
              <a:ahLst/>
              <a:cxnLst/>
              <a:rect l="l" t="t" r="r" b="b"/>
              <a:pathLst>
                <a:path w="1935" h="1737" extrusionOk="0">
                  <a:moveTo>
                    <a:pt x="1161" y="0"/>
                  </a:moveTo>
                  <a:cubicBezTo>
                    <a:pt x="1141" y="0"/>
                    <a:pt x="1121" y="1"/>
                    <a:pt x="1101" y="2"/>
                  </a:cubicBezTo>
                  <a:cubicBezTo>
                    <a:pt x="1079" y="1"/>
                    <a:pt x="1058" y="1"/>
                    <a:pt x="1036" y="1"/>
                  </a:cubicBezTo>
                  <a:cubicBezTo>
                    <a:pt x="467" y="1"/>
                    <a:pt x="32" y="424"/>
                    <a:pt x="0" y="1003"/>
                  </a:cubicBezTo>
                  <a:cubicBezTo>
                    <a:pt x="0" y="1403"/>
                    <a:pt x="400" y="1737"/>
                    <a:pt x="834" y="1737"/>
                  </a:cubicBezTo>
                  <a:cubicBezTo>
                    <a:pt x="1368" y="1704"/>
                    <a:pt x="1835" y="1303"/>
                    <a:pt x="1935" y="736"/>
                  </a:cubicBezTo>
                  <a:cubicBezTo>
                    <a:pt x="1935" y="323"/>
                    <a:pt x="1571" y="0"/>
                    <a:pt x="1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4" name="Google Shape;644;p13"/>
          <p:cNvSpPr/>
          <p:nvPr/>
        </p:nvSpPr>
        <p:spPr>
          <a:xfrm rot="10800000" flipH="1">
            <a:off x="604459" y="436567"/>
            <a:ext cx="316756" cy="348413"/>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5" name="Google Shape;645;p13"/>
          <p:cNvSpPr/>
          <p:nvPr/>
        </p:nvSpPr>
        <p:spPr>
          <a:xfrm rot="10800000" flipH="1">
            <a:off x="2822843" y="280947"/>
            <a:ext cx="87773" cy="106333"/>
          </a:xfrm>
          <a:custGeom>
            <a:avLst/>
            <a:gdLst/>
            <a:ahLst/>
            <a:cxnLst/>
            <a:rect l="l" t="t" r="r" b="b"/>
            <a:pathLst>
              <a:path w="2426" h="2939" extrusionOk="0">
                <a:moveTo>
                  <a:pt x="1279" y="0"/>
                </a:moveTo>
                <a:cubicBezTo>
                  <a:pt x="1258" y="0"/>
                  <a:pt x="1238" y="0"/>
                  <a:pt x="1217" y="1"/>
                </a:cubicBezTo>
                <a:cubicBezTo>
                  <a:pt x="518" y="62"/>
                  <a:pt x="1" y="731"/>
                  <a:pt x="1" y="1764"/>
                </a:cubicBezTo>
                <a:cubicBezTo>
                  <a:pt x="31" y="1977"/>
                  <a:pt x="92" y="2190"/>
                  <a:pt x="183" y="2372"/>
                </a:cubicBezTo>
                <a:cubicBezTo>
                  <a:pt x="314" y="2711"/>
                  <a:pt x="623" y="2938"/>
                  <a:pt x="977" y="2938"/>
                </a:cubicBezTo>
                <a:cubicBezTo>
                  <a:pt x="1036" y="2938"/>
                  <a:pt x="1095" y="2932"/>
                  <a:pt x="1156" y="2919"/>
                </a:cubicBezTo>
                <a:cubicBezTo>
                  <a:pt x="1581" y="2889"/>
                  <a:pt x="1885" y="2524"/>
                  <a:pt x="1885" y="2099"/>
                </a:cubicBezTo>
                <a:cubicBezTo>
                  <a:pt x="1916" y="1795"/>
                  <a:pt x="2007" y="1521"/>
                  <a:pt x="2159" y="1247"/>
                </a:cubicBezTo>
                <a:cubicBezTo>
                  <a:pt x="2425" y="537"/>
                  <a:pt x="2029" y="0"/>
                  <a:pt x="127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 name="Google Shape;646;p13"/>
          <p:cNvSpPr/>
          <p:nvPr/>
        </p:nvSpPr>
        <p:spPr>
          <a:xfrm rot="10800000" flipH="1">
            <a:off x="620887" y="3111775"/>
            <a:ext cx="79199" cy="97288"/>
          </a:xfrm>
          <a:custGeom>
            <a:avLst/>
            <a:gdLst/>
            <a:ahLst/>
            <a:cxnLst/>
            <a:rect l="l" t="t" r="r" b="b"/>
            <a:pathLst>
              <a:path w="2189" h="2689" extrusionOk="0">
                <a:moveTo>
                  <a:pt x="1191" y="1"/>
                </a:moveTo>
                <a:cubicBezTo>
                  <a:pt x="984" y="1"/>
                  <a:pt x="788" y="88"/>
                  <a:pt x="639" y="257"/>
                </a:cubicBezTo>
                <a:cubicBezTo>
                  <a:pt x="213" y="652"/>
                  <a:pt x="0" y="1229"/>
                  <a:pt x="122" y="1777"/>
                </a:cubicBezTo>
                <a:cubicBezTo>
                  <a:pt x="213" y="2263"/>
                  <a:pt x="578" y="2597"/>
                  <a:pt x="1064" y="2688"/>
                </a:cubicBezTo>
                <a:cubicBezTo>
                  <a:pt x="1429" y="2658"/>
                  <a:pt x="1763" y="2415"/>
                  <a:pt x="1885" y="2050"/>
                </a:cubicBezTo>
                <a:cubicBezTo>
                  <a:pt x="2007" y="1716"/>
                  <a:pt x="2098" y="1381"/>
                  <a:pt x="2159" y="1047"/>
                </a:cubicBezTo>
                <a:cubicBezTo>
                  <a:pt x="2189" y="652"/>
                  <a:pt x="1946" y="257"/>
                  <a:pt x="1581" y="105"/>
                </a:cubicBezTo>
                <a:cubicBezTo>
                  <a:pt x="1453" y="35"/>
                  <a:pt x="1320" y="1"/>
                  <a:pt x="119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 name="Google Shape;647;p13"/>
          <p:cNvSpPr/>
          <p:nvPr/>
        </p:nvSpPr>
        <p:spPr>
          <a:xfrm rot="10800000" flipH="1">
            <a:off x="5635655" y="138500"/>
            <a:ext cx="88026" cy="80320"/>
          </a:xfrm>
          <a:custGeom>
            <a:avLst/>
            <a:gdLst/>
            <a:ahLst/>
            <a:cxnLst/>
            <a:rect l="l" t="t" r="r" b="b"/>
            <a:pathLst>
              <a:path w="2433" h="2220" extrusionOk="0">
                <a:moveTo>
                  <a:pt x="1520" y="0"/>
                </a:moveTo>
                <a:cubicBezTo>
                  <a:pt x="669" y="61"/>
                  <a:pt x="1" y="608"/>
                  <a:pt x="1" y="1216"/>
                </a:cubicBezTo>
                <a:cubicBezTo>
                  <a:pt x="31" y="1854"/>
                  <a:pt x="335" y="2219"/>
                  <a:pt x="1034" y="2219"/>
                </a:cubicBezTo>
                <a:cubicBezTo>
                  <a:pt x="1764" y="2189"/>
                  <a:pt x="2372" y="1611"/>
                  <a:pt x="2432" y="882"/>
                </a:cubicBezTo>
                <a:cubicBezTo>
                  <a:pt x="2372" y="426"/>
                  <a:pt x="2007" y="61"/>
                  <a:pt x="152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8" name="Google Shape;648;p13"/>
          <p:cNvSpPr/>
          <p:nvPr/>
        </p:nvSpPr>
        <p:spPr>
          <a:xfrm rot="10800000" flipH="1">
            <a:off x="7875831" y="14291"/>
            <a:ext cx="97938" cy="76015"/>
          </a:xfrm>
          <a:custGeom>
            <a:avLst/>
            <a:gdLst/>
            <a:ahLst/>
            <a:cxnLst/>
            <a:rect l="l" t="t" r="r" b="b"/>
            <a:pathLst>
              <a:path w="2707" h="2101" extrusionOk="0">
                <a:moveTo>
                  <a:pt x="1678" y="0"/>
                </a:moveTo>
                <a:cubicBezTo>
                  <a:pt x="1174" y="0"/>
                  <a:pt x="704" y="184"/>
                  <a:pt x="366" y="551"/>
                </a:cubicBezTo>
                <a:cubicBezTo>
                  <a:pt x="62" y="794"/>
                  <a:pt x="1" y="1219"/>
                  <a:pt x="214" y="1554"/>
                </a:cubicBezTo>
                <a:cubicBezTo>
                  <a:pt x="426" y="1766"/>
                  <a:pt x="700" y="1979"/>
                  <a:pt x="974" y="2101"/>
                </a:cubicBezTo>
                <a:cubicBezTo>
                  <a:pt x="1399" y="2010"/>
                  <a:pt x="1794" y="1858"/>
                  <a:pt x="2189" y="1675"/>
                </a:cubicBezTo>
                <a:cubicBezTo>
                  <a:pt x="2524" y="1523"/>
                  <a:pt x="2706" y="1128"/>
                  <a:pt x="2615" y="763"/>
                </a:cubicBezTo>
                <a:cubicBezTo>
                  <a:pt x="2554" y="338"/>
                  <a:pt x="2220" y="4"/>
                  <a:pt x="1794" y="4"/>
                </a:cubicBezTo>
                <a:cubicBezTo>
                  <a:pt x="1755" y="1"/>
                  <a:pt x="1716" y="0"/>
                  <a:pt x="167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9" name="Google Shape;649;p13"/>
          <p:cNvSpPr/>
          <p:nvPr/>
        </p:nvSpPr>
        <p:spPr>
          <a:xfrm rot="10800000" flipH="1">
            <a:off x="3141757" y="6255284"/>
            <a:ext cx="87990" cy="72685"/>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0" name="Google Shape;650;p13"/>
          <p:cNvSpPr/>
          <p:nvPr/>
        </p:nvSpPr>
        <p:spPr>
          <a:xfrm rot="10800000" flipH="1">
            <a:off x="2059403" y="903323"/>
            <a:ext cx="89112"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1" name="Google Shape;651;p13"/>
          <p:cNvSpPr/>
          <p:nvPr/>
        </p:nvSpPr>
        <p:spPr>
          <a:xfrm rot="10800000" flipH="1">
            <a:off x="8069393" y="-2"/>
            <a:ext cx="90197" cy="70479"/>
          </a:xfrm>
          <a:custGeom>
            <a:avLst/>
            <a:gdLst/>
            <a:ahLst/>
            <a:cxnLst/>
            <a:rect l="l" t="t" r="r" b="b"/>
            <a:pathLst>
              <a:path w="2493" h="1948" extrusionOk="0">
                <a:moveTo>
                  <a:pt x="1319" y="0"/>
                </a:moveTo>
                <a:cubicBezTo>
                  <a:pt x="1295" y="0"/>
                  <a:pt x="1271" y="1"/>
                  <a:pt x="1247" y="3"/>
                </a:cubicBezTo>
                <a:cubicBezTo>
                  <a:pt x="608" y="3"/>
                  <a:pt x="92" y="459"/>
                  <a:pt x="31" y="1066"/>
                </a:cubicBezTo>
                <a:cubicBezTo>
                  <a:pt x="1" y="1583"/>
                  <a:pt x="426" y="1857"/>
                  <a:pt x="1277" y="1948"/>
                </a:cubicBezTo>
                <a:cubicBezTo>
                  <a:pt x="1581" y="1857"/>
                  <a:pt x="1885" y="1735"/>
                  <a:pt x="2159" y="1553"/>
                </a:cubicBezTo>
                <a:cubicBezTo>
                  <a:pt x="2432" y="1310"/>
                  <a:pt x="2493" y="914"/>
                  <a:pt x="2280" y="611"/>
                </a:cubicBezTo>
                <a:cubicBezTo>
                  <a:pt x="2108" y="238"/>
                  <a:pt x="1719" y="0"/>
                  <a:pt x="131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2" name="Google Shape;652;p13"/>
          <p:cNvSpPr/>
          <p:nvPr/>
        </p:nvSpPr>
        <p:spPr>
          <a:xfrm rot="10800000" flipH="1">
            <a:off x="2169390" y="1092613"/>
            <a:ext cx="69321" cy="80320"/>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3" name="Google Shape;653;p13"/>
          <p:cNvSpPr/>
          <p:nvPr/>
        </p:nvSpPr>
        <p:spPr>
          <a:xfrm rot="10800000" flipH="1">
            <a:off x="6055307" y="3739907"/>
            <a:ext cx="81405"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4" name="Google Shape;654;p13"/>
          <p:cNvSpPr/>
          <p:nvPr/>
        </p:nvSpPr>
        <p:spPr>
          <a:xfrm rot="10800000" flipH="1">
            <a:off x="11118942" y="3475441"/>
            <a:ext cx="63821"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5" name="Google Shape;655;p13"/>
          <p:cNvSpPr/>
          <p:nvPr/>
        </p:nvSpPr>
        <p:spPr>
          <a:xfrm rot="10800000" flipH="1">
            <a:off x="8023191" y="186941"/>
            <a:ext cx="71528" cy="69321"/>
          </a:xfrm>
          <a:custGeom>
            <a:avLst/>
            <a:gdLst/>
            <a:ahLst/>
            <a:cxnLst/>
            <a:rect l="l" t="t" r="r" b="b"/>
            <a:pathLst>
              <a:path w="1977" h="1916" extrusionOk="0">
                <a:moveTo>
                  <a:pt x="852" y="1"/>
                </a:moveTo>
                <a:cubicBezTo>
                  <a:pt x="366" y="62"/>
                  <a:pt x="31" y="457"/>
                  <a:pt x="1" y="943"/>
                </a:cubicBezTo>
                <a:cubicBezTo>
                  <a:pt x="62" y="1460"/>
                  <a:pt x="487" y="1885"/>
                  <a:pt x="1034" y="1916"/>
                </a:cubicBezTo>
                <a:cubicBezTo>
                  <a:pt x="1521" y="1885"/>
                  <a:pt x="1885" y="1521"/>
                  <a:pt x="1977" y="1034"/>
                </a:cubicBezTo>
                <a:cubicBezTo>
                  <a:pt x="1855" y="487"/>
                  <a:pt x="1399" y="62"/>
                  <a:pt x="85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6" name="Google Shape;656;p13"/>
          <p:cNvSpPr/>
          <p:nvPr/>
        </p:nvSpPr>
        <p:spPr>
          <a:xfrm rot="10800000" flipH="1">
            <a:off x="11040866" y="3575550"/>
            <a:ext cx="60530" cy="61615"/>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7" name="Google Shape;657;p13"/>
          <p:cNvSpPr/>
          <p:nvPr/>
        </p:nvSpPr>
        <p:spPr>
          <a:xfrm rot="10800000" flipH="1">
            <a:off x="11166555" y="3642626"/>
            <a:ext cx="71203"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8" name="Google Shape;658;p13"/>
          <p:cNvSpPr/>
          <p:nvPr/>
        </p:nvSpPr>
        <p:spPr>
          <a:xfrm rot="10800000" flipH="1">
            <a:off x="2273985" y="912257"/>
            <a:ext cx="57924"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9" name="Google Shape;659;p13"/>
          <p:cNvSpPr/>
          <p:nvPr/>
        </p:nvSpPr>
        <p:spPr>
          <a:xfrm rot="-4039568" flipH="1">
            <a:off x="10375685" y="6406275"/>
            <a:ext cx="89111"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0" name="Google Shape;660;p13"/>
          <p:cNvSpPr/>
          <p:nvPr/>
        </p:nvSpPr>
        <p:spPr>
          <a:xfrm rot="-4039568" flipH="1">
            <a:off x="10166959" y="6410150"/>
            <a:ext cx="69320" cy="80319"/>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1" name="Google Shape;661;p13"/>
          <p:cNvSpPr/>
          <p:nvPr/>
        </p:nvSpPr>
        <p:spPr>
          <a:xfrm rot="-4039568" flipH="1">
            <a:off x="10313476" y="6589719"/>
            <a:ext cx="57924"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2" name="Google Shape;662;p13"/>
          <p:cNvSpPr/>
          <p:nvPr/>
        </p:nvSpPr>
        <p:spPr>
          <a:xfrm rot="-6663797" flipH="1">
            <a:off x="11718522" y="5418277"/>
            <a:ext cx="316763" cy="348421"/>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3" name="Google Shape;663;p13"/>
          <p:cNvSpPr txBox="1">
            <a:spLocks noGrp="1"/>
          </p:cNvSpPr>
          <p:nvPr>
            <p:ph type="title"/>
          </p:nvPr>
        </p:nvSpPr>
        <p:spPr>
          <a:xfrm>
            <a:off x="951001" y="719333"/>
            <a:ext cx="10290000" cy="63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600"/>
              <a:buNone/>
              <a:defRPr sz="5320">
                <a:solidFill>
                  <a:schemeClr val="accent6"/>
                </a:solidFill>
              </a:defRPr>
            </a:lvl1pPr>
            <a:lvl2pPr lvl="1">
              <a:spcBef>
                <a:spcPts val="0"/>
              </a:spcBef>
              <a:spcAft>
                <a:spcPts val="0"/>
              </a:spcAft>
              <a:buClr>
                <a:schemeClr val="accent6"/>
              </a:buClr>
              <a:buSzPts val="3600"/>
              <a:buNone/>
              <a:defRPr>
                <a:solidFill>
                  <a:schemeClr val="accent6"/>
                </a:solidFill>
              </a:defRPr>
            </a:lvl2pPr>
            <a:lvl3pPr lvl="2">
              <a:spcBef>
                <a:spcPts val="0"/>
              </a:spcBef>
              <a:spcAft>
                <a:spcPts val="0"/>
              </a:spcAft>
              <a:buClr>
                <a:schemeClr val="accent6"/>
              </a:buClr>
              <a:buSzPts val="3600"/>
              <a:buNone/>
              <a:defRPr>
                <a:solidFill>
                  <a:schemeClr val="accent6"/>
                </a:solidFill>
              </a:defRPr>
            </a:lvl3pPr>
            <a:lvl4pPr lvl="3">
              <a:spcBef>
                <a:spcPts val="0"/>
              </a:spcBef>
              <a:spcAft>
                <a:spcPts val="0"/>
              </a:spcAft>
              <a:buClr>
                <a:schemeClr val="accent6"/>
              </a:buClr>
              <a:buSzPts val="3600"/>
              <a:buNone/>
              <a:defRPr>
                <a:solidFill>
                  <a:schemeClr val="accent6"/>
                </a:solidFill>
              </a:defRPr>
            </a:lvl4pPr>
            <a:lvl5pPr lvl="4">
              <a:spcBef>
                <a:spcPts val="0"/>
              </a:spcBef>
              <a:spcAft>
                <a:spcPts val="0"/>
              </a:spcAft>
              <a:buClr>
                <a:schemeClr val="accent6"/>
              </a:buClr>
              <a:buSzPts val="3600"/>
              <a:buNone/>
              <a:defRPr>
                <a:solidFill>
                  <a:schemeClr val="accent6"/>
                </a:solidFill>
              </a:defRPr>
            </a:lvl5pPr>
            <a:lvl6pPr lvl="5">
              <a:spcBef>
                <a:spcPts val="0"/>
              </a:spcBef>
              <a:spcAft>
                <a:spcPts val="0"/>
              </a:spcAft>
              <a:buClr>
                <a:schemeClr val="accent6"/>
              </a:buClr>
              <a:buSzPts val="3600"/>
              <a:buNone/>
              <a:defRPr>
                <a:solidFill>
                  <a:schemeClr val="accent6"/>
                </a:solidFill>
              </a:defRPr>
            </a:lvl6pPr>
            <a:lvl7pPr lvl="6">
              <a:spcBef>
                <a:spcPts val="0"/>
              </a:spcBef>
              <a:spcAft>
                <a:spcPts val="0"/>
              </a:spcAft>
              <a:buClr>
                <a:schemeClr val="accent6"/>
              </a:buClr>
              <a:buSzPts val="3600"/>
              <a:buNone/>
              <a:defRPr>
                <a:solidFill>
                  <a:schemeClr val="accent6"/>
                </a:solidFill>
              </a:defRPr>
            </a:lvl7pPr>
            <a:lvl8pPr lvl="7">
              <a:spcBef>
                <a:spcPts val="0"/>
              </a:spcBef>
              <a:spcAft>
                <a:spcPts val="0"/>
              </a:spcAft>
              <a:buClr>
                <a:schemeClr val="accent6"/>
              </a:buClr>
              <a:buSzPts val="3600"/>
              <a:buNone/>
              <a:defRPr>
                <a:solidFill>
                  <a:schemeClr val="accent6"/>
                </a:solidFill>
              </a:defRPr>
            </a:lvl8pPr>
            <a:lvl9pPr lvl="8">
              <a:spcBef>
                <a:spcPts val="0"/>
              </a:spcBef>
              <a:spcAft>
                <a:spcPts val="0"/>
              </a:spcAft>
              <a:buClr>
                <a:schemeClr val="accent6"/>
              </a:buClr>
              <a:buSzPts val="3600"/>
              <a:buNone/>
              <a:defRPr>
                <a:solidFill>
                  <a:schemeClr val="accent6"/>
                </a:solidFill>
              </a:defRPr>
            </a:lvl9pPr>
          </a:lstStyle>
          <a:p>
            <a:endParaRPr/>
          </a:p>
        </p:txBody>
      </p:sp>
      <p:sp>
        <p:nvSpPr>
          <p:cNvPr id="664" name="Google Shape;664;p13"/>
          <p:cNvSpPr txBox="1">
            <a:spLocks noGrp="1"/>
          </p:cNvSpPr>
          <p:nvPr>
            <p:ph type="title" idx="2" hasCustomPrompt="1"/>
          </p:nvPr>
        </p:nvSpPr>
        <p:spPr>
          <a:xfrm>
            <a:off x="1571834" y="24954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5" name="Google Shape;665;p13"/>
          <p:cNvSpPr txBox="1">
            <a:spLocks noGrp="1"/>
          </p:cNvSpPr>
          <p:nvPr>
            <p:ph type="title" idx="3"/>
          </p:nvPr>
        </p:nvSpPr>
        <p:spPr>
          <a:xfrm>
            <a:off x="2490821" y="2114345"/>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2"/>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6" name="Google Shape;666;p13"/>
          <p:cNvSpPr txBox="1">
            <a:spLocks noGrp="1"/>
          </p:cNvSpPr>
          <p:nvPr>
            <p:ph type="subTitle" idx="1"/>
          </p:nvPr>
        </p:nvSpPr>
        <p:spPr>
          <a:xfrm>
            <a:off x="2477142" y="2812551"/>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67" name="Google Shape;667;p13"/>
          <p:cNvSpPr txBox="1">
            <a:spLocks noGrp="1"/>
          </p:cNvSpPr>
          <p:nvPr>
            <p:ph type="title" idx="4" hasCustomPrompt="1"/>
          </p:nvPr>
        </p:nvSpPr>
        <p:spPr>
          <a:xfrm>
            <a:off x="1571834" y="45637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8" name="Google Shape;668;p13"/>
          <p:cNvSpPr txBox="1">
            <a:spLocks noGrp="1"/>
          </p:cNvSpPr>
          <p:nvPr>
            <p:ph type="title" idx="5"/>
          </p:nvPr>
        </p:nvSpPr>
        <p:spPr>
          <a:xfrm>
            <a:off x="2474945" y="4183312"/>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3"/>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9" name="Google Shape;669;p13"/>
          <p:cNvSpPr txBox="1">
            <a:spLocks noGrp="1"/>
          </p:cNvSpPr>
          <p:nvPr>
            <p:ph type="subTitle" idx="6"/>
          </p:nvPr>
        </p:nvSpPr>
        <p:spPr>
          <a:xfrm>
            <a:off x="2477142" y="4881517"/>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0" name="Google Shape;670;p13"/>
          <p:cNvSpPr txBox="1">
            <a:spLocks noGrp="1"/>
          </p:cNvSpPr>
          <p:nvPr>
            <p:ph type="title" idx="7" hasCustomPrompt="1"/>
          </p:nvPr>
        </p:nvSpPr>
        <p:spPr>
          <a:xfrm>
            <a:off x="6305034" y="24954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1" name="Google Shape;671;p13"/>
          <p:cNvSpPr txBox="1">
            <a:spLocks noGrp="1"/>
          </p:cNvSpPr>
          <p:nvPr>
            <p:ph type="title" idx="8"/>
          </p:nvPr>
        </p:nvSpPr>
        <p:spPr>
          <a:xfrm>
            <a:off x="7209734" y="2114345"/>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2" name="Google Shape;672;p13"/>
          <p:cNvSpPr txBox="1">
            <a:spLocks noGrp="1"/>
          </p:cNvSpPr>
          <p:nvPr>
            <p:ph type="subTitle" idx="9"/>
          </p:nvPr>
        </p:nvSpPr>
        <p:spPr>
          <a:xfrm>
            <a:off x="7208754" y="2812551"/>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3" name="Google Shape;673;p13"/>
          <p:cNvSpPr txBox="1">
            <a:spLocks noGrp="1"/>
          </p:cNvSpPr>
          <p:nvPr>
            <p:ph type="title" idx="13" hasCustomPrompt="1"/>
          </p:nvPr>
        </p:nvSpPr>
        <p:spPr>
          <a:xfrm>
            <a:off x="6305034" y="45637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4" name="Google Shape;674;p13"/>
          <p:cNvSpPr txBox="1">
            <a:spLocks noGrp="1"/>
          </p:cNvSpPr>
          <p:nvPr>
            <p:ph type="title" idx="14"/>
          </p:nvPr>
        </p:nvSpPr>
        <p:spPr>
          <a:xfrm>
            <a:off x="7214496" y="4183312"/>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4"/>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5" name="Google Shape;675;p13"/>
          <p:cNvSpPr txBox="1">
            <a:spLocks noGrp="1"/>
          </p:cNvSpPr>
          <p:nvPr>
            <p:ph type="subTitle" idx="15"/>
          </p:nvPr>
        </p:nvSpPr>
        <p:spPr>
          <a:xfrm>
            <a:off x="7208754" y="4881517"/>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5379528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4"/>
        </a:solidFill>
        <a:effectLst/>
      </p:bgPr>
    </p:bg>
    <p:spTree>
      <p:nvGrpSpPr>
        <p:cNvPr id="1" name="Shape 477"/>
        <p:cNvGrpSpPr/>
        <p:nvPr/>
      </p:nvGrpSpPr>
      <p:grpSpPr>
        <a:xfrm>
          <a:off x="0" y="0"/>
          <a:ext cx="0" cy="0"/>
          <a:chOff x="0" y="0"/>
          <a:chExt cx="0" cy="0"/>
        </a:xfrm>
      </p:grpSpPr>
      <p:sp>
        <p:nvSpPr>
          <p:cNvPr id="478" name="Google Shape;478;p9"/>
          <p:cNvSpPr/>
          <p:nvPr/>
        </p:nvSpPr>
        <p:spPr>
          <a:xfrm>
            <a:off x="6871801" y="1506869"/>
            <a:ext cx="702976" cy="1092516"/>
          </a:xfrm>
          <a:custGeom>
            <a:avLst/>
            <a:gdLst/>
            <a:ahLst/>
            <a:cxnLst/>
            <a:rect l="l" t="t" r="r" b="b"/>
            <a:pathLst>
              <a:path w="12793" h="19882" extrusionOk="0">
                <a:moveTo>
                  <a:pt x="579" y="1"/>
                </a:moveTo>
                <a:cubicBezTo>
                  <a:pt x="281" y="1"/>
                  <a:pt x="1" y="255"/>
                  <a:pt x="50" y="601"/>
                </a:cubicBezTo>
                <a:cubicBezTo>
                  <a:pt x="50" y="1035"/>
                  <a:pt x="150" y="1468"/>
                  <a:pt x="284" y="1869"/>
                </a:cubicBezTo>
                <a:cubicBezTo>
                  <a:pt x="784" y="3437"/>
                  <a:pt x="1885" y="4604"/>
                  <a:pt x="3052" y="5705"/>
                </a:cubicBezTo>
                <a:cubicBezTo>
                  <a:pt x="4187" y="6706"/>
                  <a:pt x="5187" y="7873"/>
                  <a:pt x="5955" y="9207"/>
                </a:cubicBezTo>
                <a:cubicBezTo>
                  <a:pt x="6922" y="10942"/>
                  <a:pt x="7923" y="12643"/>
                  <a:pt x="8923" y="14344"/>
                </a:cubicBezTo>
                <a:cubicBezTo>
                  <a:pt x="9390" y="15212"/>
                  <a:pt x="9857" y="16112"/>
                  <a:pt x="10324" y="16980"/>
                </a:cubicBezTo>
                <a:cubicBezTo>
                  <a:pt x="10358" y="17046"/>
                  <a:pt x="10391" y="17080"/>
                  <a:pt x="10391" y="17113"/>
                </a:cubicBezTo>
                <a:lnTo>
                  <a:pt x="10291" y="17046"/>
                </a:lnTo>
                <a:lnTo>
                  <a:pt x="8690" y="15679"/>
                </a:lnTo>
                <a:cubicBezTo>
                  <a:pt x="8223" y="15378"/>
                  <a:pt x="7756" y="15011"/>
                  <a:pt x="7255" y="14711"/>
                </a:cubicBezTo>
                <a:cubicBezTo>
                  <a:pt x="6388" y="14144"/>
                  <a:pt x="5488" y="13577"/>
                  <a:pt x="4554" y="13110"/>
                </a:cubicBezTo>
                <a:cubicBezTo>
                  <a:pt x="4397" y="13032"/>
                  <a:pt x="4260" y="12994"/>
                  <a:pt x="4145" y="12994"/>
                </a:cubicBezTo>
                <a:cubicBezTo>
                  <a:pt x="3821" y="12994"/>
                  <a:pt x="3670" y="13293"/>
                  <a:pt x="3720" y="13811"/>
                </a:cubicBezTo>
                <a:cubicBezTo>
                  <a:pt x="4420" y="14511"/>
                  <a:pt x="5187" y="15212"/>
                  <a:pt x="5988" y="15812"/>
                </a:cubicBezTo>
                <a:cubicBezTo>
                  <a:pt x="7622" y="16946"/>
                  <a:pt x="9324" y="17980"/>
                  <a:pt x="10991" y="19048"/>
                </a:cubicBezTo>
                <a:cubicBezTo>
                  <a:pt x="11325" y="19315"/>
                  <a:pt x="11592" y="19581"/>
                  <a:pt x="11859" y="19882"/>
                </a:cubicBezTo>
                <a:cubicBezTo>
                  <a:pt x="12192" y="18981"/>
                  <a:pt x="12493" y="18047"/>
                  <a:pt x="12793" y="17113"/>
                </a:cubicBezTo>
                <a:cubicBezTo>
                  <a:pt x="12726" y="16079"/>
                  <a:pt x="12659" y="15045"/>
                  <a:pt x="12559" y="14011"/>
                </a:cubicBezTo>
                <a:cubicBezTo>
                  <a:pt x="12392" y="12877"/>
                  <a:pt x="12192" y="11742"/>
                  <a:pt x="11992" y="10608"/>
                </a:cubicBezTo>
                <a:cubicBezTo>
                  <a:pt x="11931" y="10302"/>
                  <a:pt x="11785" y="9967"/>
                  <a:pt x="11425" y="9967"/>
                </a:cubicBezTo>
                <a:cubicBezTo>
                  <a:pt x="11393" y="9967"/>
                  <a:pt x="11360" y="9969"/>
                  <a:pt x="11325" y="9975"/>
                </a:cubicBezTo>
                <a:cubicBezTo>
                  <a:pt x="10891" y="10008"/>
                  <a:pt x="10825" y="10408"/>
                  <a:pt x="10825" y="10742"/>
                </a:cubicBezTo>
                <a:cubicBezTo>
                  <a:pt x="10725" y="11342"/>
                  <a:pt x="10725" y="11943"/>
                  <a:pt x="10758" y="12543"/>
                </a:cubicBezTo>
                <a:cubicBezTo>
                  <a:pt x="10958" y="13977"/>
                  <a:pt x="11225" y="15412"/>
                  <a:pt x="11458" y="16846"/>
                </a:cubicBezTo>
                <a:cubicBezTo>
                  <a:pt x="11492" y="17046"/>
                  <a:pt x="11525" y="17246"/>
                  <a:pt x="11525" y="17447"/>
                </a:cubicBezTo>
                <a:cubicBezTo>
                  <a:pt x="10625" y="15945"/>
                  <a:pt x="9791" y="14478"/>
                  <a:pt x="8990" y="12977"/>
                </a:cubicBezTo>
                <a:cubicBezTo>
                  <a:pt x="8923" y="12843"/>
                  <a:pt x="8923" y="12710"/>
                  <a:pt x="8890" y="12576"/>
                </a:cubicBezTo>
                <a:cubicBezTo>
                  <a:pt x="8823" y="11676"/>
                  <a:pt x="8790" y="10775"/>
                  <a:pt x="8623" y="9908"/>
                </a:cubicBezTo>
                <a:cubicBezTo>
                  <a:pt x="8290" y="8107"/>
                  <a:pt x="7889" y="6305"/>
                  <a:pt x="7522" y="4471"/>
                </a:cubicBezTo>
                <a:cubicBezTo>
                  <a:pt x="7322" y="3970"/>
                  <a:pt x="7089" y="3470"/>
                  <a:pt x="6855" y="2970"/>
                </a:cubicBezTo>
                <a:cubicBezTo>
                  <a:pt x="6746" y="2735"/>
                  <a:pt x="6526" y="2618"/>
                  <a:pt x="6310" y="2618"/>
                </a:cubicBezTo>
                <a:cubicBezTo>
                  <a:pt x="6066" y="2618"/>
                  <a:pt x="5825" y="2768"/>
                  <a:pt x="5754" y="3070"/>
                </a:cubicBezTo>
                <a:cubicBezTo>
                  <a:pt x="5654" y="3303"/>
                  <a:pt x="5621" y="3537"/>
                  <a:pt x="5621" y="3803"/>
                </a:cubicBezTo>
                <a:lnTo>
                  <a:pt x="5621" y="5204"/>
                </a:lnTo>
                <a:cubicBezTo>
                  <a:pt x="5788" y="6138"/>
                  <a:pt x="5988" y="7039"/>
                  <a:pt x="6188" y="8006"/>
                </a:cubicBezTo>
                <a:cubicBezTo>
                  <a:pt x="6221" y="8073"/>
                  <a:pt x="6255" y="8107"/>
                  <a:pt x="6255" y="8140"/>
                </a:cubicBezTo>
                <a:cubicBezTo>
                  <a:pt x="6255" y="8173"/>
                  <a:pt x="6221" y="8207"/>
                  <a:pt x="6188" y="8240"/>
                </a:cubicBezTo>
                <a:cubicBezTo>
                  <a:pt x="6155" y="8207"/>
                  <a:pt x="6155" y="8173"/>
                  <a:pt x="6121" y="8107"/>
                </a:cubicBezTo>
                <a:cubicBezTo>
                  <a:pt x="6121" y="8073"/>
                  <a:pt x="6155" y="8040"/>
                  <a:pt x="6188" y="8006"/>
                </a:cubicBezTo>
                <a:lnTo>
                  <a:pt x="6188" y="8006"/>
                </a:lnTo>
                <a:lnTo>
                  <a:pt x="6055" y="8073"/>
                </a:lnTo>
                <a:cubicBezTo>
                  <a:pt x="5721" y="7506"/>
                  <a:pt x="5354" y="6972"/>
                  <a:pt x="5021" y="6439"/>
                </a:cubicBezTo>
                <a:cubicBezTo>
                  <a:pt x="3953" y="4604"/>
                  <a:pt x="2886" y="2803"/>
                  <a:pt x="1785" y="1001"/>
                </a:cubicBezTo>
                <a:cubicBezTo>
                  <a:pt x="1551" y="635"/>
                  <a:pt x="1251" y="334"/>
                  <a:pt x="884" y="101"/>
                </a:cubicBezTo>
                <a:cubicBezTo>
                  <a:pt x="789" y="32"/>
                  <a:pt x="683" y="1"/>
                  <a:pt x="57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79" name="Google Shape;479;p9"/>
          <p:cNvGrpSpPr/>
          <p:nvPr/>
        </p:nvGrpSpPr>
        <p:grpSpPr>
          <a:xfrm flipH="1">
            <a:off x="8610873" y="3732389"/>
            <a:ext cx="1379474" cy="919475"/>
            <a:chOff x="6327700" y="2580803"/>
            <a:chExt cx="1362219" cy="907973"/>
          </a:xfrm>
        </p:grpSpPr>
        <p:sp>
          <p:nvSpPr>
            <p:cNvPr id="480" name="Google Shape;480;p9"/>
            <p:cNvSpPr/>
            <p:nvPr/>
          </p:nvSpPr>
          <p:spPr>
            <a:xfrm flipH="1">
              <a:off x="6485848" y="2580803"/>
              <a:ext cx="1204071" cy="867656"/>
            </a:xfrm>
            <a:custGeom>
              <a:avLst/>
              <a:gdLst/>
              <a:ahLst/>
              <a:cxnLst/>
              <a:rect l="l" t="t" r="r" b="b"/>
              <a:pathLst>
                <a:path w="18547" h="13365" extrusionOk="0">
                  <a:moveTo>
                    <a:pt x="16679" y="3991"/>
                  </a:moveTo>
                  <a:cubicBezTo>
                    <a:pt x="16712" y="4158"/>
                    <a:pt x="16846" y="4325"/>
                    <a:pt x="16812" y="4458"/>
                  </a:cubicBezTo>
                  <a:cubicBezTo>
                    <a:pt x="16579" y="5359"/>
                    <a:pt x="16312" y="6293"/>
                    <a:pt x="15979" y="7160"/>
                  </a:cubicBezTo>
                  <a:cubicBezTo>
                    <a:pt x="15945" y="7327"/>
                    <a:pt x="15678" y="7427"/>
                    <a:pt x="15545" y="7527"/>
                  </a:cubicBezTo>
                  <a:lnTo>
                    <a:pt x="15278" y="7127"/>
                  </a:lnTo>
                  <a:cubicBezTo>
                    <a:pt x="15612" y="6126"/>
                    <a:pt x="15912" y="5159"/>
                    <a:pt x="16212" y="4225"/>
                  </a:cubicBezTo>
                  <a:cubicBezTo>
                    <a:pt x="16245" y="4091"/>
                    <a:pt x="16512" y="4058"/>
                    <a:pt x="16679" y="3991"/>
                  </a:cubicBezTo>
                  <a:close/>
                  <a:moveTo>
                    <a:pt x="11008" y="3157"/>
                  </a:moveTo>
                  <a:cubicBezTo>
                    <a:pt x="11108" y="3257"/>
                    <a:pt x="11242" y="3391"/>
                    <a:pt x="11275" y="3424"/>
                  </a:cubicBezTo>
                  <a:lnTo>
                    <a:pt x="11275" y="3457"/>
                  </a:lnTo>
                  <a:cubicBezTo>
                    <a:pt x="11175" y="4725"/>
                    <a:pt x="11042" y="5859"/>
                    <a:pt x="10908" y="6993"/>
                  </a:cubicBezTo>
                  <a:cubicBezTo>
                    <a:pt x="10908" y="7293"/>
                    <a:pt x="10875" y="7560"/>
                    <a:pt x="10842" y="7861"/>
                  </a:cubicBezTo>
                  <a:cubicBezTo>
                    <a:pt x="10812" y="8069"/>
                    <a:pt x="10782" y="8410"/>
                    <a:pt x="10515" y="8410"/>
                  </a:cubicBezTo>
                  <a:cubicBezTo>
                    <a:pt x="10483" y="8410"/>
                    <a:pt x="10447" y="8405"/>
                    <a:pt x="10408" y="8394"/>
                  </a:cubicBezTo>
                  <a:cubicBezTo>
                    <a:pt x="10308" y="8394"/>
                    <a:pt x="10174" y="8027"/>
                    <a:pt x="10174" y="7794"/>
                  </a:cubicBezTo>
                  <a:cubicBezTo>
                    <a:pt x="10208" y="7060"/>
                    <a:pt x="10308" y="6293"/>
                    <a:pt x="10375" y="5526"/>
                  </a:cubicBezTo>
                  <a:cubicBezTo>
                    <a:pt x="10441" y="4858"/>
                    <a:pt x="10475" y="4258"/>
                    <a:pt x="10575" y="3624"/>
                  </a:cubicBezTo>
                  <a:cubicBezTo>
                    <a:pt x="10608" y="3457"/>
                    <a:pt x="10875" y="3324"/>
                    <a:pt x="11008" y="3157"/>
                  </a:cubicBezTo>
                  <a:close/>
                  <a:moveTo>
                    <a:pt x="1835" y="6860"/>
                  </a:moveTo>
                  <a:cubicBezTo>
                    <a:pt x="1968" y="6927"/>
                    <a:pt x="2102" y="7027"/>
                    <a:pt x="2202" y="7127"/>
                  </a:cubicBezTo>
                  <a:cubicBezTo>
                    <a:pt x="2302" y="7293"/>
                    <a:pt x="2369" y="7460"/>
                    <a:pt x="2402" y="7627"/>
                  </a:cubicBezTo>
                  <a:cubicBezTo>
                    <a:pt x="2702" y="8628"/>
                    <a:pt x="3003" y="9595"/>
                    <a:pt x="3303" y="10562"/>
                  </a:cubicBezTo>
                  <a:cubicBezTo>
                    <a:pt x="3336" y="10696"/>
                    <a:pt x="3369" y="10829"/>
                    <a:pt x="3436" y="11029"/>
                  </a:cubicBezTo>
                  <a:cubicBezTo>
                    <a:pt x="3369" y="11096"/>
                    <a:pt x="3269" y="11296"/>
                    <a:pt x="3169" y="11296"/>
                  </a:cubicBezTo>
                  <a:cubicBezTo>
                    <a:pt x="3003" y="11263"/>
                    <a:pt x="2836" y="11196"/>
                    <a:pt x="2736" y="11063"/>
                  </a:cubicBezTo>
                  <a:cubicBezTo>
                    <a:pt x="2602" y="10696"/>
                    <a:pt x="2469" y="10362"/>
                    <a:pt x="2402" y="9995"/>
                  </a:cubicBezTo>
                  <a:cubicBezTo>
                    <a:pt x="2169" y="9228"/>
                    <a:pt x="1902" y="8461"/>
                    <a:pt x="1702" y="7660"/>
                  </a:cubicBezTo>
                  <a:cubicBezTo>
                    <a:pt x="1635" y="7560"/>
                    <a:pt x="1602" y="7427"/>
                    <a:pt x="1602" y="7293"/>
                  </a:cubicBezTo>
                  <a:cubicBezTo>
                    <a:pt x="1668" y="7127"/>
                    <a:pt x="1735" y="6993"/>
                    <a:pt x="1835" y="6860"/>
                  </a:cubicBezTo>
                  <a:close/>
                  <a:moveTo>
                    <a:pt x="5471" y="4091"/>
                  </a:moveTo>
                  <a:cubicBezTo>
                    <a:pt x="5638" y="4191"/>
                    <a:pt x="5871" y="4291"/>
                    <a:pt x="5871" y="4425"/>
                  </a:cubicBezTo>
                  <a:cubicBezTo>
                    <a:pt x="6272" y="6693"/>
                    <a:pt x="6638" y="8928"/>
                    <a:pt x="7005" y="11163"/>
                  </a:cubicBezTo>
                  <a:lnTo>
                    <a:pt x="7005" y="11363"/>
                  </a:lnTo>
                  <a:lnTo>
                    <a:pt x="6705" y="11697"/>
                  </a:lnTo>
                  <a:cubicBezTo>
                    <a:pt x="6572" y="11563"/>
                    <a:pt x="6372" y="11430"/>
                    <a:pt x="6338" y="11263"/>
                  </a:cubicBezTo>
                  <a:cubicBezTo>
                    <a:pt x="6038" y="9595"/>
                    <a:pt x="5771" y="7894"/>
                    <a:pt x="5504" y="6226"/>
                  </a:cubicBezTo>
                  <a:cubicBezTo>
                    <a:pt x="5404" y="5659"/>
                    <a:pt x="5304" y="5125"/>
                    <a:pt x="5237" y="4558"/>
                  </a:cubicBezTo>
                  <a:cubicBezTo>
                    <a:pt x="5237" y="4391"/>
                    <a:pt x="5404" y="4225"/>
                    <a:pt x="5471" y="4091"/>
                  </a:cubicBezTo>
                  <a:close/>
                  <a:moveTo>
                    <a:pt x="12105" y="1"/>
                  </a:moveTo>
                  <a:cubicBezTo>
                    <a:pt x="11623" y="1"/>
                    <a:pt x="11176" y="258"/>
                    <a:pt x="10975" y="689"/>
                  </a:cubicBezTo>
                  <a:cubicBezTo>
                    <a:pt x="10375" y="1589"/>
                    <a:pt x="9841" y="2523"/>
                    <a:pt x="9340" y="3457"/>
                  </a:cubicBezTo>
                  <a:cubicBezTo>
                    <a:pt x="9107" y="4024"/>
                    <a:pt x="8873" y="4592"/>
                    <a:pt x="8707" y="5192"/>
                  </a:cubicBezTo>
                  <a:cubicBezTo>
                    <a:pt x="8506" y="4792"/>
                    <a:pt x="8373" y="4458"/>
                    <a:pt x="8206" y="4091"/>
                  </a:cubicBezTo>
                  <a:cubicBezTo>
                    <a:pt x="8073" y="3758"/>
                    <a:pt x="7906" y="3391"/>
                    <a:pt x="7706" y="3057"/>
                  </a:cubicBezTo>
                  <a:cubicBezTo>
                    <a:pt x="7472" y="2623"/>
                    <a:pt x="7172" y="2223"/>
                    <a:pt x="6805" y="1856"/>
                  </a:cubicBezTo>
                  <a:cubicBezTo>
                    <a:pt x="6499" y="1564"/>
                    <a:pt x="6175" y="1423"/>
                    <a:pt x="5871" y="1423"/>
                  </a:cubicBezTo>
                  <a:cubicBezTo>
                    <a:pt x="5445" y="1423"/>
                    <a:pt x="5057" y="1698"/>
                    <a:pt x="4804" y="2223"/>
                  </a:cubicBezTo>
                  <a:cubicBezTo>
                    <a:pt x="4537" y="2924"/>
                    <a:pt x="4303" y="3624"/>
                    <a:pt x="4170" y="4358"/>
                  </a:cubicBezTo>
                  <a:cubicBezTo>
                    <a:pt x="4070" y="4958"/>
                    <a:pt x="4003" y="5526"/>
                    <a:pt x="3970" y="6126"/>
                  </a:cubicBezTo>
                  <a:cubicBezTo>
                    <a:pt x="3770" y="5892"/>
                    <a:pt x="3670" y="5759"/>
                    <a:pt x="3536" y="5626"/>
                  </a:cubicBezTo>
                  <a:cubicBezTo>
                    <a:pt x="3203" y="5159"/>
                    <a:pt x="2802" y="4758"/>
                    <a:pt x="2402" y="4391"/>
                  </a:cubicBezTo>
                  <a:cubicBezTo>
                    <a:pt x="2155" y="4144"/>
                    <a:pt x="1838" y="4030"/>
                    <a:pt x="1525" y="4030"/>
                  </a:cubicBezTo>
                  <a:cubicBezTo>
                    <a:pt x="993" y="4030"/>
                    <a:pt x="469" y="4359"/>
                    <a:pt x="301" y="4925"/>
                  </a:cubicBezTo>
                  <a:cubicBezTo>
                    <a:pt x="100" y="5492"/>
                    <a:pt x="0" y="6059"/>
                    <a:pt x="34" y="6660"/>
                  </a:cubicBezTo>
                  <a:cubicBezTo>
                    <a:pt x="201" y="8461"/>
                    <a:pt x="701" y="10229"/>
                    <a:pt x="1501" y="11863"/>
                  </a:cubicBezTo>
                  <a:cubicBezTo>
                    <a:pt x="1735" y="12497"/>
                    <a:pt x="2369" y="12931"/>
                    <a:pt x="3036" y="12931"/>
                  </a:cubicBezTo>
                  <a:cubicBezTo>
                    <a:pt x="3903" y="12998"/>
                    <a:pt x="4804" y="13164"/>
                    <a:pt x="5671" y="13198"/>
                  </a:cubicBezTo>
                  <a:cubicBezTo>
                    <a:pt x="7372" y="13264"/>
                    <a:pt x="9040" y="13331"/>
                    <a:pt x="10708" y="13364"/>
                  </a:cubicBezTo>
                  <a:cubicBezTo>
                    <a:pt x="10641" y="12430"/>
                    <a:pt x="10608" y="11463"/>
                    <a:pt x="10608" y="10529"/>
                  </a:cubicBezTo>
                  <a:cubicBezTo>
                    <a:pt x="10575" y="10462"/>
                    <a:pt x="10575" y="10396"/>
                    <a:pt x="10608" y="10329"/>
                  </a:cubicBezTo>
                  <a:cubicBezTo>
                    <a:pt x="10708" y="9829"/>
                    <a:pt x="10842" y="9262"/>
                    <a:pt x="11442" y="9128"/>
                  </a:cubicBezTo>
                  <a:cubicBezTo>
                    <a:pt x="11543" y="9100"/>
                    <a:pt x="11636" y="9087"/>
                    <a:pt x="11723" y="9087"/>
                  </a:cubicBezTo>
                  <a:cubicBezTo>
                    <a:pt x="12153" y="9087"/>
                    <a:pt x="12426" y="9407"/>
                    <a:pt x="12676" y="9795"/>
                  </a:cubicBezTo>
                  <a:cubicBezTo>
                    <a:pt x="12976" y="10262"/>
                    <a:pt x="13277" y="10729"/>
                    <a:pt x="13610" y="11230"/>
                  </a:cubicBezTo>
                  <a:cubicBezTo>
                    <a:pt x="13977" y="10562"/>
                    <a:pt x="14311" y="9895"/>
                    <a:pt x="14678" y="9262"/>
                  </a:cubicBezTo>
                  <a:cubicBezTo>
                    <a:pt x="14811" y="9061"/>
                    <a:pt x="14944" y="8861"/>
                    <a:pt x="15111" y="8694"/>
                  </a:cubicBezTo>
                  <a:cubicBezTo>
                    <a:pt x="15305" y="8471"/>
                    <a:pt x="15579" y="8360"/>
                    <a:pt x="15852" y="8360"/>
                  </a:cubicBezTo>
                  <a:cubicBezTo>
                    <a:pt x="16190" y="8360"/>
                    <a:pt x="16528" y="8529"/>
                    <a:pt x="16712" y="8861"/>
                  </a:cubicBezTo>
                  <a:cubicBezTo>
                    <a:pt x="16979" y="9328"/>
                    <a:pt x="17213" y="9795"/>
                    <a:pt x="17446" y="10296"/>
                  </a:cubicBezTo>
                  <a:cubicBezTo>
                    <a:pt x="17746" y="9962"/>
                    <a:pt x="18047" y="9662"/>
                    <a:pt x="18314" y="9328"/>
                  </a:cubicBezTo>
                  <a:cubicBezTo>
                    <a:pt x="18247" y="9161"/>
                    <a:pt x="18247" y="8995"/>
                    <a:pt x="18213" y="8828"/>
                  </a:cubicBezTo>
                  <a:cubicBezTo>
                    <a:pt x="18280" y="8094"/>
                    <a:pt x="18414" y="7394"/>
                    <a:pt x="18447" y="6660"/>
                  </a:cubicBezTo>
                  <a:cubicBezTo>
                    <a:pt x="18514" y="5626"/>
                    <a:pt x="18547" y="4592"/>
                    <a:pt x="18514" y="3557"/>
                  </a:cubicBezTo>
                  <a:cubicBezTo>
                    <a:pt x="18440" y="2747"/>
                    <a:pt x="17933" y="2262"/>
                    <a:pt x="17257" y="2262"/>
                  </a:cubicBezTo>
                  <a:cubicBezTo>
                    <a:pt x="17015" y="2262"/>
                    <a:pt x="16752" y="2325"/>
                    <a:pt x="16479" y="2457"/>
                  </a:cubicBezTo>
                  <a:cubicBezTo>
                    <a:pt x="16312" y="2523"/>
                    <a:pt x="16145" y="2623"/>
                    <a:pt x="16012" y="2724"/>
                  </a:cubicBezTo>
                  <a:cubicBezTo>
                    <a:pt x="15411" y="3257"/>
                    <a:pt x="14844" y="3824"/>
                    <a:pt x="14244" y="4391"/>
                  </a:cubicBezTo>
                  <a:cubicBezTo>
                    <a:pt x="14077" y="4592"/>
                    <a:pt x="13944" y="4792"/>
                    <a:pt x="13744" y="5025"/>
                  </a:cubicBezTo>
                  <a:cubicBezTo>
                    <a:pt x="13710" y="4825"/>
                    <a:pt x="13677" y="4692"/>
                    <a:pt x="13677" y="4592"/>
                  </a:cubicBezTo>
                  <a:cubicBezTo>
                    <a:pt x="13543" y="3457"/>
                    <a:pt x="13443" y="2357"/>
                    <a:pt x="13277" y="1256"/>
                  </a:cubicBezTo>
                  <a:cubicBezTo>
                    <a:pt x="13177" y="722"/>
                    <a:pt x="12943" y="188"/>
                    <a:pt x="12343" y="22"/>
                  </a:cubicBezTo>
                  <a:cubicBezTo>
                    <a:pt x="12263" y="8"/>
                    <a:pt x="12184" y="1"/>
                    <a:pt x="12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9"/>
            <p:cNvSpPr/>
            <p:nvPr/>
          </p:nvSpPr>
          <p:spPr>
            <a:xfrm flipH="1">
              <a:off x="6327700" y="3121393"/>
              <a:ext cx="677895" cy="367382"/>
            </a:xfrm>
            <a:custGeom>
              <a:avLst/>
              <a:gdLst/>
              <a:ahLst/>
              <a:cxnLst/>
              <a:rect l="l" t="t" r="r" b="b"/>
              <a:pathLst>
                <a:path w="10442" h="5659" extrusionOk="0">
                  <a:moveTo>
                    <a:pt x="5278" y="0"/>
                  </a:moveTo>
                  <a:cubicBezTo>
                    <a:pt x="5005" y="0"/>
                    <a:pt x="4731" y="110"/>
                    <a:pt x="4537" y="334"/>
                  </a:cubicBezTo>
                  <a:cubicBezTo>
                    <a:pt x="4370" y="501"/>
                    <a:pt x="4237" y="701"/>
                    <a:pt x="4103" y="901"/>
                  </a:cubicBezTo>
                  <a:cubicBezTo>
                    <a:pt x="3736" y="1535"/>
                    <a:pt x="3403" y="2202"/>
                    <a:pt x="3036" y="2869"/>
                  </a:cubicBezTo>
                  <a:cubicBezTo>
                    <a:pt x="2702" y="2369"/>
                    <a:pt x="2402" y="1902"/>
                    <a:pt x="2102" y="1435"/>
                  </a:cubicBezTo>
                  <a:cubicBezTo>
                    <a:pt x="1849" y="1070"/>
                    <a:pt x="1573" y="729"/>
                    <a:pt x="1135" y="729"/>
                  </a:cubicBezTo>
                  <a:cubicBezTo>
                    <a:pt x="1052" y="729"/>
                    <a:pt x="963" y="741"/>
                    <a:pt x="868" y="768"/>
                  </a:cubicBezTo>
                  <a:cubicBezTo>
                    <a:pt x="267" y="901"/>
                    <a:pt x="167" y="1468"/>
                    <a:pt x="34" y="1969"/>
                  </a:cubicBezTo>
                  <a:cubicBezTo>
                    <a:pt x="0" y="2035"/>
                    <a:pt x="0" y="2102"/>
                    <a:pt x="34" y="2169"/>
                  </a:cubicBezTo>
                  <a:cubicBezTo>
                    <a:pt x="67" y="3136"/>
                    <a:pt x="100" y="4103"/>
                    <a:pt x="167" y="5037"/>
                  </a:cubicBezTo>
                  <a:cubicBezTo>
                    <a:pt x="339" y="5410"/>
                    <a:pt x="732" y="5659"/>
                    <a:pt x="1135" y="5659"/>
                  </a:cubicBezTo>
                  <a:cubicBezTo>
                    <a:pt x="1201" y="5659"/>
                    <a:pt x="1268" y="5652"/>
                    <a:pt x="1335" y="5638"/>
                  </a:cubicBezTo>
                  <a:cubicBezTo>
                    <a:pt x="2535" y="5571"/>
                    <a:pt x="3736" y="5571"/>
                    <a:pt x="4937" y="5571"/>
                  </a:cubicBezTo>
                  <a:cubicBezTo>
                    <a:pt x="6305" y="5571"/>
                    <a:pt x="7672" y="5571"/>
                    <a:pt x="9040" y="5504"/>
                  </a:cubicBezTo>
                  <a:cubicBezTo>
                    <a:pt x="10041" y="5471"/>
                    <a:pt x="10441" y="5071"/>
                    <a:pt x="10441" y="4103"/>
                  </a:cubicBezTo>
                  <a:cubicBezTo>
                    <a:pt x="10441" y="3303"/>
                    <a:pt x="10374" y="2536"/>
                    <a:pt x="10241" y="1768"/>
                  </a:cubicBezTo>
                  <a:cubicBezTo>
                    <a:pt x="10174" y="1135"/>
                    <a:pt x="9974" y="501"/>
                    <a:pt x="9274" y="301"/>
                  </a:cubicBezTo>
                  <a:cubicBezTo>
                    <a:pt x="9158" y="268"/>
                    <a:pt x="9050" y="253"/>
                    <a:pt x="8948" y="253"/>
                  </a:cubicBezTo>
                  <a:cubicBezTo>
                    <a:pt x="8431" y="253"/>
                    <a:pt x="8073" y="634"/>
                    <a:pt x="7739" y="968"/>
                  </a:cubicBezTo>
                  <a:cubicBezTo>
                    <a:pt x="7439" y="1301"/>
                    <a:pt x="7139" y="1602"/>
                    <a:pt x="6872" y="1935"/>
                  </a:cubicBezTo>
                  <a:cubicBezTo>
                    <a:pt x="6638" y="1435"/>
                    <a:pt x="6405" y="968"/>
                    <a:pt x="6138" y="501"/>
                  </a:cubicBezTo>
                  <a:cubicBezTo>
                    <a:pt x="5954" y="169"/>
                    <a:pt x="5616" y="0"/>
                    <a:pt x="5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9"/>
            <p:cNvSpPr/>
            <p:nvPr/>
          </p:nvSpPr>
          <p:spPr>
            <a:xfrm flipH="1">
              <a:off x="7235088" y="2846391"/>
              <a:ext cx="114843" cy="493782"/>
            </a:xfrm>
            <a:custGeom>
              <a:avLst/>
              <a:gdLst/>
              <a:ahLst/>
              <a:cxnLst/>
              <a:rect l="l" t="t" r="r" b="b"/>
              <a:pathLst>
                <a:path w="1769" h="7606" extrusionOk="0">
                  <a:moveTo>
                    <a:pt x="234" y="0"/>
                  </a:moveTo>
                  <a:cubicBezTo>
                    <a:pt x="134" y="167"/>
                    <a:pt x="0" y="300"/>
                    <a:pt x="0" y="467"/>
                  </a:cubicBezTo>
                  <a:cubicBezTo>
                    <a:pt x="34" y="1034"/>
                    <a:pt x="134" y="1601"/>
                    <a:pt x="234" y="2135"/>
                  </a:cubicBezTo>
                  <a:cubicBezTo>
                    <a:pt x="501" y="3836"/>
                    <a:pt x="768" y="5504"/>
                    <a:pt x="1068" y="7172"/>
                  </a:cubicBezTo>
                  <a:cubicBezTo>
                    <a:pt x="1101" y="7339"/>
                    <a:pt x="1335" y="7472"/>
                    <a:pt x="1468" y="7606"/>
                  </a:cubicBezTo>
                  <a:lnTo>
                    <a:pt x="1768" y="7272"/>
                  </a:lnTo>
                  <a:cubicBezTo>
                    <a:pt x="1768" y="7139"/>
                    <a:pt x="1768" y="7105"/>
                    <a:pt x="1768" y="7072"/>
                  </a:cubicBezTo>
                  <a:cubicBezTo>
                    <a:pt x="1368" y="4837"/>
                    <a:pt x="1001" y="2602"/>
                    <a:pt x="634" y="334"/>
                  </a:cubicBezTo>
                  <a:cubicBezTo>
                    <a:pt x="601" y="200"/>
                    <a:pt x="367" y="100"/>
                    <a:pt x="2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3" name="Google Shape;483;p9"/>
            <p:cNvSpPr/>
            <p:nvPr/>
          </p:nvSpPr>
          <p:spPr>
            <a:xfrm flipH="1">
              <a:off x="6957879" y="2785756"/>
              <a:ext cx="71542" cy="342713"/>
            </a:xfrm>
            <a:custGeom>
              <a:avLst/>
              <a:gdLst/>
              <a:ahLst/>
              <a:cxnLst/>
              <a:rect l="l" t="t" r="r" b="b"/>
              <a:pathLst>
                <a:path w="1102" h="5279" extrusionOk="0">
                  <a:moveTo>
                    <a:pt x="834" y="0"/>
                  </a:moveTo>
                  <a:cubicBezTo>
                    <a:pt x="701" y="167"/>
                    <a:pt x="467" y="300"/>
                    <a:pt x="434" y="467"/>
                  </a:cubicBezTo>
                  <a:cubicBezTo>
                    <a:pt x="334" y="1101"/>
                    <a:pt x="301" y="1735"/>
                    <a:pt x="234" y="2369"/>
                  </a:cubicBezTo>
                  <a:cubicBezTo>
                    <a:pt x="134" y="3136"/>
                    <a:pt x="67" y="3903"/>
                    <a:pt x="0" y="4637"/>
                  </a:cubicBezTo>
                  <a:cubicBezTo>
                    <a:pt x="0" y="4870"/>
                    <a:pt x="134" y="5237"/>
                    <a:pt x="267" y="5271"/>
                  </a:cubicBezTo>
                  <a:cubicBezTo>
                    <a:pt x="295" y="5276"/>
                    <a:pt x="320" y="5278"/>
                    <a:pt x="344" y="5278"/>
                  </a:cubicBezTo>
                  <a:cubicBezTo>
                    <a:pt x="634" y="5278"/>
                    <a:pt x="637" y="4919"/>
                    <a:pt x="668" y="4704"/>
                  </a:cubicBezTo>
                  <a:cubicBezTo>
                    <a:pt x="701" y="4403"/>
                    <a:pt x="734" y="4136"/>
                    <a:pt x="768" y="3836"/>
                  </a:cubicBezTo>
                  <a:cubicBezTo>
                    <a:pt x="868" y="2702"/>
                    <a:pt x="1001" y="1568"/>
                    <a:pt x="1101" y="300"/>
                  </a:cubicBezTo>
                  <a:cubicBezTo>
                    <a:pt x="1068" y="234"/>
                    <a:pt x="934" y="134"/>
                    <a:pt x="8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9"/>
            <p:cNvSpPr/>
            <p:nvPr/>
          </p:nvSpPr>
          <p:spPr>
            <a:xfrm flipH="1">
              <a:off x="7466788" y="3026090"/>
              <a:ext cx="117051" cy="288115"/>
            </a:xfrm>
            <a:custGeom>
              <a:avLst/>
              <a:gdLst/>
              <a:ahLst/>
              <a:cxnLst/>
              <a:rect l="l" t="t" r="r" b="b"/>
              <a:pathLst>
                <a:path w="1803" h="4438" extrusionOk="0">
                  <a:moveTo>
                    <a:pt x="201" y="1"/>
                  </a:moveTo>
                  <a:cubicBezTo>
                    <a:pt x="101" y="134"/>
                    <a:pt x="34" y="268"/>
                    <a:pt x="1" y="434"/>
                  </a:cubicBezTo>
                  <a:cubicBezTo>
                    <a:pt x="1" y="568"/>
                    <a:pt x="1" y="701"/>
                    <a:pt x="68" y="801"/>
                  </a:cubicBezTo>
                  <a:cubicBezTo>
                    <a:pt x="301" y="1602"/>
                    <a:pt x="535" y="2369"/>
                    <a:pt x="768" y="3136"/>
                  </a:cubicBezTo>
                  <a:cubicBezTo>
                    <a:pt x="868" y="3503"/>
                    <a:pt x="968" y="3837"/>
                    <a:pt x="1135" y="4204"/>
                  </a:cubicBezTo>
                  <a:cubicBezTo>
                    <a:pt x="1235" y="4337"/>
                    <a:pt x="1369" y="4404"/>
                    <a:pt x="1535" y="4437"/>
                  </a:cubicBezTo>
                  <a:cubicBezTo>
                    <a:pt x="1635" y="4437"/>
                    <a:pt x="1735" y="4237"/>
                    <a:pt x="1802" y="4170"/>
                  </a:cubicBezTo>
                  <a:cubicBezTo>
                    <a:pt x="1735" y="3970"/>
                    <a:pt x="1702" y="3837"/>
                    <a:pt x="1702" y="3703"/>
                  </a:cubicBezTo>
                  <a:cubicBezTo>
                    <a:pt x="1402" y="2703"/>
                    <a:pt x="1102" y="1735"/>
                    <a:pt x="801" y="768"/>
                  </a:cubicBezTo>
                  <a:cubicBezTo>
                    <a:pt x="735" y="601"/>
                    <a:pt x="668" y="434"/>
                    <a:pt x="601" y="268"/>
                  </a:cubicBezTo>
                  <a:cubicBezTo>
                    <a:pt x="468" y="168"/>
                    <a:pt x="334" y="68"/>
                    <a:pt x="20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9"/>
            <p:cNvSpPr/>
            <p:nvPr/>
          </p:nvSpPr>
          <p:spPr>
            <a:xfrm flipH="1">
              <a:off x="6594066" y="2839899"/>
              <a:ext cx="104002" cy="229557"/>
            </a:xfrm>
            <a:custGeom>
              <a:avLst/>
              <a:gdLst/>
              <a:ahLst/>
              <a:cxnLst/>
              <a:rect l="l" t="t" r="r" b="b"/>
              <a:pathLst>
                <a:path w="1602" h="3536" extrusionOk="0">
                  <a:moveTo>
                    <a:pt x="1401" y="0"/>
                  </a:moveTo>
                  <a:cubicBezTo>
                    <a:pt x="1268" y="67"/>
                    <a:pt x="1001" y="100"/>
                    <a:pt x="967" y="234"/>
                  </a:cubicBezTo>
                  <a:cubicBezTo>
                    <a:pt x="634" y="1168"/>
                    <a:pt x="334" y="2135"/>
                    <a:pt x="0" y="3136"/>
                  </a:cubicBezTo>
                  <a:lnTo>
                    <a:pt x="267" y="3536"/>
                  </a:lnTo>
                  <a:cubicBezTo>
                    <a:pt x="434" y="3436"/>
                    <a:pt x="667" y="3336"/>
                    <a:pt x="734" y="3202"/>
                  </a:cubicBezTo>
                  <a:cubicBezTo>
                    <a:pt x="1034" y="2302"/>
                    <a:pt x="1301" y="1401"/>
                    <a:pt x="1568" y="467"/>
                  </a:cubicBezTo>
                  <a:cubicBezTo>
                    <a:pt x="1601" y="334"/>
                    <a:pt x="1468" y="167"/>
                    <a:pt x="140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86" name="Google Shape;486;p9"/>
          <p:cNvSpPr txBox="1">
            <a:spLocks noGrp="1"/>
          </p:cNvSpPr>
          <p:nvPr>
            <p:ph type="title"/>
          </p:nvPr>
        </p:nvSpPr>
        <p:spPr>
          <a:xfrm flipH="1">
            <a:off x="2451975" y="2497633"/>
            <a:ext cx="4199600" cy="81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7980">
                <a:solidFill>
                  <a:schemeClr val="accent3"/>
                </a:solidFill>
              </a:defRPr>
            </a:lvl1pPr>
            <a:lvl2pPr lvl="1" algn="ctr" rtl="0">
              <a:spcBef>
                <a:spcPts val="0"/>
              </a:spcBef>
              <a:spcAft>
                <a:spcPts val="0"/>
              </a:spcAft>
              <a:buClr>
                <a:schemeClr val="accent5"/>
              </a:buClr>
              <a:buSzPts val="3600"/>
              <a:buNone/>
              <a:defRPr sz="4788">
                <a:solidFill>
                  <a:schemeClr val="accent5"/>
                </a:solidFill>
              </a:defRPr>
            </a:lvl2pPr>
            <a:lvl3pPr lvl="2" algn="ctr" rtl="0">
              <a:spcBef>
                <a:spcPts val="0"/>
              </a:spcBef>
              <a:spcAft>
                <a:spcPts val="0"/>
              </a:spcAft>
              <a:buClr>
                <a:schemeClr val="accent5"/>
              </a:buClr>
              <a:buSzPts val="3600"/>
              <a:buNone/>
              <a:defRPr sz="4788">
                <a:solidFill>
                  <a:schemeClr val="accent5"/>
                </a:solidFill>
              </a:defRPr>
            </a:lvl3pPr>
            <a:lvl4pPr lvl="3" algn="ctr" rtl="0">
              <a:spcBef>
                <a:spcPts val="0"/>
              </a:spcBef>
              <a:spcAft>
                <a:spcPts val="0"/>
              </a:spcAft>
              <a:buClr>
                <a:schemeClr val="accent5"/>
              </a:buClr>
              <a:buSzPts val="3600"/>
              <a:buNone/>
              <a:defRPr sz="4788">
                <a:solidFill>
                  <a:schemeClr val="accent5"/>
                </a:solidFill>
              </a:defRPr>
            </a:lvl4pPr>
            <a:lvl5pPr lvl="4" algn="ctr" rtl="0">
              <a:spcBef>
                <a:spcPts val="0"/>
              </a:spcBef>
              <a:spcAft>
                <a:spcPts val="0"/>
              </a:spcAft>
              <a:buClr>
                <a:schemeClr val="accent5"/>
              </a:buClr>
              <a:buSzPts val="3600"/>
              <a:buNone/>
              <a:defRPr sz="4788">
                <a:solidFill>
                  <a:schemeClr val="accent5"/>
                </a:solidFill>
              </a:defRPr>
            </a:lvl5pPr>
            <a:lvl6pPr lvl="5" algn="ctr" rtl="0">
              <a:spcBef>
                <a:spcPts val="0"/>
              </a:spcBef>
              <a:spcAft>
                <a:spcPts val="0"/>
              </a:spcAft>
              <a:buClr>
                <a:schemeClr val="accent5"/>
              </a:buClr>
              <a:buSzPts val="3600"/>
              <a:buNone/>
              <a:defRPr sz="4788">
                <a:solidFill>
                  <a:schemeClr val="accent5"/>
                </a:solidFill>
              </a:defRPr>
            </a:lvl6pPr>
            <a:lvl7pPr lvl="6" algn="ctr" rtl="0">
              <a:spcBef>
                <a:spcPts val="0"/>
              </a:spcBef>
              <a:spcAft>
                <a:spcPts val="0"/>
              </a:spcAft>
              <a:buClr>
                <a:schemeClr val="accent5"/>
              </a:buClr>
              <a:buSzPts val="3600"/>
              <a:buNone/>
              <a:defRPr sz="4788">
                <a:solidFill>
                  <a:schemeClr val="accent5"/>
                </a:solidFill>
              </a:defRPr>
            </a:lvl7pPr>
            <a:lvl8pPr lvl="7" algn="ctr" rtl="0">
              <a:spcBef>
                <a:spcPts val="0"/>
              </a:spcBef>
              <a:spcAft>
                <a:spcPts val="0"/>
              </a:spcAft>
              <a:buClr>
                <a:schemeClr val="accent5"/>
              </a:buClr>
              <a:buSzPts val="3600"/>
              <a:buNone/>
              <a:defRPr sz="4788">
                <a:solidFill>
                  <a:schemeClr val="accent5"/>
                </a:solidFill>
              </a:defRPr>
            </a:lvl8pPr>
            <a:lvl9pPr lvl="8" algn="ctr" rtl="0">
              <a:spcBef>
                <a:spcPts val="0"/>
              </a:spcBef>
              <a:spcAft>
                <a:spcPts val="0"/>
              </a:spcAft>
              <a:buClr>
                <a:schemeClr val="accent5"/>
              </a:buClr>
              <a:buSzPts val="3600"/>
              <a:buNone/>
              <a:defRPr sz="4788">
                <a:solidFill>
                  <a:schemeClr val="accent5"/>
                </a:solidFill>
              </a:defRPr>
            </a:lvl9pPr>
          </a:lstStyle>
          <a:p>
            <a:endParaRPr/>
          </a:p>
        </p:txBody>
      </p:sp>
      <p:sp>
        <p:nvSpPr>
          <p:cNvPr id="487" name="Google Shape;487;p9"/>
          <p:cNvSpPr txBox="1">
            <a:spLocks noGrp="1"/>
          </p:cNvSpPr>
          <p:nvPr>
            <p:ph type="title" idx="2" hasCustomPrompt="1"/>
          </p:nvPr>
        </p:nvSpPr>
        <p:spPr>
          <a:xfrm flipH="1">
            <a:off x="7276333" y="2599400"/>
            <a:ext cx="1731600" cy="165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2000"/>
              <a:buNone/>
              <a:defRPr sz="15960">
                <a:solidFill>
                  <a:schemeClr val="accent5"/>
                </a:solidFill>
              </a:defRPr>
            </a:lvl1pPr>
            <a:lvl2pPr lvl="1" algn="ctr" rtl="0">
              <a:spcBef>
                <a:spcPts val="0"/>
              </a:spcBef>
              <a:spcAft>
                <a:spcPts val="0"/>
              </a:spcAft>
              <a:buClr>
                <a:schemeClr val="accent5"/>
              </a:buClr>
              <a:buSzPts val="12000"/>
              <a:buNone/>
              <a:defRPr sz="15960">
                <a:solidFill>
                  <a:schemeClr val="accent5"/>
                </a:solidFill>
              </a:defRPr>
            </a:lvl2pPr>
            <a:lvl3pPr lvl="2" algn="ctr" rtl="0">
              <a:spcBef>
                <a:spcPts val="0"/>
              </a:spcBef>
              <a:spcAft>
                <a:spcPts val="0"/>
              </a:spcAft>
              <a:buClr>
                <a:schemeClr val="accent5"/>
              </a:buClr>
              <a:buSzPts val="12000"/>
              <a:buNone/>
              <a:defRPr sz="15960">
                <a:solidFill>
                  <a:schemeClr val="accent5"/>
                </a:solidFill>
              </a:defRPr>
            </a:lvl3pPr>
            <a:lvl4pPr lvl="3" algn="ctr" rtl="0">
              <a:spcBef>
                <a:spcPts val="0"/>
              </a:spcBef>
              <a:spcAft>
                <a:spcPts val="0"/>
              </a:spcAft>
              <a:buClr>
                <a:schemeClr val="accent5"/>
              </a:buClr>
              <a:buSzPts val="12000"/>
              <a:buNone/>
              <a:defRPr sz="15960">
                <a:solidFill>
                  <a:schemeClr val="accent5"/>
                </a:solidFill>
              </a:defRPr>
            </a:lvl4pPr>
            <a:lvl5pPr lvl="4" algn="ctr" rtl="0">
              <a:spcBef>
                <a:spcPts val="0"/>
              </a:spcBef>
              <a:spcAft>
                <a:spcPts val="0"/>
              </a:spcAft>
              <a:buClr>
                <a:schemeClr val="accent5"/>
              </a:buClr>
              <a:buSzPts val="12000"/>
              <a:buNone/>
              <a:defRPr sz="15960">
                <a:solidFill>
                  <a:schemeClr val="accent5"/>
                </a:solidFill>
              </a:defRPr>
            </a:lvl5pPr>
            <a:lvl6pPr lvl="5" algn="ctr" rtl="0">
              <a:spcBef>
                <a:spcPts val="0"/>
              </a:spcBef>
              <a:spcAft>
                <a:spcPts val="0"/>
              </a:spcAft>
              <a:buClr>
                <a:schemeClr val="accent5"/>
              </a:buClr>
              <a:buSzPts val="12000"/>
              <a:buNone/>
              <a:defRPr sz="15960">
                <a:solidFill>
                  <a:schemeClr val="accent5"/>
                </a:solidFill>
              </a:defRPr>
            </a:lvl6pPr>
            <a:lvl7pPr lvl="6" algn="ctr" rtl="0">
              <a:spcBef>
                <a:spcPts val="0"/>
              </a:spcBef>
              <a:spcAft>
                <a:spcPts val="0"/>
              </a:spcAft>
              <a:buClr>
                <a:schemeClr val="accent5"/>
              </a:buClr>
              <a:buSzPts val="12000"/>
              <a:buNone/>
              <a:defRPr sz="15960">
                <a:solidFill>
                  <a:schemeClr val="accent5"/>
                </a:solidFill>
              </a:defRPr>
            </a:lvl7pPr>
            <a:lvl8pPr lvl="7" algn="ctr" rtl="0">
              <a:spcBef>
                <a:spcPts val="0"/>
              </a:spcBef>
              <a:spcAft>
                <a:spcPts val="0"/>
              </a:spcAft>
              <a:buClr>
                <a:schemeClr val="accent5"/>
              </a:buClr>
              <a:buSzPts val="12000"/>
              <a:buNone/>
              <a:defRPr sz="15960">
                <a:solidFill>
                  <a:schemeClr val="accent5"/>
                </a:solidFill>
              </a:defRPr>
            </a:lvl8pPr>
            <a:lvl9pPr lvl="8" algn="ctr" rtl="0">
              <a:spcBef>
                <a:spcPts val="0"/>
              </a:spcBef>
              <a:spcAft>
                <a:spcPts val="0"/>
              </a:spcAft>
              <a:buClr>
                <a:schemeClr val="accent5"/>
              </a:buClr>
              <a:buSzPts val="12000"/>
              <a:buNone/>
              <a:defRPr sz="15960">
                <a:solidFill>
                  <a:schemeClr val="accent5"/>
                </a:solidFill>
              </a:defRPr>
            </a:lvl9pPr>
          </a:lstStyle>
          <a:p>
            <a:r>
              <a:t>xx%</a:t>
            </a:r>
          </a:p>
        </p:txBody>
      </p:sp>
      <p:sp>
        <p:nvSpPr>
          <p:cNvPr id="488" name="Google Shape;488;p9"/>
          <p:cNvSpPr txBox="1">
            <a:spLocks noGrp="1"/>
          </p:cNvSpPr>
          <p:nvPr>
            <p:ph type="subTitle" idx="1"/>
          </p:nvPr>
        </p:nvSpPr>
        <p:spPr>
          <a:xfrm flipH="1">
            <a:off x="2963717" y="3732400"/>
            <a:ext cx="3688800" cy="62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28"/>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9" name="Google Shape;489;p9"/>
          <p:cNvSpPr/>
          <p:nvPr/>
        </p:nvSpPr>
        <p:spPr>
          <a:xfrm flipH="1">
            <a:off x="11760803" y="3827874"/>
            <a:ext cx="332132" cy="370447"/>
          </a:xfrm>
          <a:custGeom>
            <a:avLst/>
            <a:gdLst/>
            <a:ahLst/>
            <a:cxnLst/>
            <a:rect l="l" t="t" r="r" b="b"/>
            <a:pathLst>
              <a:path w="9180" h="10239" extrusionOk="0">
                <a:moveTo>
                  <a:pt x="5280" y="0"/>
                </a:moveTo>
                <a:cubicBezTo>
                  <a:pt x="4899" y="0"/>
                  <a:pt x="4560" y="228"/>
                  <a:pt x="4377" y="567"/>
                </a:cubicBezTo>
                <a:cubicBezTo>
                  <a:pt x="4074" y="1114"/>
                  <a:pt x="3739" y="1691"/>
                  <a:pt x="3435" y="2269"/>
                </a:cubicBezTo>
                <a:cubicBezTo>
                  <a:pt x="3160" y="2735"/>
                  <a:pt x="3076" y="2891"/>
                  <a:pt x="2793" y="2891"/>
                </a:cubicBezTo>
                <a:cubicBezTo>
                  <a:pt x="2670" y="2891"/>
                  <a:pt x="2510" y="2862"/>
                  <a:pt x="2280" y="2816"/>
                </a:cubicBezTo>
                <a:cubicBezTo>
                  <a:pt x="1915" y="2755"/>
                  <a:pt x="1581" y="2725"/>
                  <a:pt x="1186" y="2634"/>
                </a:cubicBezTo>
                <a:cubicBezTo>
                  <a:pt x="1139" y="2626"/>
                  <a:pt x="1092" y="2622"/>
                  <a:pt x="1045" y="2622"/>
                </a:cubicBezTo>
                <a:cubicBezTo>
                  <a:pt x="723" y="2622"/>
                  <a:pt x="403" y="2798"/>
                  <a:pt x="244" y="3090"/>
                </a:cubicBezTo>
                <a:cubicBezTo>
                  <a:pt x="0" y="3363"/>
                  <a:pt x="0" y="3758"/>
                  <a:pt x="213" y="4032"/>
                </a:cubicBezTo>
                <a:cubicBezTo>
                  <a:pt x="396" y="4275"/>
                  <a:pt x="578" y="4518"/>
                  <a:pt x="821" y="4731"/>
                </a:cubicBezTo>
                <a:cubicBezTo>
                  <a:pt x="1703" y="5643"/>
                  <a:pt x="1703" y="5643"/>
                  <a:pt x="1125" y="6798"/>
                </a:cubicBezTo>
                <a:cubicBezTo>
                  <a:pt x="973" y="7041"/>
                  <a:pt x="852" y="7284"/>
                  <a:pt x="760" y="7558"/>
                </a:cubicBezTo>
                <a:cubicBezTo>
                  <a:pt x="669" y="7770"/>
                  <a:pt x="608" y="8014"/>
                  <a:pt x="608" y="8257"/>
                </a:cubicBezTo>
                <a:cubicBezTo>
                  <a:pt x="608" y="8765"/>
                  <a:pt x="839" y="9042"/>
                  <a:pt x="1240" y="9042"/>
                </a:cubicBezTo>
                <a:cubicBezTo>
                  <a:pt x="1343" y="9042"/>
                  <a:pt x="1457" y="9023"/>
                  <a:pt x="1581" y="8986"/>
                </a:cubicBezTo>
                <a:cubicBezTo>
                  <a:pt x="1946" y="8895"/>
                  <a:pt x="2341" y="8743"/>
                  <a:pt x="2675" y="8530"/>
                </a:cubicBezTo>
                <a:cubicBezTo>
                  <a:pt x="3010" y="8378"/>
                  <a:pt x="3314" y="8166"/>
                  <a:pt x="3709" y="7953"/>
                </a:cubicBezTo>
                <a:cubicBezTo>
                  <a:pt x="4074" y="8591"/>
                  <a:pt x="4469" y="9169"/>
                  <a:pt x="4773" y="9655"/>
                </a:cubicBezTo>
                <a:cubicBezTo>
                  <a:pt x="4967" y="10000"/>
                  <a:pt x="5284" y="10239"/>
                  <a:pt x="5571" y="10239"/>
                </a:cubicBezTo>
                <a:cubicBezTo>
                  <a:pt x="5688" y="10239"/>
                  <a:pt x="5800" y="10199"/>
                  <a:pt x="5897" y="10111"/>
                </a:cubicBezTo>
                <a:cubicBezTo>
                  <a:pt x="6171" y="9898"/>
                  <a:pt x="6353" y="9564"/>
                  <a:pt x="6384" y="9199"/>
                </a:cubicBezTo>
                <a:cubicBezTo>
                  <a:pt x="6444" y="8561"/>
                  <a:pt x="6475" y="7892"/>
                  <a:pt x="6414" y="7254"/>
                </a:cubicBezTo>
                <a:cubicBezTo>
                  <a:pt x="6353" y="6767"/>
                  <a:pt x="6627" y="6281"/>
                  <a:pt x="7083" y="6038"/>
                </a:cubicBezTo>
                <a:cubicBezTo>
                  <a:pt x="7630" y="5764"/>
                  <a:pt x="8147" y="5430"/>
                  <a:pt x="8663" y="5065"/>
                </a:cubicBezTo>
                <a:cubicBezTo>
                  <a:pt x="9028" y="4822"/>
                  <a:pt x="9180" y="4336"/>
                  <a:pt x="8998" y="3910"/>
                </a:cubicBezTo>
                <a:cubicBezTo>
                  <a:pt x="8883" y="3566"/>
                  <a:pt x="8552" y="3330"/>
                  <a:pt x="8183" y="3330"/>
                </a:cubicBezTo>
                <a:cubicBezTo>
                  <a:pt x="8161" y="3330"/>
                  <a:pt x="8138" y="3331"/>
                  <a:pt x="8116" y="3333"/>
                </a:cubicBezTo>
                <a:lnTo>
                  <a:pt x="7204" y="3333"/>
                </a:lnTo>
                <a:cubicBezTo>
                  <a:pt x="6566" y="3333"/>
                  <a:pt x="6505" y="3211"/>
                  <a:pt x="6444" y="2573"/>
                </a:cubicBezTo>
                <a:cubicBezTo>
                  <a:pt x="6384" y="1965"/>
                  <a:pt x="6323" y="1387"/>
                  <a:pt x="6232" y="810"/>
                </a:cubicBezTo>
                <a:cubicBezTo>
                  <a:pt x="6140" y="415"/>
                  <a:pt x="5988" y="50"/>
                  <a:pt x="5472" y="20"/>
                </a:cubicBezTo>
                <a:cubicBezTo>
                  <a:pt x="5407" y="7"/>
                  <a:pt x="5343" y="0"/>
                  <a:pt x="5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0" name="Google Shape;490;p9"/>
          <p:cNvSpPr/>
          <p:nvPr/>
        </p:nvSpPr>
        <p:spPr>
          <a:xfrm flipH="1">
            <a:off x="2080095" y="1121281"/>
            <a:ext cx="52823" cy="131189"/>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1" name="Google Shape;491;p9"/>
          <p:cNvSpPr/>
          <p:nvPr/>
        </p:nvSpPr>
        <p:spPr>
          <a:xfrm flipH="1">
            <a:off x="256230" y="3091809"/>
            <a:ext cx="63821"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2" name="Google Shape;492;p9"/>
          <p:cNvSpPr/>
          <p:nvPr/>
        </p:nvSpPr>
        <p:spPr>
          <a:xfrm flipH="1">
            <a:off x="2144965" y="1275551"/>
            <a:ext cx="96818" cy="45804"/>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3" name="Google Shape;493;p9"/>
          <p:cNvSpPr/>
          <p:nvPr/>
        </p:nvSpPr>
        <p:spPr>
          <a:xfrm flipH="1">
            <a:off x="2105384" y="1369657"/>
            <a:ext cx="52823" cy="86977"/>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4" name="Google Shape;494;p9"/>
          <p:cNvSpPr/>
          <p:nvPr/>
        </p:nvSpPr>
        <p:spPr>
          <a:xfrm flipH="1">
            <a:off x="2005311" y="1294220"/>
            <a:ext cx="88026" cy="466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5" name="Google Shape;495;p9"/>
          <p:cNvSpPr/>
          <p:nvPr/>
        </p:nvSpPr>
        <p:spPr>
          <a:xfrm flipH="1">
            <a:off x="472085" y="2102454"/>
            <a:ext cx="71203"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6" name="Google Shape;496;p9"/>
          <p:cNvSpPr/>
          <p:nvPr/>
        </p:nvSpPr>
        <p:spPr>
          <a:xfrm flipH="1">
            <a:off x="11760808" y="762307"/>
            <a:ext cx="82274" cy="74205"/>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7" name="Google Shape;497;p9"/>
          <p:cNvSpPr/>
          <p:nvPr/>
        </p:nvSpPr>
        <p:spPr>
          <a:xfrm flipH="1">
            <a:off x="2499818" y="182166"/>
            <a:ext cx="81405"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8" name="Google Shape;498;p9"/>
          <p:cNvSpPr/>
          <p:nvPr/>
        </p:nvSpPr>
        <p:spPr>
          <a:xfrm flipH="1">
            <a:off x="11608022" y="762706"/>
            <a:ext cx="70297" cy="673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9" name="Google Shape;499;p9"/>
          <p:cNvSpPr/>
          <p:nvPr/>
        </p:nvSpPr>
        <p:spPr>
          <a:xfrm flipH="1">
            <a:off x="11645286" y="602174"/>
            <a:ext cx="66028" cy="66028"/>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0" name="Google Shape;500;p9"/>
          <p:cNvSpPr/>
          <p:nvPr/>
        </p:nvSpPr>
        <p:spPr>
          <a:xfrm>
            <a:off x="11002038" y="5979520"/>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1" name="Google Shape;501;p9"/>
          <p:cNvSpPr/>
          <p:nvPr/>
        </p:nvSpPr>
        <p:spPr>
          <a:xfrm>
            <a:off x="7896501" y="6431134"/>
            <a:ext cx="58967" cy="60067"/>
          </a:xfrm>
          <a:custGeom>
            <a:avLst/>
            <a:gdLst/>
            <a:ahLst/>
            <a:cxnLst/>
            <a:rect l="l" t="t" r="r" b="b"/>
            <a:pathLst>
              <a:path w="1769" h="1802" extrusionOk="0">
                <a:moveTo>
                  <a:pt x="901" y="1"/>
                </a:moveTo>
                <a:cubicBezTo>
                  <a:pt x="401" y="1"/>
                  <a:pt x="1" y="401"/>
                  <a:pt x="1" y="901"/>
                </a:cubicBezTo>
                <a:cubicBezTo>
                  <a:pt x="34" y="1368"/>
                  <a:pt x="401" y="1768"/>
                  <a:pt x="901" y="1802"/>
                </a:cubicBezTo>
                <a:cubicBezTo>
                  <a:pt x="1368" y="1802"/>
                  <a:pt x="1735" y="1435"/>
                  <a:pt x="1735" y="968"/>
                </a:cubicBezTo>
                <a:cubicBezTo>
                  <a:pt x="1769" y="468"/>
                  <a:pt x="1402" y="34"/>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2" name="Google Shape;502;p9"/>
          <p:cNvSpPr/>
          <p:nvPr/>
        </p:nvSpPr>
        <p:spPr>
          <a:xfrm>
            <a:off x="8017700" y="6461067"/>
            <a:ext cx="57867" cy="56900"/>
          </a:xfrm>
          <a:custGeom>
            <a:avLst/>
            <a:gdLst/>
            <a:ahLst/>
            <a:cxnLst/>
            <a:rect l="l" t="t" r="r" b="b"/>
            <a:pathLst>
              <a:path w="1736" h="1707" extrusionOk="0">
                <a:moveTo>
                  <a:pt x="1023" y="1"/>
                </a:moveTo>
                <a:cubicBezTo>
                  <a:pt x="1005" y="1"/>
                  <a:pt x="987" y="2"/>
                  <a:pt x="968" y="3"/>
                </a:cubicBezTo>
                <a:cubicBezTo>
                  <a:pt x="434" y="3"/>
                  <a:pt x="1" y="437"/>
                  <a:pt x="1" y="971"/>
                </a:cubicBezTo>
                <a:cubicBezTo>
                  <a:pt x="1" y="1384"/>
                  <a:pt x="304" y="1707"/>
                  <a:pt x="708" y="1707"/>
                </a:cubicBezTo>
                <a:cubicBezTo>
                  <a:pt x="728" y="1707"/>
                  <a:pt x="748" y="1706"/>
                  <a:pt x="768" y="1704"/>
                </a:cubicBezTo>
                <a:cubicBezTo>
                  <a:pt x="1268" y="1671"/>
                  <a:pt x="1702" y="1237"/>
                  <a:pt x="1735" y="737"/>
                </a:cubicBezTo>
                <a:cubicBezTo>
                  <a:pt x="1735" y="323"/>
                  <a:pt x="1401" y="1"/>
                  <a:pt x="102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3" name="Google Shape;503;p9"/>
          <p:cNvSpPr/>
          <p:nvPr/>
        </p:nvSpPr>
        <p:spPr>
          <a:xfrm>
            <a:off x="7977667" y="6341002"/>
            <a:ext cx="55600" cy="52433"/>
          </a:xfrm>
          <a:custGeom>
            <a:avLst/>
            <a:gdLst/>
            <a:ahLst/>
            <a:cxnLst/>
            <a:rect l="l" t="t" r="r" b="b"/>
            <a:pathLst>
              <a:path w="1668" h="1573" extrusionOk="0">
                <a:moveTo>
                  <a:pt x="961" y="0"/>
                </a:moveTo>
                <a:cubicBezTo>
                  <a:pt x="941" y="0"/>
                  <a:pt x="922" y="1"/>
                  <a:pt x="901" y="3"/>
                </a:cubicBezTo>
                <a:cubicBezTo>
                  <a:pt x="882" y="1"/>
                  <a:pt x="862" y="0"/>
                  <a:pt x="842" y="0"/>
                </a:cubicBezTo>
                <a:cubicBezTo>
                  <a:pt x="399" y="0"/>
                  <a:pt x="1" y="357"/>
                  <a:pt x="1" y="837"/>
                </a:cubicBezTo>
                <a:cubicBezTo>
                  <a:pt x="1" y="1237"/>
                  <a:pt x="334" y="1570"/>
                  <a:pt x="735" y="1570"/>
                </a:cubicBezTo>
                <a:cubicBezTo>
                  <a:pt x="754" y="1572"/>
                  <a:pt x="774" y="1572"/>
                  <a:pt x="793" y="1572"/>
                </a:cubicBezTo>
                <a:cubicBezTo>
                  <a:pt x="1266" y="1572"/>
                  <a:pt x="1635" y="1185"/>
                  <a:pt x="1635" y="736"/>
                </a:cubicBezTo>
                <a:cubicBezTo>
                  <a:pt x="1667" y="323"/>
                  <a:pt x="1365" y="0"/>
                  <a:pt x="96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4" name="Google Shape;504;p9"/>
          <p:cNvSpPr/>
          <p:nvPr/>
        </p:nvSpPr>
        <p:spPr>
          <a:xfrm>
            <a:off x="12096198"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5" name="Google Shape;505;p9"/>
          <p:cNvSpPr/>
          <p:nvPr/>
        </p:nvSpPr>
        <p:spPr>
          <a:xfrm>
            <a:off x="11175099" y="6463209"/>
            <a:ext cx="123175"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6" name="Google Shape;506;p9"/>
          <p:cNvSpPr/>
          <p:nvPr/>
        </p:nvSpPr>
        <p:spPr>
          <a:xfrm>
            <a:off x="11752369" y="6541595"/>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7" name="Google Shape;507;p9"/>
          <p:cNvSpPr/>
          <p:nvPr/>
        </p:nvSpPr>
        <p:spPr>
          <a:xfrm>
            <a:off x="12698981"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8" name="Google Shape;508;p9"/>
          <p:cNvSpPr/>
          <p:nvPr/>
        </p:nvSpPr>
        <p:spPr>
          <a:xfrm>
            <a:off x="11883946" y="6138466"/>
            <a:ext cx="106188"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9" name="Google Shape;509;p9"/>
          <p:cNvSpPr/>
          <p:nvPr/>
        </p:nvSpPr>
        <p:spPr>
          <a:xfrm>
            <a:off x="12590691"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0" name="Google Shape;510;p9"/>
          <p:cNvSpPr/>
          <p:nvPr/>
        </p:nvSpPr>
        <p:spPr>
          <a:xfrm>
            <a:off x="12365714"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1" name="Google Shape;511;p9"/>
          <p:cNvSpPr/>
          <p:nvPr/>
        </p:nvSpPr>
        <p:spPr>
          <a:xfrm flipH="1">
            <a:off x="1081" y="-16285"/>
            <a:ext cx="899580" cy="791799"/>
          </a:xfrm>
          <a:custGeom>
            <a:avLst/>
            <a:gdLst/>
            <a:ahLst/>
            <a:cxnLst/>
            <a:rect l="l" t="t" r="r" b="b"/>
            <a:pathLst>
              <a:path w="24864" h="21885" extrusionOk="0">
                <a:moveTo>
                  <a:pt x="0" y="0"/>
                </a:moveTo>
                <a:cubicBezTo>
                  <a:pt x="30" y="243"/>
                  <a:pt x="30" y="486"/>
                  <a:pt x="91" y="729"/>
                </a:cubicBezTo>
                <a:cubicBezTo>
                  <a:pt x="638" y="2979"/>
                  <a:pt x="1459" y="5137"/>
                  <a:pt x="2584" y="7173"/>
                </a:cubicBezTo>
                <a:cubicBezTo>
                  <a:pt x="4043" y="9879"/>
                  <a:pt x="5866" y="12341"/>
                  <a:pt x="8055" y="14499"/>
                </a:cubicBezTo>
                <a:cubicBezTo>
                  <a:pt x="9210" y="15623"/>
                  <a:pt x="10456" y="16657"/>
                  <a:pt x="11794" y="17538"/>
                </a:cubicBezTo>
                <a:cubicBezTo>
                  <a:pt x="13648" y="18815"/>
                  <a:pt x="15654" y="19818"/>
                  <a:pt x="17782" y="20517"/>
                </a:cubicBezTo>
                <a:cubicBezTo>
                  <a:pt x="20031" y="21398"/>
                  <a:pt x="22432" y="21885"/>
                  <a:pt x="24864" y="21885"/>
                </a:cubicBezTo>
                <a:lnTo>
                  <a:pt x="24864" y="14073"/>
                </a:lnTo>
                <a:cubicBezTo>
                  <a:pt x="23435" y="13769"/>
                  <a:pt x="22007" y="13526"/>
                  <a:pt x="20608" y="13161"/>
                </a:cubicBezTo>
                <a:cubicBezTo>
                  <a:pt x="17751" y="12371"/>
                  <a:pt x="15107" y="10912"/>
                  <a:pt x="12979" y="8876"/>
                </a:cubicBezTo>
                <a:cubicBezTo>
                  <a:pt x="11368" y="7477"/>
                  <a:pt x="10000" y="5806"/>
                  <a:pt x="8967" y="3921"/>
                </a:cubicBezTo>
                <a:cubicBezTo>
                  <a:pt x="8450" y="2918"/>
                  <a:pt x="7994" y="1854"/>
                  <a:pt x="7569" y="821"/>
                </a:cubicBezTo>
                <a:cubicBezTo>
                  <a:pt x="7508" y="547"/>
                  <a:pt x="7477" y="274"/>
                  <a:pt x="7477"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2" name="Google Shape;512;p9"/>
          <p:cNvSpPr/>
          <p:nvPr/>
        </p:nvSpPr>
        <p:spPr>
          <a:xfrm flipH="1">
            <a:off x="1084" y="-16285"/>
            <a:ext cx="582860" cy="462996"/>
          </a:xfrm>
          <a:custGeom>
            <a:avLst/>
            <a:gdLst/>
            <a:ahLst/>
            <a:cxnLst/>
            <a:rect l="l" t="t" r="r" b="b"/>
            <a:pathLst>
              <a:path w="16110" h="12797" extrusionOk="0">
                <a:moveTo>
                  <a:pt x="30" y="0"/>
                </a:moveTo>
                <a:cubicBezTo>
                  <a:pt x="0" y="1033"/>
                  <a:pt x="578" y="1915"/>
                  <a:pt x="1003" y="2766"/>
                </a:cubicBezTo>
                <a:cubicBezTo>
                  <a:pt x="1885" y="4529"/>
                  <a:pt x="3070" y="6140"/>
                  <a:pt x="4499" y="7477"/>
                </a:cubicBezTo>
                <a:cubicBezTo>
                  <a:pt x="7113" y="10031"/>
                  <a:pt x="10426" y="11733"/>
                  <a:pt x="14012" y="12432"/>
                </a:cubicBezTo>
                <a:cubicBezTo>
                  <a:pt x="14712" y="12584"/>
                  <a:pt x="15411" y="12675"/>
                  <a:pt x="16110" y="12797"/>
                </a:cubicBezTo>
                <a:lnTo>
                  <a:pt x="16110"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3" name="Google Shape;513;p9"/>
          <p:cNvSpPr/>
          <p:nvPr/>
        </p:nvSpPr>
        <p:spPr>
          <a:xfrm>
            <a:off x="11397025" y="6674051"/>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4" name="Google Shape;514;p9"/>
          <p:cNvSpPr/>
          <p:nvPr/>
        </p:nvSpPr>
        <p:spPr>
          <a:xfrm>
            <a:off x="-1067623" y="6014911"/>
            <a:ext cx="8016700" cy="861400"/>
          </a:xfrm>
          <a:custGeom>
            <a:avLst/>
            <a:gdLst/>
            <a:ahLst/>
            <a:cxnLst/>
            <a:rect l="l" t="t" r="r" b="b"/>
            <a:pathLst>
              <a:path w="240501" h="25842" extrusionOk="0">
                <a:moveTo>
                  <a:pt x="14508" y="22413"/>
                </a:moveTo>
                <a:cubicBezTo>
                  <a:pt x="17915" y="20068"/>
                  <a:pt x="26720" y="12590"/>
                  <a:pt x="37339" y="11263"/>
                </a:cubicBezTo>
                <a:cubicBezTo>
                  <a:pt x="47958" y="9936"/>
                  <a:pt x="68443" y="14184"/>
                  <a:pt x="78221" y="14449"/>
                </a:cubicBezTo>
                <a:cubicBezTo>
                  <a:pt x="87999" y="14715"/>
                  <a:pt x="87646" y="15157"/>
                  <a:pt x="96008" y="12856"/>
                </a:cubicBezTo>
                <a:cubicBezTo>
                  <a:pt x="104370" y="10555"/>
                  <a:pt x="116936" y="2104"/>
                  <a:pt x="128395" y="644"/>
                </a:cubicBezTo>
                <a:cubicBezTo>
                  <a:pt x="139855" y="-816"/>
                  <a:pt x="149589" y="335"/>
                  <a:pt x="164765" y="4096"/>
                </a:cubicBezTo>
                <a:cubicBezTo>
                  <a:pt x="179941" y="7857"/>
                  <a:pt x="209939" y="19625"/>
                  <a:pt x="219452" y="23209"/>
                </a:cubicBezTo>
                <a:cubicBezTo>
                  <a:pt x="228965" y="26793"/>
                  <a:pt x="255600" y="25245"/>
                  <a:pt x="221841" y="25599"/>
                </a:cubicBezTo>
                <a:cubicBezTo>
                  <a:pt x="188082" y="25953"/>
                  <a:pt x="51454" y="25864"/>
                  <a:pt x="16898" y="25333"/>
                </a:cubicBezTo>
                <a:cubicBezTo>
                  <a:pt x="-17657" y="24802"/>
                  <a:pt x="11101" y="24758"/>
                  <a:pt x="14508" y="22413"/>
                </a:cubicBezTo>
                <a:close/>
              </a:path>
            </a:pathLst>
          </a:custGeom>
          <a:solidFill>
            <a:schemeClr val="accent5"/>
          </a:solidFill>
          <a:ln>
            <a:noFill/>
          </a:ln>
        </p:spPr>
      </p:sp>
      <p:sp>
        <p:nvSpPr>
          <p:cNvPr id="515" name="Google Shape;515;p9"/>
          <p:cNvSpPr/>
          <p:nvPr/>
        </p:nvSpPr>
        <p:spPr>
          <a:xfrm>
            <a:off x="-46166" y="5063368"/>
            <a:ext cx="994052" cy="1875947"/>
          </a:xfrm>
          <a:custGeom>
            <a:avLst/>
            <a:gdLst/>
            <a:ahLst/>
            <a:cxnLst/>
            <a:rect l="l" t="t" r="r" b="b"/>
            <a:pathLst>
              <a:path w="25419" h="47970" extrusionOk="0">
                <a:moveTo>
                  <a:pt x="22828" y="0"/>
                </a:moveTo>
                <a:cubicBezTo>
                  <a:pt x="22542" y="0"/>
                  <a:pt x="22234" y="107"/>
                  <a:pt x="21949" y="335"/>
                </a:cubicBezTo>
                <a:cubicBezTo>
                  <a:pt x="21682" y="502"/>
                  <a:pt x="21449" y="769"/>
                  <a:pt x="21282" y="1069"/>
                </a:cubicBezTo>
                <a:cubicBezTo>
                  <a:pt x="20815" y="1903"/>
                  <a:pt x="20415" y="2804"/>
                  <a:pt x="20081" y="3704"/>
                </a:cubicBezTo>
                <a:cubicBezTo>
                  <a:pt x="19314" y="5939"/>
                  <a:pt x="19114" y="8241"/>
                  <a:pt x="18947" y="10576"/>
                </a:cubicBezTo>
                <a:cubicBezTo>
                  <a:pt x="18947" y="11476"/>
                  <a:pt x="18847" y="12344"/>
                  <a:pt x="18680" y="13211"/>
                </a:cubicBezTo>
                <a:cubicBezTo>
                  <a:pt x="17946" y="15913"/>
                  <a:pt x="17112" y="18615"/>
                  <a:pt x="16278" y="21283"/>
                </a:cubicBezTo>
                <a:cubicBezTo>
                  <a:pt x="16011" y="22217"/>
                  <a:pt x="15678" y="23118"/>
                  <a:pt x="15378" y="24019"/>
                </a:cubicBezTo>
                <a:cubicBezTo>
                  <a:pt x="15311" y="23852"/>
                  <a:pt x="15244" y="23685"/>
                  <a:pt x="15211" y="23518"/>
                </a:cubicBezTo>
                <a:cubicBezTo>
                  <a:pt x="14877" y="21684"/>
                  <a:pt x="14577" y="19849"/>
                  <a:pt x="14143" y="18048"/>
                </a:cubicBezTo>
                <a:cubicBezTo>
                  <a:pt x="13943" y="17314"/>
                  <a:pt x="13676" y="16580"/>
                  <a:pt x="13343" y="15913"/>
                </a:cubicBezTo>
                <a:cubicBezTo>
                  <a:pt x="13237" y="15596"/>
                  <a:pt x="12965" y="15405"/>
                  <a:pt x="12674" y="15405"/>
                </a:cubicBezTo>
                <a:cubicBezTo>
                  <a:pt x="12597" y="15405"/>
                  <a:pt x="12519" y="15418"/>
                  <a:pt x="12442" y="15446"/>
                </a:cubicBezTo>
                <a:cubicBezTo>
                  <a:pt x="12109" y="15579"/>
                  <a:pt x="11875" y="15846"/>
                  <a:pt x="11775" y="16180"/>
                </a:cubicBezTo>
                <a:cubicBezTo>
                  <a:pt x="11675" y="16580"/>
                  <a:pt x="11642" y="16980"/>
                  <a:pt x="11675" y="17381"/>
                </a:cubicBezTo>
                <a:cubicBezTo>
                  <a:pt x="11708" y="20750"/>
                  <a:pt x="12742" y="23952"/>
                  <a:pt x="13877" y="27088"/>
                </a:cubicBezTo>
                <a:cubicBezTo>
                  <a:pt x="13977" y="27354"/>
                  <a:pt x="13977" y="27621"/>
                  <a:pt x="13877" y="27888"/>
                </a:cubicBezTo>
                <a:cubicBezTo>
                  <a:pt x="12275" y="31858"/>
                  <a:pt x="10007" y="35460"/>
                  <a:pt x="7505" y="38896"/>
                </a:cubicBezTo>
                <a:cubicBezTo>
                  <a:pt x="7439" y="39030"/>
                  <a:pt x="7405" y="39130"/>
                  <a:pt x="7339" y="39263"/>
                </a:cubicBezTo>
                <a:lnTo>
                  <a:pt x="7172" y="39130"/>
                </a:lnTo>
                <a:lnTo>
                  <a:pt x="7172" y="38929"/>
                </a:lnTo>
                <a:cubicBezTo>
                  <a:pt x="7105" y="37028"/>
                  <a:pt x="7072" y="35093"/>
                  <a:pt x="6938" y="33192"/>
                </a:cubicBezTo>
                <a:cubicBezTo>
                  <a:pt x="6838" y="32258"/>
                  <a:pt x="6671" y="31357"/>
                  <a:pt x="6438" y="30457"/>
                </a:cubicBezTo>
                <a:cubicBezTo>
                  <a:pt x="6406" y="30045"/>
                  <a:pt x="6074" y="29754"/>
                  <a:pt x="5670" y="29754"/>
                </a:cubicBezTo>
                <a:cubicBezTo>
                  <a:pt x="5648" y="29754"/>
                  <a:pt x="5626" y="29755"/>
                  <a:pt x="5604" y="29756"/>
                </a:cubicBezTo>
                <a:cubicBezTo>
                  <a:pt x="5137" y="29756"/>
                  <a:pt x="4937" y="30090"/>
                  <a:pt x="4770" y="30457"/>
                </a:cubicBezTo>
                <a:cubicBezTo>
                  <a:pt x="4737" y="30590"/>
                  <a:pt x="4670" y="30724"/>
                  <a:pt x="4670" y="30857"/>
                </a:cubicBezTo>
                <a:cubicBezTo>
                  <a:pt x="4570" y="32058"/>
                  <a:pt x="4336" y="33292"/>
                  <a:pt x="4470" y="34493"/>
                </a:cubicBezTo>
                <a:cubicBezTo>
                  <a:pt x="4637" y="36628"/>
                  <a:pt x="5037" y="38763"/>
                  <a:pt x="5337" y="40898"/>
                </a:cubicBezTo>
                <a:cubicBezTo>
                  <a:pt x="5404" y="41098"/>
                  <a:pt x="5371" y="41331"/>
                  <a:pt x="5270" y="41565"/>
                </a:cubicBezTo>
                <a:cubicBezTo>
                  <a:pt x="3769" y="43433"/>
                  <a:pt x="1868" y="44934"/>
                  <a:pt x="0" y="46468"/>
                </a:cubicBezTo>
                <a:lnTo>
                  <a:pt x="0" y="47969"/>
                </a:lnTo>
                <a:cubicBezTo>
                  <a:pt x="1768" y="46468"/>
                  <a:pt x="3603" y="45067"/>
                  <a:pt x="5204" y="43433"/>
                </a:cubicBezTo>
                <a:cubicBezTo>
                  <a:pt x="7138" y="41465"/>
                  <a:pt x="8873" y="39330"/>
                  <a:pt x="10341" y="36995"/>
                </a:cubicBezTo>
                <a:cubicBezTo>
                  <a:pt x="10441" y="36861"/>
                  <a:pt x="10608" y="36761"/>
                  <a:pt x="10741" y="36728"/>
                </a:cubicBezTo>
                <a:cubicBezTo>
                  <a:pt x="13777" y="36328"/>
                  <a:pt x="16679" y="35227"/>
                  <a:pt x="19247" y="33526"/>
                </a:cubicBezTo>
                <a:cubicBezTo>
                  <a:pt x="19781" y="33192"/>
                  <a:pt x="20248" y="32792"/>
                  <a:pt x="20681" y="32325"/>
                </a:cubicBezTo>
                <a:cubicBezTo>
                  <a:pt x="21215" y="31758"/>
                  <a:pt x="20848" y="30824"/>
                  <a:pt x="20048" y="30790"/>
                </a:cubicBezTo>
                <a:cubicBezTo>
                  <a:pt x="19827" y="30763"/>
                  <a:pt x="19611" y="30746"/>
                  <a:pt x="19397" y="30746"/>
                </a:cubicBezTo>
                <a:cubicBezTo>
                  <a:pt x="19094" y="30746"/>
                  <a:pt x="18793" y="30779"/>
                  <a:pt x="18480" y="30857"/>
                </a:cubicBezTo>
                <a:cubicBezTo>
                  <a:pt x="16679" y="31324"/>
                  <a:pt x="14944" y="32091"/>
                  <a:pt x="13376" y="33125"/>
                </a:cubicBezTo>
                <a:cubicBezTo>
                  <a:pt x="13076" y="33292"/>
                  <a:pt x="12776" y="33426"/>
                  <a:pt x="12542" y="33559"/>
                </a:cubicBezTo>
                <a:cubicBezTo>
                  <a:pt x="13476" y="31624"/>
                  <a:pt x="14477" y="29756"/>
                  <a:pt x="15311" y="27788"/>
                </a:cubicBezTo>
                <a:cubicBezTo>
                  <a:pt x="15911" y="26420"/>
                  <a:pt x="16312" y="24953"/>
                  <a:pt x="16812" y="23552"/>
                </a:cubicBezTo>
                <a:cubicBezTo>
                  <a:pt x="16912" y="23318"/>
                  <a:pt x="17079" y="23118"/>
                  <a:pt x="17279" y="22985"/>
                </a:cubicBezTo>
                <a:cubicBezTo>
                  <a:pt x="18847" y="22017"/>
                  <a:pt x="20481" y="21117"/>
                  <a:pt x="22016" y="20116"/>
                </a:cubicBezTo>
                <a:cubicBezTo>
                  <a:pt x="23016" y="19449"/>
                  <a:pt x="23984" y="18715"/>
                  <a:pt x="24918" y="17914"/>
                </a:cubicBezTo>
                <a:cubicBezTo>
                  <a:pt x="25318" y="17614"/>
                  <a:pt x="25418" y="17080"/>
                  <a:pt x="25185" y="16647"/>
                </a:cubicBezTo>
                <a:cubicBezTo>
                  <a:pt x="25003" y="16336"/>
                  <a:pt x="24661" y="16125"/>
                  <a:pt x="24298" y="16125"/>
                </a:cubicBezTo>
                <a:cubicBezTo>
                  <a:pt x="24194" y="16125"/>
                  <a:pt x="24088" y="16143"/>
                  <a:pt x="23984" y="16180"/>
                </a:cubicBezTo>
                <a:cubicBezTo>
                  <a:pt x="23550" y="16247"/>
                  <a:pt x="23117" y="16380"/>
                  <a:pt x="22716" y="16613"/>
                </a:cubicBezTo>
                <a:cubicBezTo>
                  <a:pt x="21549" y="17347"/>
                  <a:pt x="20415" y="18148"/>
                  <a:pt x="19280" y="18982"/>
                </a:cubicBezTo>
                <a:cubicBezTo>
                  <a:pt x="18813" y="19349"/>
                  <a:pt x="18413" y="19749"/>
                  <a:pt x="17946" y="20183"/>
                </a:cubicBezTo>
                <a:lnTo>
                  <a:pt x="17946" y="20016"/>
                </a:lnTo>
                <a:cubicBezTo>
                  <a:pt x="18813" y="17481"/>
                  <a:pt x="19280" y="14812"/>
                  <a:pt x="20648" y="12410"/>
                </a:cubicBezTo>
                <a:cubicBezTo>
                  <a:pt x="22149" y="9575"/>
                  <a:pt x="23217" y="6540"/>
                  <a:pt x="23817" y="3371"/>
                </a:cubicBezTo>
                <a:cubicBezTo>
                  <a:pt x="23950" y="2637"/>
                  <a:pt x="23984" y="1870"/>
                  <a:pt x="23917" y="1102"/>
                </a:cubicBezTo>
                <a:cubicBezTo>
                  <a:pt x="23851" y="399"/>
                  <a:pt x="23380" y="0"/>
                  <a:pt x="2282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6" name="Google Shape;516;p9"/>
          <p:cNvSpPr/>
          <p:nvPr/>
        </p:nvSpPr>
        <p:spPr>
          <a:xfrm>
            <a:off x="1841093" y="5721711"/>
            <a:ext cx="80797" cy="87257"/>
          </a:xfrm>
          <a:custGeom>
            <a:avLst/>
            <a:gdLst/>
            <a:ahLst/>
            <a:cxnLst/>
            <a:rect l="l" t="t" r="r" b="b"/>
            <a:pathLst>
              <a:path w="1701" h="1837" extrusionOk="0">
                <a:moveTo>
                  <a:pt x="801" y="0"/>
                </a:moveTo>
                <a:cubicBezTo>
                  <a:pt x="334" y="0"/>
                  <a:pt x="0" y="367"/>
                  <a:pt x="0" y="934"/>
                </a:cubicBezTo>
                <a:cubicBezTo>
                  <a:pt x="0" y="1535"/>
                  <a:pt x="300" y="1835"/>
                  <a:pt x="834" y="1835"/>
                </a:cubicBezTo>
                <a:cubicBezTo>
                  <a:pt x="852" y="1836"/>
                  <a:pt x="871" y="1837"/>
                  <a:pt x="889" y="1837"/>
                </a:cubicBezTo>
                <a:cubicBezTo>
                  <a:pt x="1332" y="1837"/>
                  <a:pt x="1700" y="1450"/>
                  <a:pt x="1668" y="1001"/>
                </a:cubicBezTo>
                <a:cubicBezTo>
                  <a:pt x="1668" y="501"/>
                  <a:pt x="1301" y="67"/>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7" name="Google Shape;517;p9"/>
          <p:cNvSpPr/>
          <p:nvPr/>
        </p:nvSpPr>
        <p:spPr>
          <a:xfrm>
            <a:off x="1774545" y="5571087"/>
            <a:ext cx="71346" cy="71440"/>
          </a:xfrm>
          <a:custGeom>
            <a:avLst/>
            <a:gdLst/>
            <a:ahLst/>
            <a:cxnLst/>
            <a:rect l="l" t="t" r="r" b="b"/>
            <a:pathLst>
              <a:path w="1502" h="1504" extrusionOk="0">
                <a:moveTo>
                  <a:pt x="794" y="0"/>
                </a:moveTo>
                <a:cubicBezTo>
                  <a:pt x="774" y="0"/>
                  <a:pt x="754" y="1"/>
                  <a:pt x="734" y="2"/>
                </a:cubicBezTo>
                <a:cubicBezTo>
                  <a:pt x="716" y="1"/>
                  <a:pt x="697" y="0"/>
                  <a:pt x="679" y="0"/>
                </a:cubicBezTo>
                <a:cubicBezTo>
                  <a:pt x="304" y="0"/>
                  <a:pt x="0" y="323"/>
                  <a:pt x="0" y="736"/>
                </a:cubicBezTo>
                <a:cubicBezTo>
                  <a:pt x="0" y="1137"/>
                  <a:pt x="334" y="1470"/>
                  <a:pt x="734" y="1504"/>
                </a:cubicBezTo>
                <a:cubicBezTo>
                  <a:pt x="1168" y="1470"/>
                  <a:pt x="1501" y="1137"/>
                  <a:pt x="1501" y="703"/>
                </a:cubicBezTo>
                <a:cubicBezTo>
                  <a:pt x="1501" y="321"/>
                  <a:pt x="1198" y="0"/>
                  <a:pt x="79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8" name="Google Shape;518;p9"/>
          <p:cNvSpPr/>
          <p:nvPr/>
        </p:nvSpPr>
        <p:spPr>
          <a:xfrm>
            <a:off x="1676409" y="5726461"/>
            <a:ext cx="72817" cy="71725"/>
          </a:xfrm>
          <a:custGeom>
            <a:avLst/>
            <a:gdLst/>
            <a:ahLst/>
            <a:cxnLst/>
            <a:rect l="l" t="t" r="r" b="b"/>
            <a:pathLst>
              <a:path w="1533" h="1510" extrusionOk="0">
                <a:moveTo>
                  <a:pt x="765" y="0"/>
                </a:moveTo>
                <a:cubicBezTo>
                  <a:pt x="332" y="34"/>
                  <a:pt x="31" y="367"/>
                  <a:pt x="31" y="768"/>
                </a:cubicBezTo>
                <a:cubicBezTo>
                  <a:pt x="1" y="1167"/>
                  <a:pt x="309" y="1509"/>
                  <a:pt x="697" y="1509"/>
                </a:cubicBezTo>
                <a:cubicBezTo>
                  <a:pt x="730" y="1509"/>
                  <a:pt x="764" y="1507"/>
                  <a:pt x="799" y="1502"/>
                </a:cubicBezTo>
                <a:cubicBezTo>
                  <a:pt x="1199" y="1502"/>
                  <a:pt x="1533" y="1168"/>
                  <a:pt x="1533" y="768"/>
                </a:cubicBezTo>
                <a:cubicBezTo>
                  <a:pt x="1466" y="367"/>
                  <a:pt x="1166" y="34"/>
                  <a:pt x="765"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9" name="Google Shape;519;p9"/>
          <p:cNvSpPr/>
          <p:nvPr/>
        </p:nvSpPr>
        <p:spPr>
          <a:xfrm>
            <a:off x="1034661" y="6662723"/>
            <a:ext cx="103028" cy="72912"/>
          </a:xfrm>
          <a:custGeom>
            <a:avLst/>
            <a:gdLst/>
            <a:ahLst/>
            <a:cxnLst/>
            <a:rect l="l" t="t" r="r" b="b"/>
            <a:pathLst>
              <a:path w="2169" h="1535" extrusionOk="0">
                <a:moveTo>
                  <a:pt x="934" y="0"/>
                </a:moveTo>
                <a:cubicBezTo>
                  <a:pt x="334" y="0"/>
                  <a:pt x="0" y="334"/>
                  <a:pt x="0" y="801"/>
                </a:cubicBezTo>
                <a:cubicBezTo>
                  <a:pt x="34" y="1234"/>
                  <a:pt x="367" y="1535"/>
                  <a:pt x="968" y="1535"/>
                </a:cubicBezTo>
                <a:cubicBezTo>
                  <a:pt x="1701" y="1535"/>
                  <a:pt x="2168" y="1001"/>
                  <a:pt x="1935" y="434"/>
                </a:cubicBezTo>
                <a:cubicBezTo>
                  <a:pt x="1735" y="0"/>
                  <a:pt x="1368" y="0"/>
                  <a:pt x="934"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17555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4000" y="5400865"/>
            <a:ext cx="10184000"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4000" y="4360400"/>
            <a:ext cx="10184000"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99634" y="858635"/>
            <a:ext cx="2592393"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9" name="Google Shape;259;p14"/>
          <p:cNvSpPr/>
          <p:nvPr/>
        </p:nvSpPr>
        <p:spPr>
          <a:xfrm rot="2454330">
            <a:off x="1005248" y="302718"/>
            <a:ext cx="1339913"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0" name="Google Shape;260;p14"/>
          <p:cNvSpPr/>
          <p:nvPr/>
        </p:nvSpPr>
        <p:spPr>
          <a:xfrm rot="-5400000" flipH="1">
            <a:off x="-1051911" y="1051911"/>
            <a:ext cx="3566477" cy="14626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1" name="Google Shape;261;p14"/>
          <p:cNvSpPr/>
          <p:nvPr/>
        </p:nvSpPr>
        <p:spPr>
          <a:xfrm rot="-5400000" flipH="1">
            <a:off x="3831713" y="101037"/>
            <a:ext cx="163719" cy="140253"/>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2" name="Google Shape;262;p14"/>
          <p:cNvSpPr/>
          <p:nvPr/>
        </p:nvSpPr>
        <p:spPr>
          <a:xfrm rot="-5400000" flipH="1">
            <a:off x="3127808" y="508555"/>
            <a:ext cx="163719" cy="140164"/>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3" name="Google Shape;263;p14"/>
          <p:cNvSpPr/>
          <p:nvPr/>
        </p:nvSpPr>
        <p:spPr>
          <a:xfrm rot="-5400000" flipH="1">
            <a:off x="3436822" y="-35025"/>
            <a:ext cx="210469" cy="28050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4" name="Google Shape;264;p14"/>
          <p:cNvSpPr/>
          <p:nvPr/>
        </p:nvSpPr>
        <p:spPr>
          <a:xfrm rot="-5400000" flipH="1">
            <a:off x="1280671" y="-922185"/>
            <a:ext cx="1040395" cy="288475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5" name="Google Shape;265;p14"/>
          <p:cNvSpPr/>
          <p:nvPr/>
        </p:nvSpPr>
        <p:spPr>
          <a:xfrm rot="-5400000" flipH="1">
            <a:off x="313843" y="451824"/>
            <a:ext cx="57055" cy="5699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6" name="Google Shape;266;p14"/>
          <p:cNvSpPr/>
          <p:nvPr/>
        </p:nvSpPr>
        <p:spPr>
          <a:xfrm rot="-5400000" flipH="1">
            <a:off x="71183" y="540868"/>
            <a:ext cx="128491" cy="127954"/>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7" name="Google Shape;267;p14"/>
          <p:cNvSpPr/>
          <p:nvPr/>
        </p:nvSpPr>
        <p:spPr>
          <a:xfrm rot="-5400000" flipH="1">
            <a:off x="1879701" y="185306"/>
            <a:ext cx="191288" cy="191288"/>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8" name="Google Shape;268;p14"/>
          <p:cNvSpPr/>
          <p:nvPr/>
        </p:nvSpPr>
        <p:spPr>
          <a:xfrm rot="5400000">
            <a:off x="9201736" y="-1066215"/>
            <a:ext cx="1909492" cy="4071053"/>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9" name="Google Shape;269;p14"/>
          <p:cNvSpPr/>
          <p:nvPr/>
        </p:nvSpPr>
        <p:spPr>
          <a:xfrm>
            <a:off x="10804184" y="376602"/>
            <a:ext cx="1387788"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0" name="Google Shape;270;p14"/>
          <p:cNvSpPr/>
          <p:nvPr/>
        </p:nvSpPr>
        <p:spPr>
          <a:xfrm>
            <a:off x="11399256" y="3165566"/>
            <a:ext cx="197617"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1" name="Google Shape;271;p14"/>
          <p:cNvSpPr/>
          <p:nvPr/>
        </p:nvSpPr>
        <p:spPr>
          <a:xfrm>
            <a:off x="11661522" y="3003772"/>
            <a:ext cx="99444"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2" name="Google Shape;272;p14"/>
          <p:cNvSpPr/>
          <p:nvPr/>
        </p:nvSpPr>
        <p:spPr>
          <a:xfrm>
            <a:off x="11600747" y="1203639"/>
            <a:ext cx="6078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3" name="Google Shape;273;p14"/>
          <p:cNvSpPr/>
          <p:nvPr/>
        </p:nvSpPr>
        <p:spPr>
          <a:xfrm>
            <a:off x="11960755" y="858567"/>
            <a:ext cx="6072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4" name="Google Shape;274;p14"/>
          <p:cNvSpPr/>
          <p:nvPr/>
        </p:nvSpPr>
        <p:spPr>
          <a:xfrm>
            <a:off x="11709665" y="1319108"/>
            <a:ext cx="136895"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5" name="Google Shape;275;p14"/>
          <p:cNvSpPr/>
          <p:nvPr/>
        </p:nvSpPr>
        <p:spPr>
          <a:xfrm rot="10800000" flipH="1">
            <a:off x="11482367" y="1924081"/>
            <a:ext cx="457762"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379457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4"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32134"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34601"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34601"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32134"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32134"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34601"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1"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7"/>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09" name="Google Shape;509;p28"/>
          <p:cNvSpPr/>
          <p:nvPr/>
        </p:nvSpPr>
        <p:spPr>
          <a:xfrm rot="10800000" flipH="1">
            <a:off x="11686135" y="236309"/>
            <a:ext cx="505846"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0" name="Google Shape;510;p28"/>
          <p:cNvSpPr/>
          <p:nvPr/>
        </p:nvSpPr>
        <p:spPr>
          <a:xfrm rot="5400000" flipH="1">
            <a:off x="9362634"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1" name="Google Shape;511;p28"/>
          <p:cNvSpPr/>
          <p:nvPr/>
        </p:nvSpPr>
        <p:spPr>
          <a:xfrm rot="-5400000">
            <a:off x="-1698299"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2" name="Google Shape;512;p28"/>
          <p:cNvSpPr/>
          <p:nvPr/>
        </p:nvSpPr>
        <p:spPr>
          <a:xfrm rot="10800000" flipH="1">
            <a:off x="11630993" y="1481963"/>
            <a:ext cx="216378"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4" name="Google Shape;514;p28"/>
          <p:cNvSpPr/>
          <p:nvPr/>
        </p:nvSpPr>
        <p:spPr>
          <a:xfrm rot="10800000" flipH="1">
            <a:off x="11987384" y="27334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6" name="Google Shape;516;p28"/>
          <p:cNvSpPr/>
          <p:nvPr/>
        </p:nvSpPr>
        <p:spPr>
          <a:xfrm rot="10800000" flipH="1">
            <a:off x="289498" y="3099733"/>
            <a:ext cx="182534"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8" name="Google Shape;518;p28"/>
          <p:cNvSpPr/>
          <p:nvPr/>
        </p:nvSpPr>
        <p:spPr>
          <a:xfrm rot="10800000" flipH="1">
            <a:off x="494450" y="20107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9" name="Google Shape;519;p28"/>
          <p:cNvSpPr/>
          <p:nvPr/>
        </p:nvSpPr>
        <p:spPr>
          <a:xfrm rot="10800000" flipH="1">
            <a:off x="739500"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679193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0141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3" name="Footer Placeholder 2">
            <a:extLst>
              <a:ext uri="{FF2B5EF4-FFF2-40B4-BE49-F238E27FC236}">
                <a16:creationId xmlns=""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22007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B1556D-11DB-4019-9411-41B25D5B50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2A97F9F-1D8B-49AC-A3AD-A6F61F8B2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5AAD775-9B4F-45A7-8D7A-75C26A4829EB}"/>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5" name="Footer Placeholder 4">
            <a:extLst>
              <a:ext uri="{FF2B5EF4-FFF2-40B4-BE49-F238E27FC236}">
                <a16:creationId xmlns="" xmlns:a16="http://schemas.microsoft.com/office/drawing/2014/main" id="{C42B91D5-2D4D-486D-B48C-03A7EBC73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6A6124F-AE15-4422-8BFE-A9CE30B0F335}"/>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4916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DD8494-D402-4023-8F78-EE96ABDC4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3FC7A67-3552-47F0-889A-9E378F135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0F6BE0E-84D4-408D-84E9-72319726D3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0D1427C-533F-473C-8A3F-E235550B1B1D}"/>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6" name="Footer Placeholder 5">
            <a:extLst>
              <a:ext uri="{FF2B5EF4-FFF2-40B4-BE49-F238E27FC236}">
                <a16:creationId xmlns="" xmlns:a16="http://schemas.microsoft.com/office/drawing/2014/main" id="{CCEC81D9-7EC8-4D08-A8DF-E4E19113C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42A0120-1193-4B63-ABFC-8D1C92607ED0}"/>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45334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182BE4-F1F1-4D14-B69D-FE73DE20BB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EB824FB-7F13-4ABF-9BB6-3711B285F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3813485-4A05-4763-B199-24C22CD41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626B97D-7B04-4B37-A755-DE4826DAD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CB3F025-F791-4F91-95C6-B7AAE8E732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FE77A62-C091-429B-AA74-3FD08F54BE77}"/>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8" name="Footer Placeholder 7">
            <a:extLst>
              <a:ext uri="{FF2B5EF4-FFF2-40B4-BE49-F238E27FC236}">
                <a16:creationId xmlns="" xmlns:a16="http://schemas.microsoft.com/office/drawing/2014/main" id="{979E4B4E-B890-4AE3-BC2E-0B55C792FC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A7B45A8-78F2-49BF-9CAA-C734761897B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61380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3E8956-0339-4A8D-8E25-78616B782A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8743B02-1832-4BD2-B799-AB52875F2348}"/>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4" name="Footer Placeholder 3">
            <a:extLst>
              <a:ext uri="{FF2B5EF4-FFF2-40B4-BE49-F238E27FC236}">
                <a16:creationId xmlns="" xmlns:a16="http://schemas.microsoft.com/office/drawing/2014/main" id="{D50FC0B5-B7CB-4852-B5A9-AC3BD768CE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8216CF4-8376-4995-A5A1-BEF626DAD95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1117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3" name="Footer Placeholder 2">
            <a:extLst>
              <a:ext uri="{FF2B5EF4-FFF2-40B4-BE49-F238E27FC236}">
                <a16:creationId xmlns=""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72596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B45DF9A-D7DF-467E-9675-E0AD6D00D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A220102-CCD9-451C-9714-2DFE23CA5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C3A620D-FDE4-44D1-990F-4CF82133FC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9BF91-CBAF-4138-BA50-0ECA45BADFAC}" type="datetimeFigureOut">
              <a:rPr lang="en-US" smtClean="0"/>
              <a:t>4/25/2024</a:t>
            </a:fld>
            <a:endParaRPr lang="en-US"/>
          </a:p>
        </p:txBody>
      </p:sp>
      <p:sp>
        <p:nvSpPr>
          <p:cNvPr id="5" name="Footer Placeholder 4">
            <a:extLst>
              <a:ext uri="{FF2B5EF4-FFF2-40B4-BE49-F238E27FC236}">
                <a16:creationId xmlns="" xmlns:a16="http://schemas.microsoft.com/office/drawing/2014/main" id="{7A80BA91-D4A9-4D21-B934-AD35D3849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E1D39C1-82C2-40C6-9A8E-95E0205C7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6D1DE-7B50-410B-A29F-8022C275BD12}" type="slidenum">
              <a:rPr lang="en-US" smtClean="0"/>
              <a:t>‹#›</a:t>
            </a:fld>
            <a:endParaRPr lang="en-US"/>
          </a:p>
        </p:txBody>
      </p:sp>
    </p:spTree>
    <p:extLst>
      <p:ext uri="{BB962C8B-B14F-4D97-AF65-F5344CB8AC3E}">
        <p14:creationId xmlns:p14="http://schemas.microsoft.com/office/powerpoint/2010/main" val="85340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8" r:id="rId3"/>
    <p:sldLayoutId id="2147483736" r:id="rId4"/>
    <p:sldLayoutId id="2147483651" r:id="rId5"/>
    <p:sldLayoutId id="2147483652" r:id="rId6"/>
    <p:sldLayoutId id="2147483653" r:id="rId7"/>
    <p:sldLayoutId id="2147483654" r:id="rId8"/>
    <p:sldLayoutId id="2147483655" r:id="rId9"/>
    <p:sldLayoutId id="2147483696" r:id="rId10"/>
    <p:sldLayoutId id="2147483656" r:id="rId11"/>
    <p:sldLayoutId id="2147483657" r:id="rId12"/>
    <p:sldLayoutId id="2147483658" r:id="rId13"/>
    <p:sldLayoutId id="2147483659" r:id="rId14"/>
    <p:sldLayoutId id="2147483660" r:id="rId15"/>
    <p:sldLayoutId id="214748377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950941861"/>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7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Condensed"/>
              <a:buChar char="●"/>
              <a:defRPr sz="1800">
                <a:solidFill>
                  <a:schemeClr val="dk1"/>
                </a:solidFill>
                <a:latin typeface="Roboto Condensed"/>
                <a:ea typeface="Roboto Condensed"/>
                <a:cs typeface="Roboto Condensed"/>
                <a:sym typeface="Roboto Condensed"/>
              </a:defRPr>
            </a:lvl1pPr>
            <a:lvl2pPr marL="914400" lvl="1"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2pPr>
            <a:lvl3pPr marL="1371600" lvl="2"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3pPr>
            <a:lvl4pPr marL="1828800" lvl="3"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4pPr>
            <a:lvl5pPr marL="2286000" lvl="4"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5pPr>
            <a:lvl6pPr marL="2743200" lvl="5"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6pPr>
            <a:lvl7pPr marL="3200400" lvl="6"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7pPr>
            <a:lvl8pPr marL="3657600" lvl="7"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8pPr>
            <a:lvl9pPr marL="4114800" lvl="8" indent="-317500">
              <a:lnSpc>
                <a:spcPct val="115000"/>
              </a:lnSpc>
              <a:spcBef>
                <a:spcPts val="1600"/>
              </a:spcBef>
              <a:spcAft>
                <a:spcPts val="160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977615656"/>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2" r:id="rId13"/>
    <p:sldLayoutId id="2147483763" r:id="rId14"/>
    <p:sldLayoutId id="2147483764" r:id="rId15"/>
    <p:sldLayoutId id="2147483765" r:id="rId16"/>
    <p:sldLayoutId id="2147483766" r:id="rId17"/>
    <p:sldLayoutId id="2147483767" r:id="rId18"/>
    <p:sldLayoutId id="214748376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44.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6.xml"/><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6.xml"/><Relationship Id="rId5" Type="http://schemas.openxmlformats.org/officeDocument/2006/relationships/image" Target="../media/image19.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9.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 xmlns:a16="http://schemas.microsoft.com/office/drawing/2014/main" id="{8323581E-9856-ACB1-55AC-0DD27AA1F194}"/>
              </a:ext>
            </a:extLst>
          </p:cNvPr>
          <p:cNvGrpSpPr/>
          <p:nvPr/>
        </p:nvGrpSpPr>
        <p:grpSpPr>
          <a:xfrm>
            <a:off x="1727200" y="2448218"/>
            <a:ext cx="8636000" cy="1305312"/>
            <a:chOff x="5395119" y="3904156"/>
            <a:chExt cx="7750289" cy="1508760"/>
          </a:xfrm>
        </p:grpSpPr>
        <p:sp>
          <p:nvSpPr>
            <p:cNvPr id="10" name="Rectangle: Rounded Corners 8">
              <a:extLst>
                <a:ext uri="{FF2B5EF4-FFF2-40B4-BE49-F238E27FC236}">
                  <a16:creationId xmlns="" xmlns:a16="http://schemas.microsoft.com/office/drawing/2014/main"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 xmlns:a16="http://schemas.microsoft.com/office/drawing/2014/main"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 xmlns:a16="http://schemas.microsoft.com/office/drawing/2014/main" id="{0C945CCD-B735-91CA-F486-32899F0965E0}"/>
              </a:ext>
            </a:extLst>
          </p:cNvPr>
          <p:cNvGrpSpPr/>
          <p:nvPr/>
        </p:nvGrpSpPr>
        <p:grpSpPr>
          <a:xfrm>
            <a:off x="0" y="-53065"/>
            <a:ext cx="12192000" cy="1966549"/>
            <a:chOff x="-198120" y="-1143000"/>
            <a:chExt cx="12694920" cy="3657600"/>
          </a:xfrm>
        </p:grpSpPr>
        <p:sp>
          <p:nvSpPr>
            <p:cNvPr id="4" name="Rectangle 12">
              <a:extLst>
                <a:ext uri="{FF2B5EF4-FFF2-40B4-BE49-F238E27FC236}">
                  <a16:creationId xmlns="" xmlns:a16="http://schemas.microsoft.com/office/drawing/2014/main"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 xmlns:a16="http://schemas.microsoft.com/office/drawing/2014/main"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 xmlns:a16="http://schemas.microsoft.com/office/drawing/2014/main"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 xmlns:a16="http://schemas.microsoft.com/office/drawing/2014/main"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9" y="4953011"/>
            <a:ext cx="9439745" cy="2066177"/>
          </a:xfrm>
          <a:prstGeom prst="rect">
            <a:avLst/>
          </a:prstGeom>
        </p:spPr>
      </p:pic>
      <p:pic>
        <p:nvPicPr>
          <p:cNvPr id="8" name="Picture 2">
            <a:extLst>
              <a:ext uri="{FF2B5EF4-FFF2-40B4-BE49-F238E27FC236}">
                <a16:creationId xmlns="" xmlns:a16="http://schemas.microsoft.com/office/drawing/2014/main"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20030" y="4165380"/>
            <a:ext cx="2638084" cy="2692629"/>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 xmlns:a16="http://schemas.microsoft.com/office/drawing/2014/main" id="{5A8348B3-CB2D-E2EF-972D-EB623E0AF026}"/>
              </a:ext>
            </a:extLst>
          </p:cNvPr>
          <p:cNvSpPr txBox="1"/>
          <p:nvPr/>
        </p:nvSpPr>
        <p:spPr>
          <a:xfrm>
            <a:off x="1502688" y="2751731"/>
            <a:ext cx="9075784" cy="663876"/>
          </a:xfrm>
          <a:prstGeom prst="rect">
            <a:avLst/>
          </a:prstGeom>
          <a:noFill/>
        </p:spPr>
        <p:txBody>
          <a:bodyPr wrap="square" lIns="108816" tIns="54408" rIns="108816" bIns="54408" rtlCol="0">
            <a:spAutoFit/>
          </a:bodyPr>
          <a:lstStyle/>
          <a:p>
            <a:pPr algn="ctr"/>
            <a:r>
              <a:rPr lang="en-US" sz="3600" b="1" noProof="1" smtClean="0">
                <a:latin typeface="Times New Roman" pitchFamily="18" charset="0"/>
                <a:ea typeface="Helvetica-Narrow" pitchFamily="34" charset="0"/>
                <a:cs typeface="Times New Roman" pitchFamily="18" charset="0"/>
              </a:rPr>
              <a:t>Đọc: Chuyện quả bầu</a:t>
            </a:r>
            <a:endParaRPr lang="en-US" sz="3600" b="1" noProof="1">
              <a:latin typeface="Times New Roman" pitchFamily="18" charset="0"/>
              <a:ea typeface="Helvetica-Narrow" pitchFamily="34" charset="0"/>
              <a:cs typeface="Times New Roman" pitchFamily="18" charset="0"/>
            </a:endParaRPr>
          </a:p>
        </p:txBody>
      </p:sp>
      <p:sp>
        <p:nvSpPr>
          <p:cNvPr id="15" name="TextBox 7">
            <a:extLst>
              <a:ext uri="{FF2B5EF4-FFF2-40B4-BE49-F238E27FC236}">
                <a16:creationId xmlns:a16="http://schemas.microsoft.com/office/drawing/2014/main" xmlns="" id="{6DC882CD-F5C9-CB7F-C1D8-8794B4476DB3}"/>
              </a:ext>
            </a:extLst>
          </p:cNvPr>
          <p:cNvSpPr txBox="1"/>
          <p:nvPr/>
        </p:nvSpPr>
        <p:spPr>
          <a:xfrm>
            <a:off x="159936" y="-18954"/>
            <a:ext cx="12032064" cy="1584641"/>
          </a:xfrm>
          <a:prstGeom prst="rect">
            <a:avLst/>
          </a:prstGeom>
          <a:noFill/>
        </p:spPr>
        <p:txBody>
          <a:bodyPr wrap="square" lIns="108816" tIns="54408" rIns="108816" bIns="5440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161">
              <a:spcBef>
                <a:spcPts val="714"/>
              </a:spcBef>
              <a:defRPr/>
            </a:pPr>
            <a:r>
              <a:rPr lang="vi-VN" altLang="en-US" sz="4500" b="1" i="1" dirty="0">
                <a:solidFill>
                  <a:srgbClr val="002060"/>
                </a:solidFill>
                <a:latin typeface="+mj-lt"/>
                <a:cs typeface="Times New Roman" panose="02020603050405020304" pitchFamily="18" charset="0"/>
              </a:rPr>
              <a:t>TRƯỜNG TIỂU HỌC ÁI MỘ A</a:t>
            </a:r>
          </a:p>
          <a:p>
            <a:pPr algn="ctr" defTabSz="1088161">
              <a:spcBef>
                <a:spcPts val="714"/>
              </a:spcBef>
              <a:defRPr/>
            </a:pPr>
            <a:r>
              <a:rPr lang="vi-VN" altLang="en-US" sz="4500" b="1" i="1" dirty="0">
                <a:solidFill>
                  <a:srgbClr val="002060"/>
                </a:solidFill>
                <a:latin typeface="+mj-lt"/>
                <a:cs typeface="Times New Roman" panose="02020603050405020304" pitchFamily="18" charset="0"/>
              </a:rPr>
              <a:t>Bài giảng điện tử </a:t>
            </a:r>
            <a:r>
              <a:rPr lang="en-US" altLang="en-US" sz="4500" b="1" i="1" dirty="0" err="1" smtClean="0">
                <a:solidFill>
                  <a:srgbClr val="002060"/>
                </a:solidFill>
                <a:latin typeface="Times New Roman" pitchFamily="18" charset="0"/>
                <a:cs typeface="Times New Roman" pitchFamily="18" charset="0"/>
              </a:rPr>
              <a:t>Tiếng</a:t>
            </a:r>
            <a:r>
              <a:rPr lang="en-US" altLang="en-US" sz="4500" b="1" i="1" dirty="0" smtClean="0">
                <a:solidFill>
                  <a:srgbClr val="002060"/>
                </a:solidFill>
                <a:latin typeface="Times New Roman" pitchFamily="18" charset="0"/>
                <a:cs typeface="Times New Roman" pitchFamily="18" charset="0"/>
              </a:rPr>
              <a:t> </a:t>
            </a:r>
            <a:r>
              <a:rPr lang="en-US" altLang="en-US" sz="4500" b="1" i="1" dirty="0" err="1" smtClean="0">
                <a:solidFill>
                  <a:srgbClr val="002060"/>
                </a:solidFill>
                <a:latin typeface="Times New Roman" pitchFamily="18" charset="0"/>
                <a:cs typeface="Times New Roman" pitchFamily="18" charset="0"/>
              </a:rPr>
              <a:t>Việt</a:t>
            </a:r>
            <a:r>
              <a:rPr lang="en-US" altLang="en-US" sz="4500" b="1" i="1" dirty="0" smtClean="0">
                <a:solidFill>
                  <a:srgbClr val="002060"/>
                </a:solidFill>
                <a:latin typeface="Times New Roman" pitchFamily="18" charset="0"/>
                <a:cs typeface="Times New Roman" pitchFamily="18" charset="0"/>
              </a:rPr>
              <a:t> </a:t>
            </a:r>
            <a:r>
              <a:rPr lang="en-US" altLang="en-US" sz="4500" b="1" i="1" dirty="0" err="1">
                <a:solidFill>
                  <a:srgbClr val="002060"/>
                </a:solidFill>
                <a:latin typeface="Times New Roman" pitchFamily="18" charset="0"/>
                <a:cs typeface="Times New Roman" pitchFamily="18" charset="0"/>
              </a:rPr>
              <a:t>lớp</a:t>
            </a:r>
            <a:r>
              <a:rPr lang="en-US" altLang="en-US" sz="4500" b="1" i="1" dirty="0">
                <a:solidFill>
                  <a:srgbClr val="002060"/>
                </a:solidFill>
                <a:latin typeface="Times New Roman" pitchFamily="18" charset="0"/>
                <a:cs typeface="Times New Roman" pitchFamily="18" charset="0"/>
              </a:rPr>
              <a:t> </a:t>
            </a:r>
            <a:r>
              <a:rPr lang="en-US" altLang="en-US" sz="4500" b="1" i="1" dirty="0" smtClean="0">
                <a:solidFill>
                  <a:srgbClr val="002060"/>
                </a:solidFill>
                <a:latin typeface="Times New Roman" pitchFamily="18" charset="0"/>
                <a:cs typeface="Times New Roman" pitchFamily="18" charset="0"/>
              </a:rPr>
              <a:t>2 </a:t>
            </a:r>
            <a:endParaRPr lang="en-US" altLang="en-US" sz="45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3595553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69C388F4-4903-40C6-89AF-22694C32F661}"/>
              </a:ext>
            </a:extLst>
          </p:cNvPr>
          <p:cNvSpPr txBox="1"/>
          <p:nvPr/>
        </p:nvSpPr>
        <p:spPr>
          <a:xfrm>
            <a:off x="701620" y="1307560"/>
            <a:ext cx="10863275" cy="5090817"/>
          </a:xfrm>
          <a:prstGeom prst="rect">
            <a:avLst/>
          </a:prstGeom>
          <a:solidFill>
            <a:schemeClr val="accent2">
              <a:lumMod val="60000"/>
              <a:lumOff val="40000"/>
            </a:schemeClr>
          </a:solidFill>
        </p:spPr>
        <p:txBody>
          <a:bodyPr wrap="square">
            <a:spAutoFit/>
          </a:bodyPr>
          <a:lstStyle/>
          <a:p>
            <a:pPr indent="463550" algn="just">
              <a:lnSpc>
                <a:spcPct val="150000"/>
              </a:lnSpc>
              <a:defRPr/>
            </a:pPr>
            <a:r>
              <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Để</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ơn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báo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sắp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chỉ</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cách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tránh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nói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với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bà</a:t>
            </a:r>
            <a:r>
              <a:rPr lang="en-US" sz="3200" dirty="0">
                <a:solidFill>
                  <a:srgbClr val="002060"/>
                </a:solidFill>
                <a:latin typeface="+mj-lt"/>
                <a:ea typeface="Arial-Rounded" panose="020B0500000000000000" pitchFamily="34" charset="0"/>
                <a:cs typeface="Arial-Rounded" panose="020B0500000000000000" pitchFamily="34" charset="0"/>
              </a:rPr>
              <a:t> con </a:t>
            </a:r>
            <a:r>
              <a:rPr lang="en-US" sz="3200" dirty="0" err="1">
                <a:solidFill>
                  <a:srgbClr val="002060"/>
                </a:solidFill>
                <a:latin typeface="+mj-lt"/>
                <a:ea typeface="Arial-Rounded" panose="020B0500000000000000" pitchFamily="34" charset="0"/>
                <a:cs typeface="Arial-Rounded" panose="020B0500000000000000" pitchFamily="34" charset="0"/>
              </a:rPr>
              <a:t>nhưng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chẳng</a:t>
            </a:r>
            <a:r>
              <a:rPr lang="en-US" sz="3200" dirty="0">
                <a:solidFill>
                  <a:srgbClr val="002060"/>
                </a:solidFill>
                <a:latin typeface="+mj-lt"/>
                <a:ea typeface="Arial-Rounded" panose="020B0500000000000000" pitchFamily="34" charset="0"/>
                <a:cs typeface="Arial-Rounded" panose="020B0500000000000000" pitchFamily="34" charset="0"/>
              </a:rPr>
              <a:t> ai tin. Nghe </a:t>
            </a:r>
            <a:r>
              <a:rPr lang="en-US" sz="3200" dirty="0" err="1">
                <a:solidFill>
                  <a:srgbClr val="002060"/>
                </a:solidFill>
                <a:latin typeface="+mj-lt"/>
                <a:ea typeface="Arial-Rounded" panose="020B0500000000000000" pitchFamily="34" charset="0"/>
                <a:cs typeface="Arial-Rounded" panose="020B0500000000000000" pitchFamily="34" charset="0"/>
              </a:rPr>
              <a:t>lời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khoét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rỗng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bỏ</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Vừa</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chuẩn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bị</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xong</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mọi</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thứ</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thì</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mưa</a:t>
            </a:r>
            <a:r>
              <a:rPr lang="en-US" sz="3200" dirty="0">
                <a:solidFill>
                  <a:srgbClr val="FF0000"/>
                </a:solidFill>
                <a:latin typeface="+mj-lt"/>
                <a:ea typeface="Arial-Rounded" panose="020B0500000000000000" pitchFamily="34" charset="0"/>
                <a:cs typeface="Arial-Rounded" panose="020B0500000000000000" pitchFamily="34" charset="0"/>
              </a:rPr>
              <a:t> to, </a:t>
            </a:r>
            <a:r>
              <a:rPr lang="en-US" sz="3200" dirty="0" err="1">
                <a:solidFill>
                  <a:srgbClr val="FF0000"/>
                </a:solidFill>
                <a:latin typeface="+mj-lt"/>
                <a:ea typeface="Arial-Rounded" panose="020B0500000000000000" pitchFamily="34" charset="0"/>
                <a:cs typeface="Arial-Rounded" panose="020B0500000000000000" pitchFamily="34" charset="0"/>
              </a:rPr>
              <a:t>gió</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lớn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nước</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ngập</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mênh</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mông</a:t>
            </a:r>
            <a:r>
              <a:rPr lang="en-US" sz="3200" dirty="0">
                <a:solidFill>
                  <a:srgbClr val="C0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Muôn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loài</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chìm</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trong</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biển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nước</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Nhờ</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sống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nổi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chồng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thoát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nạn</a:t>
            </a:r>
            <a:r>
              <a:rPr lang="en-US" sz="3200" dirty="0">
                <a:solidFill>
                  <a:srgbClr val="00206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50000"/>
              </a:lnSpc>
              <a:buClrTx/>
              <a:buSzTx/>
              <a:buFontTx/>
              <a:buNone/>
              <a:tabLst/>
              <a:defRPr/>
            </a:pPr>
            <a:endPar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 xmlns:a16="http://schemas.microsoft.com/office/drawing/2014/main" id="{96E91EE2-99FC-4F56-8CF3-A5C379B8979F}"/>
              </a:ext>
            </a:extLst>
          </p:cNvPr>
          <p:cNvGrpSpPr/>
          <p:nvPr/>
        </p:nvGrpSpPr>
        <p:grpSpPr>
          <a:xfrm>
            <a:off x="656095" y="467958"/>
            <a:ext cx="10626590" cy="672244"/>
            <a:chOff x="604698" y="897488"/>
            <a:chExt cx="10626590" cy="672244"/>
          </a:xfrm>
        </p:grpSpPr>
        <p:grpSp>
          <p:nvGrpSpPr>
            <p:cNvPr id="11" name="Group 10">
              <a:extLst>
                <a:ext uri="{FF2B5EF4-FFF2-40B4-BE49-F238E27FC236}">
                  <a16:creationId xmlns="" xmlns:a16="http://schemas.microsoft.com/office/drawing/2014/main" id="{8331EBB1-67CF-4097-9168-021D7E8C0839}"/>
                </a:ext>
              </a:extLst>
            </p:cNvPr>
            <p:cNvGrpSpPr/>
            <p:nvPr/>
          </p:nvGrpSpPr>
          <p:grpSpPr>
            <a:xfrm>
              <a:off x="604698" y="897488"/>
              <a:ext cx="826920" cy="641464"/>
              <a:chOff x="3572730" y="1697934"/>
              <a:chExt cx="1353104" cy="1042379"/>
            </a:xfrm>
          </p:grpSpPr>
          <p:sp>
            <p:nvSpPr>
              <p:cNvPr id="13" name="Google Shape;418;p36">
                <a:extLst>
                  <a:ext uri="{FF2B5EF4-FFF2-40B4-BE49-F238E27FC236}">
                    <a16:creationId xmlns="" xmlns:a16="http://schemas.microsoft.com/office/drawing/2014/main"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mj-lt"/>
                  <a:ea typeface="Arial-Rounded" pitchFamily="34" charset="0"/>
                  <a:cs typeface="Arial-Rounded" pitchFamily="34" charset="0"/>
                </a:endParaRPr>
              </a:p>
            </p:txBody>
          </p:sp>
          <p:sp>
            <p:nvSpPr>
              <p:cNvPr id="14" name="Google Shape;423;p36">
                <a:extLst>
                  <a:ext uri="{FF2B5EF4-FFF2-40B4-BE49-F238E27FC236}">
                    <a16:creationId xmlns="" xmlns:a16="http://schemas.microsoft.com/office/drawing/2014/main" id="{43CC617A-B5ED-4697-B224-FF709FDCBDB9}"/>
                  </a:ext>
                </a:extLst>
              </p:cNvPr>
              <p:cNvSpPr txBox="1">
                <a:spLocks/>
              </p:cNvSpPr>
              <p:nvPr/>
            </p:nvSpPr>
            <p:spPr>
              <a:xfrm>
                <a:off x="3728836" y="1817072"/>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dirty="0">
                    <a:solidFill>
                      <a:srgbClr val="002060"/>
                    </a:solidFill>
                    <a:latin typeface="+mj-lt"/>
                    <a:ea typeface="Arial-Rounded" pitchFamily="34" charset="0"/>
                    <a:cs typeface="Arial-Rounded" pitchFamily="34" charset="0"/>
                  </a:rPr>
                  <a:t>?</a:t>
                </a:r>
              </a:p>
            </p:txBody>
          </p:sp>
        </p:grpSp>
        <p:sp>
          <p:nvSpPr>
            <p:cNvPr id="12" name="TextBox 11">
              <a:extLst>
                <a:ext uri="{FF2B5EF4-FFF2-40B4-BE49-F238E27FC236}">
                  <a16:creationId xmlns="" xmlns:a16="http://schemas.microsoft.com/office/drawing/2014/main" id="{0CE0EFE6-B0F2-4F80-995C-73EE2317B5AA}"/>
                </a:ext>
              </a:extLst>
            </p:cNvPr>
            <p:cNvSpPr txBox="1"/>
            <p:nvPr/>
          </p:nvSpPr>
          <p:spPr>
            <a:xfrm>
              <a:off x="1333490" y="954179"/>
              <a:ext cx="9897798" cy="615553"/>
            </a:xfrm>
            <a:prstGeom prst="rect">
              <a:avLst/>
            </a:prstGeom>
            <a:noFill/>
          </p:spPr>
          <p:txBody>
            <a:bodyPr wrap="square" rtlCol="0">
              <a:spAutoFit/>
            </a:bodyPr>
            <a:lstStyle/>
            <a:p>
              <a:pPr algn="just"/>
              <a:r>
                <a:rPr lang="en-US" sz="3400" dirty="0">
                  <a:solidFill>
                    <a:srgbClr val="FFC000"/>
                  </a:solidFill>
                  <a:latin typeface="+mj-lt"/>
                  <a:ea typeface="Arial-Rounded" pitchFamily="34" charset="0"/>
                  <a:cs typeface="Arial-Rounded" pitchFamily="34" charset="0"/>
                </a:rPr>
                <a:t> </a:t>
              </a:r>
            </a:p>
          </p:txBody>
        </p:sp>
      </p:grpSp>
      <p:sp>
        <p:nvSpPr>
          <p:cNvPr id="9" name="TextBox 8">
            <a:extLst>
              <a:ext uri="{FF2B5EF4-FFF2-40B4-BE49-F238E27FC236}">
                <a16:creationId xmlns="" xmlns:a16="http://schemas.microsoft.com/office/drawing/2014/main" id="{7C95E1A4-D24D-45A1-AD58-8E1469C50402}"/>
              </a:ext>
            </a:extLst>
          </p:cNvPr>
          <p:cNvSpPr txBox="1"/>
          <p:nvPr/>
        </p:nvSpPr>
        <p:spPr>
          <a:xfrm>
            <a:off x="1014262" y="524649"/>
            <a:ext cx="10521643" cy="615553"/>
          </a:xfrm>
          <a:prstGeom prst="rect">
            <a:avLst/>
          </a:prstGeom>
          <a:noFill/>
        </p:spPr>
        <p:txBody>
          <a:bodyPr wrap="square" rtlCol="0">
            <a:spAutoFit/>
          </a:bodyPr>
          <a:lstStyle/>
          <a:p>
            <a:pPr algn="just"/>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Họ</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chuẩn</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bị</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xong</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mọi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thứ</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thì</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chuyện</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gì</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xảy</a:t>
            </a:r>
            <a:r>
              <a:rPr lang="en-US" sz="3400" dirty="0">
                <a:solidFill>
                  <a:srgbClr val="000000"/>
                </a:solidFill>
                <a:latin typeface="+mj-lt"/>
                <a:ea typeface="Arial-Rounded" panose="020B0500000000000000" pitchFamily="34" charset="0"/>
                <a:cs typeface="Arial-Rounded" panose="020B0500000000000000" pitchFamily="34" charset="0"/>
              </a:rPr>
              <a:t> ra?</a:t>
            </a:r>
          </a:p>
        </p:txBody>
      </p:sp>
    </p:spTree>
    <p:extLst>
      <p:ext uri="{BB962C8B-B14F-4D97-AF65-F5344CB8AC3E}">
        <p14:creationId xmlns:p14="http://schemas.microsoft.com/office/powerpoint/2010/main" val="1670559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01577932-238F-4C39-8B1B-E1E6053E25B4}"/>
              </a:ext>
            </a:extLst>
          </p:cNvPr>
          <p:cNvSpPr txBox="1"/>
          <p:nvPr/>
        </p:nvSpPr>
        <p:spPr>
          <a:xfrm>
            <a:off x="603350" y="260584"/>
            <a:ext cx="11588650" cy="584775"/>
          </a:xfrm>
          <a:prstGeom prst="rect">
            <a:avLst/>
          </a:prstGeom>
          <a:noFill/>
        </p:spPr>
        <p:txBody>
          <a:bodyPr wrap="square" rtlCol="0">
            <a:spAutoFit/>
          </a:bodyPr>
          <a:lstStyle/>
          <a:p>
            <a:pPr algn="just"/>
            <a:r>
              <a:rPr lang="en-US" sz="3200" b="1" dirty="0" smtClean="0">
                <a:solidFill>
                  <a:srgbClr val="FF0000"/>
                </a:solidFill>
                <a:latin typeface="+mj-lt"/>
                <a:ea typeface="Arial-Rounded" panose="020B0500000000000000" pitchFamily="34" charset="0"/>
                <a:cs typeface="Arial-Rounded" panose="020B0500000000000000" pitchFamily="34" charset="0"/>
              </a:rPr>
              <a:t>2.</a:t>
            </a:r>
            <a:r>
              <a:rPr lang="en-US" sz="3200" dirty="0" smtClean="0">
                <a:solidFill>
                  <a:schemeClr val="bg2"/>
                </a:solidFill>
                <a:latin typeface="+mj-lt"/>
                <a:ea typeface="Arial-Rounded" panose="020B0500000000000000" pitchFamily="34" charset="0"/>
                <a:cs typeface="Arial-Rounded" panose="020B0500000000000000" pitchFamily="34" charset="0"/>
              </a:rPr>
              <a:t> </a:t>
            </a:r>
            <a:r>
              <a:rPr lang="en-US" sz="3200" dirty="0" err="1" smtClean="0">
                <a:solidFill>
                  <a:srgbClr val="000000"/>
                </a:solidFill>
                <a:latin typeface="+mj-lt"/>
                <a:ea typeface="Arial-Rounded" panose="020B0500000000000000" pitchFamily="34" charset="0"/>
                <a:cs typeface="Arial-Rounded" panose="020B0500000000000000" pitchFamily="34" charset="0"/>
              </a:rPr>
              <a:t>Nhờ</a:t>
            </a:r>
            <a:r>
              <a:rPr lang="en-US" sz="3200" dirty="0" smtClean="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đâu</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hai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chồng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thoát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khỏi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nạn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lụt</a:t>
            </a:r>
            <a:r>
              <a:rPr lang="en-US" sz="3200" dirty="0">
                <a:solidFill>
                  <a:srgbClr val="000000"/>
                </a:solidFill>
                <a:latin typeface="+mj-lt"/>
                <a:ea typeface="Arial-Rounded" panose="020B0500000000000000" pitchFamily="34" charset="0"/>
                <a:cs typeface="Arial-Rounded" panose="020B0500000000000000" pitchFamily="34" charset="0"/>
              </a:rPr>
              <a:t> ?</a:t>
            </a:r>
          </a:p>
        </p:txBody>
      </p:sp>
      <p:sp>
        <p:nvSpPr>
          <p:cNvPr id="17" name="TextBox 16">
            <a:extLst>
              <a:ext uri="{FF2B5EF4-FFF2-40B4-BE49-F238E27FC236}">
                <a16:creationId xmlns="" xmlns:a16="http://schemas.microsoft.com/office/drawing/2014/main" id="{21093E9D-1C98-4BC0-B17D-3D457070E0C5}"/>
              </a:ext>
            </a:extLst>
          </p:cNvPr>
          <p:cNvSpPr txBox="1"/>
          <p:nvPr/>
        </p:nvSpPr>
        <p:spPr>
          <a:xfrm>
            <a:off x="555907" y="1015242"/>
            <a:ext cx="11072574" cy="3046988"/>
          </a:xfrm>
          <a:prstGeom prst="rect">
            <a:avLst/>
          </a:prstGeom>
          <a:solidFill>
            <a:schemeClr val="accent2">
              <a:lumMod val="60000"/>
              <a:lumOff val="40000"/>
            </a:schemeClr>
          </a:solidFill>
        </p:spPr>
        <p:txBody>
          <a:bodyPr wrap="square">
            <a:spAutoFit/>
          </a:bodyPr>
          <a:lstStyle/>
          <a:p>
            <a:pPr indent="463550" algn="just">
              <a:defRPr/>
            </a:pPr>
            <a:r>
              <a:rPr kumimoji="0" lang="en-US" sz="2800" i="0" u="none" strike="noStrike" kern="1200" cap="none" spc="0" normalizeH="0" baseline="0" noProof="0" dirty="0">
                <a:ln>
                  <a:noFill/>
                </a:ln>
                <a:solidFill>
                  <a:srgbClr val="000000"/>
                </a:solidFill>
                <a:uLnTx/>
                <a:uFillTx/>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Để</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ơn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báo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sắp</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lụt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rất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lớn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và</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chỉ</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cách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tránh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nói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với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bà</a:t>
            </a:r>
            <a:r>
              <a:rPr lang="en-US" sz="3200" dirty="0">
                <a:solidFill>
                  <a:srgbClr val="000000"/>
                </a:solidFill>
                <a:latin typeface="+mj-lt"/>
                <a:ea typeface="Arial-Rounded" panose="020B0500000000000000" pitchFamily="34" charset="0"/>
                <a:cs typeface="Arial-Rounded" panose="020B0500000000000000" pitchFamily="34" charset="0"/>
              </a:rPr>
              <a:t> con </a:t>
            </a:r>
            <a:r>
              <a:rPr lang="en-US" sz="3200" dirty="0" err="1">
                <a:solidFill>
                  <a:srgbClr val="000000"/>
                </a:solidFill>
                <a:latin typeface="+mj-lt"/>
                <a:ea typeface="Arial-Rounded" panose="020B0500000000000000" pitchFamily="34" charset="0"/>
                <a:cs typeface="Arial-Rounded" panose="020B0500000000000000" pitchFamily="34" charset="0"/>
              </a:rPr>
              <a:t>nhưng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chẳng</a:t>
            </a:r>
            <a:r>
              <a:rPr lang="en-US" sz="3200" dirty="0">
                <a:solidFill>
                  <a:srgbClr val="000000"/>
                </a:solidFill>
                <a:latin typeface="+mj-lt"/>
                <a:ea typeface="Arial-Rounded" panose="020B0500000000000000" pitchFamily="34" charset="0"/>
                <a:cs typeface="Arial-Rounded" panose="020B0500000000000000" pitchFamily="34" charset="0"/>
              </a:rPr>
              <a:t> ai tin. Nghe </a:t>
            </a:r>
            <a:r>
              <a:rPr lang="en-US" sz="3200" dirty="0" err="1">
                <a:solidFill>
                  <a:srgbClr val="000000"/>
                </a:solidFill>
                <a:latin typeface="+mj-lt"/>
                <a:ea typeface="Arial-Rounded" panose="020B0500000000000000" pitchFamily="34" charset="0"/>
                <a:cs typeface="Arial-Rounded" panose="020B0500000000000000" pitchFamily="34" charset="0"/>
              </a:rPr>
              <a:t>lời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khoét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rỗng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khúc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gỗ</a:t>
            </a:r>
            <a:r>
              <a:rPr lang="en-US" sz="3200" dirty="0">
                <a:solidFill>
                  <a:srgbClr val="000000"/>
                </a:solidFill>
                <a:latin typeface="+mj-lt"/>
                <a:ea typeface="Arial-Rounded" panose="020B0500000000000000" pitchFamily="34" charset="0"/>
                <a:cs typeface="Arial-Rounded" panose="020B0500000000000000" pitchFamily="34" charset="0"/>
              </a:rPr>
              <a:t> to, </a:t>
            </a:r>
            <a:r>
              <a:rPr lang="en-US" sz="3200" dirty="0" err="1">
                <a:solidFill>
                  <a:srgbClr val="000000"/>
                </a:solidFill>
                <a:latin typeface="+mj-lt"/>
                <a:ea typeface="Arial-Rounded" panose="020B0500000000000000" pitchFamily="34" charset="0"/>
                <a:cs typeface="Arial-Rounded" panose="020B0500000000000000" pitchFamily="34" charset="0"/>
              </a:rPr>
              <a:t>chuẩn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bị</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thức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ăn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bỏ</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vào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Vừa</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chuẩn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bị</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xong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mọi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thì</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mưa</a:t>
            </a:r>
            <a:r>
              <a:rPr lang="en-US" sz="3200" dirty="0">
                <a:solidFill>
                  <a:srgbClr val="000000"/>
                </a:solidFill>
                <a:latin typeface="+mj-lt"/>
                <a:ea typeface="Arial-Rounded" panose="020B0500000000000000" pitchFamily="34" charset="0"/>
                <a:cs typeface="Arial-Rounded" panose="020B0500000000000000" pitchFamily="34" charset="0"/>
              </a:rPr>
              <a:t> to, </a:t>
            </a:r>
            <a:r>
              <a:rPr lang="en-US" sz="3200" dirty="0" err="1">
                <a:solidFill>
                  <a:srgbClr val="000000"/>
                </a:solidFill>
                <a:latin typeface="+mj-lt"/>
                <a:ea typeface="Arial-Rounded" panose="020B0500000000000000" pitchFamily="34" charset="0"/>
                <a:cs typeface="Arial-Rounded" panose="020B0500000000000000" pitchFamily="34" charset="0"/>
              </a:rPr>
              <a:t>gió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lớn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nước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ngập</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mênh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mông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Muôn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loài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chìm</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biển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nước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Nhờ</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sống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khúc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gỗ</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nổi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chồng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nhà</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thoát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nạn</a:t>
            </a:r>
            <a:r>
              <a:rPr lang="en-US" sz="3200" dirty="0" smtClean="0">
                <a:solidFill>
                  <a:srgbClr val="000000"/>
                </a:solidFill>
                <a:latin typeface="+mj-lt"/>
                <a:ea typeface="Arial-Rounded" panose="020B0500000000000000" pitchFamily="34" charset="0"/>
                <a:cs typeface="Arial-Rounded" panose="020B0500000000000000" pitchFamily="34" charset="0"/>
              </a:rPr>
              <a:t>.</a:t>
            </a:r>
            <a:endParaRPr lang="en-US" sz="3200" dirty="0">
              <a:solidFill>
                <a:srgbClr val="000000"/>
              </a:solidFill>
              <a:latin typeface="+mj-lt"/>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 xmlns:a16="http://schemas.microsoft.com/office/drawing/2014/main" id="{1762792C-A597-48CC-A988-3FF90BA3F1AA}"/>
              </a:ext>
            </a:extLst>
          </p:cNvPr>
          <p:cNvSpPr txBox="1"/>
          <p:nvPr/>
        </p:nvSpPr>
        <p:spPr>
          <a:xfrm>
            <a:off x="279222" y="4366944"/>
            <a:ext cx="11625944" cy="1569660"/>
          </a:xfrm>
          <a:prstGeom prst="rect">
            <a:avLst/>
          </a:prstGeom>
          <a:solidFill>
            <a:schemeClr val="accent6">
              <a:lumMod val="20000"/>
              <a:lumOff val="80000"/>
            </a:schemeClr>
          </a:solidFill>
        </p:spPr>
        <p:txBody>
          <a:bodyPr wrap="square">
            <a:spAutoFit/>
          </a:bodyPr>
          <a:lstStyle/>
          <a:p>
            <a:pPr algn="just" defTabSz="921716">
              <a:defRPr/>
            </a:pPr>
            <a:r>
              <a:rPr lang="en-US" sz="3200" dirty="0">
                <a:solidFill>
                  <a:srgbClr val="002060"/>
                </a:solidFill>
                <a:latin typeface="+mj-lt"/>
                <a:ea typeface="Arial-Rounded" panose="020B0500000000000000" pitchFamily="34" charset="0"/>
                <a:cs typeface="Arial-Rounded" panose="020B0500000000000000" pitchFamily="34" charset="0"/>
              </a:rPr>
              <a:t> </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Nhờ</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nghe</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theo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lời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khuyên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của</a:t>
            </a:r>
            <a:r>
              <a:rPr lang="en-US" sz="3200" dirty="0">
                <a:solidFill>
                  <a:srgbClr val="002060"/>
                </a:solidFill>
                <a:latin typeface="+mj-lt"/>
                <a:ea typeface="Arial-Rounded" panose="020B0500000000000000" pitchFamily="34" charset="0"/>
                <a:cs typeface="Arial-Rounded" panose="020B0500000000000000" pitchFamily="34" charset="0"/>
              </a:rPr>
              <a:t> con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hai</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vợ</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chồng</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khoét</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rỗng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gỗ</a:t>
            </a:r>
            <a:r>
              <a:rPr lang="en-US" sz="3200" dirty="0" smtClean="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sống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nên</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thoát</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khỏi</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nạn</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lụt</a:t>
            </a:r>
            <a:r>
              <a:rPr lang="en-US" sz="3200" dirty="0" smtClean="0">
                <a:solidFill>
                  <a:srgbClr val="002060"/>
                </a:solidFill>
                <a:latin typeface="+mj-lt"/>
                <a:ea typeface="Arial-Rounded" panose="020B0500000000000000" pitchFamily="34" charset="0"/>
                <a:cs typeface="Arial-Rounded" panose="020B0500000000000000" pitchFamily="34" charset="0"/>
              </a:rPr>
              <a:t>.</a:t>
            </a:r>
            <a:endParaRPr lang="en-US" sz="3200" dirty="0">
              <a:solidFill>
                <a:srgbClr val="002060"/>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975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01577932-238F-4C39-8B1B-E1E6053E25B4}"/>
              </a:ext>
            </a:extLst>
          </p:cNvPr>
          <p:cNvSpPr txBox="1"/>
          <p:nvPr/>
        </p:nvSpPr>
        <p:spPr>
          <a:xfrm>
            <a:off x="522514" y="175491"/>
            <a:ext cx="11364686" cy="1077218"/>
          </a:xfrm>
          <a:prstGeom prst="rect">
            <a:avLst/>
          </a:prstGeom>
          <a:noFill/>
        </p:spPr>
        <p:txBody>
          <a:bodyPr wrap="square" rtlCol="0">
            <a:spAutoFit/>
          </a:bodyPr>
          <a:lstStyle/>
          <a:p>
            <a:pPr algn="just"/>
            <a:r>
              <a:rPr kumimoji="0" lang="en-US" sz="3200" b="1" i="0" u="none" strike="noStrike" kern="1200" cap="none" spc="0" normalizeH="0" baseline="0" noProof="0" dirty="0" smtClean="0">
                <a:ln>
                  <a:noFill/>
                </a:ln>
                <a:solidFill>
                  <a:srgbClr val="FF0000"/>
                </a:solidFill>
                <a:effectLst/>
                <a:uLnTx/>
                <a:uFillTx/>
                <a:latin typeface="+mj-lt"/>
                <a:ea typeface="Arial-Rounded" panose="020B0500000000000000" pitchFamily="34" charset="0"/>
                <a:cs typeface="Arial-Rounded" panose="020B0500000000000000" pitchFamily="34" charset="0"/>
              </a:rPr>
              <a:t>3. </a:t>
            </a:r>
            <a:r>
              <a:rPr kumimoji="0" lang="en-US" sz="3200" i="0" u="none" strike="noStrike" kern="1200" cap="none" spc="0" normalizeH="0" baseline="0" noProof="0" dirty="0" err="1" smtClean="0">
                <a:ln>
                  <a:noFill/>
                </a:ln>
                <a:solidFill>
                  <a:srgbClr val="000000"/>
                </a:solidFill>
                <a:effectLst/>
                <a:uLnTx/>
                <a:uFillTx/>
                <a:latin typeface="+mj-lt"/>
                <a:ea typeface="Arial-Rounded" panose="020B0500000000000000" pitchFamily="34" charset="0"/>
                <a:cs typeface="Arial-Rounded" panose="020B0500000000000000" pitchFamily="34" charset="0"/>
              </a:rPr>
              <a:t>Những</a:t>
            </a:r>
            <a:r>
              <a:rPr kumimoji="0" lang="en-US" sz="3200" i="0" u="none" strike="noStrike" kern="1200" cap="none" spc="0" normalizeH="0" baseline="0" noProof="0" dirty="0" smtClean="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sự</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việc</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kì</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lạ</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nào</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xảy</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ra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sau</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khi</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hai</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vợ</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chồng</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thoát</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khỏi</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nạn</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lũ</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lụt</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p>
        </p:txBody>
      </p:sp>
      <p:sp>
        <p:nvSpPr>
          <p:cNvPr id="16" name="TextBox 15">
            <a:extLst>
              <a:ext uri="{FF2B5EF4-FFF2-40B4-BE49-F238E27FC236}">
                <a16:creationId xmlns="" xmlns:a16="http://schemas.microsoft.com/office/drawing/2014/main" id="{402A2A56-F401-4B8A-967D-341A87453F13}"/>
              </a:ext>
            </a:extLst>
          </p:cNvPr>
          <p:cNvSpPr txBox="1"/>
          <p:nvPr/>
        </p:nvSpPr>
        <p:spPr>
          <a:xfrm>
            <a:off x="390159" y="1252709"/>
            <a:ext cx="11364686" cy="3693319"/>
          </a:xfrm>
          <a:prstGeom prst="rect">
            <a:avLst/>
          </a:prstGeom>
          <a:solidFill>
            <a:schemeClr val="accent2">
              <a:lumMod val="60000"/>
              <a:lumOff val="40000"/>
            </a:schemeClr>
          </a:solidFill>
        </p:spPr>
        <p:txBody>
          <a:bodyPr wrap="square">
            <a:spAutoFit/>
          </a:bodyPr>
          <a:lstStyle/>
          <a:p>
            <a:pPr marL="0" marR="0" lvl="0" indent="463550" algn="just" defTabSz="914400" rtl="0" eaLnBrk="1" fontAlgn="auto" latinLnBrk="0" hangingPunct="1">
              <a:lnSpc>
                <a:spcPct val="100000"/>
              </a:lnSpc>
              <a:spcAft>
                <a:spcPts val="600"/>
              </a:spcAft>
              <a:buClrTx/>
              <a:buSzTx/>
              <a:buFontTx/>
              <a:buNone/>
              <a:tabLst/>
              <a:defRPr/>
            </a:pPr>
            <a:r>
              <a:rPr lang="en-US" sz="2800" dirty="0" err="1" smtClean="0">
                <a:solidFill>
                  <a:srgbClr val="000000"/>
                </a:solidFill>
                <a:latin typeface="+mj-lt"/>
                <a:ea typeface="Arial-Rounded" panose="020B0500000000000000" pitchFamily="34" charset="0"/>
                <a:cs typeface="Arial-Rounded" panose="020B0500000000000000" pitchFamily="34" charset="0"/>
              </a:rPr>
              <a:t>Ít</a:t>
            </a:r>
            <a:r>
              <a:rPr lang="en-US" sz="2800" dirty="0" smtClean="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lâu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sau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vợ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sinh</a:t>
            </a:r>
            <a:r>
              <a:rPr lang="en-US" sz="2800" dirty="0">
                <a:solidFill>
                  <a:srgbClr val="000000"/>
                </a:solidFill>
                <a:latin typeface="+mj-lt"/>
                <a:ea typeface="Arial-Rounded" panose="020B0500000000000000" pitchFamily="34" charset="0"/>
                <a:cs typeface="Arial-Rounded" panose="020B0500000000000000" pitchFamily="34" charset="0"/>
              </a:rPr>
              <a:t> ra </a:t>
            </a:r>
            <a:r>
              <a:rPr lang="en-US" sz="2800" dirty="0" err="1">
                <a:solidFill>
                  <a:srgbClr val="000000"/>
                </a:solidFill>
                <a:latin typeface="+mj-lt"/>
                <a:ea typeface="Arial-Rounded" panose="020B0500000000000000" pitchFamily="34" charset="0"/>
                <a:cs typeface="Arial-Rounded" panose="020B0500000000000000" pitchFamily="34" charset="0"/>
              </a:rPr>
              <a:t>một</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Aft>
                <a:spcPts val="600"/>
              </a:spcAft>
              <a:buClrTx/>
              <a:buSzTx/>
              <a:buFontTx/>
              <a:buNone/>
              <a:tabLst/>
              <a:defRPr/>
            </a:pPr>
            <a:r>
              <a:rPr lang="en-US" sz="2800" dirty="0" err="1">
                <a:solidFill>
                  <a:srgbClr val="000000"/>
                </a:solidFill>
                <a:latin typeface="+mj-lt"/>
                <a:ea typeface="Arial-Rounded" panose="020B0500000000000000" pitchFamily="34" charset="0"/>
                <a:cs typeface="Arial-Rounded" panose="020B0500000000000000" pitchFamily="34" charset="0"/>
              </a:rPr>
              <a:t>Một</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hôm</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làm</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nương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về</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họ</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nghe</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tiếng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cười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đùa</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từ</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gác</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bếp</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để</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Thấy</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lạ</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họ</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lấy</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xuống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áp</a:t>
            </a:r>
            <a:r>
              <a:rPr lang="en-US" sz="2800" dirty="0">
                <a:solidFill>
                  <a:srgbClr val="000000"/>
                </a:solidFill>
                <a:latin typeface="+mj-lt"/>
                <a:ea typeface="Arial-Rounded" panose="020B0500000000000000" pitchFamily="34" charset="0"/>
                <a:cs typeface="Arial-Rounded" panose="020B0500000000000000" pitchFamily="34" charset="0"/>
              </a:rPr>
              <a:t> tai </a:t>
            </a:r>
            <a:r>
              <a:rPr lang="en-US" sz="2800" dirty="0" err="1">
                <a:solidFill>
                  <a:srgbClr val="000000"/>
                </a:solidFill>
                <a:latin typeface="+mj-lt"/>
                <a:ea typeface="Arial-Rounded" panose="020B0500000000000000" pitchFamily="34" charset="0"/>
                <a:cs typeface="Arial-Rounded" panose="020B0500000000000000" pitchFamily="34" charset="0"/>
              </a:rPr>
              <a:t>nghe</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thì</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có</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tiếng</a:t>
            </a:r>
            <a:r>
              <a:rPr lang="en-US" sz="2800" dirty="0">
                <a:solidFill>
                  <a:srgbClr val="000000"/>
                </a:solidFill>
                <a:latin typeface="+mj-lt"/>
                <a:ea typeface="Arial-Rounded" panose="020B0500000000000000" pitchFamily="34" charset="0"/>
                <a:cs typeface="Arial-Rounded" panose="020B0500000000000000" pitchFamily="34" charset="0"/>
              </a:rPr>
              <a:t> lao </a:t>
            </a:r>
            <a:r>
              <a:rPr lang="en-US" sz="2800" dirty="0" err="1">
                <a:solidFill>
                  <a:srgbClr val="000000"/>
                </a:solidFill>
                <a:latin typeface="+mj-lt"/>
                <a:ea typeface="Arial-Rounded" panose="020B0500000000000000" pitchFamily="34" charset="0"/>
                <a:cs typeface="Arial-Rounded" panose="020B0500000000000000" pitchFamily="34" charset="0"/>
              </a:rPr>
              <a:t>xao</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vợ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bèn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lấy</a:t>
            </a:r>
            <a:r>
              <a:rPr lang="en-US" sz="2800" dirty="0">
                <a:solidFill>
                  <a:srgbClr val="000000"/>
                </a:solidFill>
                <a:latin typeface="+mj-lt"/>
                <a:ea typeface="Arial-Rounded" panose="020B0500000000000000" pitchFamily="34" charset="0"/>
                <a:cs typeface="Arial-Rounded" panose="020B0500000000000000" pitchFamily="34" charset="0"/>
              </a:rPr>
              <a:t> que </a:t>
            </a:r>
            <a:r>
              <a:rPr lang="en-US" sz="2800" dirty="0" err="1">
                <a:solidFill>
                  <a:srgbClr val="000000"/>
                </a:solidFill>
                <a:latin typeface="+mj-lt"/>
                <a:ea typeface="Arial-Rounded" panose="020B0500000000000000" pitchFamily="34" charset="0"/>
                <a:cs typeface="Arial-Rounded" panose="020B0500000000000000" pitchFamily="34" charset="0"/>
              </a:rPr>
              <a:t>dùi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Lạ</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thay</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từ</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trong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những</a:t>
            </a:r>
            <a:r>
              <a:rPr lang="en-US" sz="2800" dirty="0">
                <a:solidFill>
                  <a:srgbClr val="000000"/>
                </a:solidFill>
                <a:latin typeface="+mj-lt"/>
                <a:ea typeface="Arial-Rounded" panose="020B0500000000000000" pitchFamily="34" charset="0"/>
                <a:cs typeface="Arial-Rounded" panose="020B0500000000000000" pitchFamily="34" charset="0"/>
              </a:rPr>
              <a:t> con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bé</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nhỏ</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bước</a:t>
            </a:r>
            <a:r>
              <a:rPr lang="en-US" sz="2800" dirty="0">
                <a:solidFill>
                  <a:srgbClr val="000000"/>
                </a:solidFill>
                <a:latin typeface="+mj-lt"/>
                <a:ea typeface="Arial-Rounded" panose="020B0500000000000000" pitchFamily="34" charset="0"/>
                <a:cs typeface="Arial-Rounded" panose="020B0500000000000000" pitchFamily="34" charset="0"/>
              </a:rPr>
              <a:t> ra.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smtClean="0">
                <a:solidFill>
                  <a:srgbClr val="000000"/>
                </a:solidFill>
                <a:latin typeface="+mj-lt"/>
                <a:ea typeface="Arial-Rounded" panose="020B0500000000000000" pitchFamily="34" charset="0"/>
                <a:cs typeface="Arial-Rounded" panose="020B0500000000000000" pitchFamily="34" charset="0"/>
              </a:rPr>
              <a:t>Khơ</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smtClean="0">
                <a:solidFill>
                  <a:srgbClr val="000000"/>
                </a:solidFill>
                <a:latin typeface="+mj-lt"/>
                <a:ea typeface="Arial-Rounded" panose="020B0500000000000000" pitchFamily="34" charset="0"/>
                <a:cs typeface="Arial-Rounded" panose="020B0500000000000000" pitchFamily="34" charset="0"/>
              </a:rPr>
              <a:t>Mú</a:t>
            </a:r>
            <a:r>
              <a:rPr lang="en-US" sz="2800" dirty="0" smtClean="0">
                <a:solidFill>
                  <a:srgbClr val="000000"/>
                </a:solidFill>
                <a:latin typeface="+mj-lt"/>
                <a:ea typeface="Arial-Rounded" panose="020B0500000000000000" pitchFamily="34" charset="0"/>
                <a:cs typeface="Arial-Rounded" panose="020B0500000000000000" pitchFamily="34" charset="0"/>
              </a:rPr>
              <a:t> </a:t>
            </a:r>
            <a:r>
              <a:rPr lang="en-US" sz="2800" dirty="0">
                <a:solidFill>
                  <a:srgbClr val="000000"/>
                </a:solidFill>
                <a:latin typeface="+mj-lt"/>
                <a:ea typeface="Arial-Rounded" panose="020B0500000000000000" pitchFamily="34" charset="0"/>
                <a:cs typeface="Arial-Rounded" panose="020B0500000000000000" pitchFamily="34" charset="0"/>
              </a:rPr>
              <a:t>ra </a:t>
            </a:r>
            <a:r>
              <a:rPr lang="en-US" sz="2800" dirty="0" err="1">
                <a:solidFill>
                  <a:srgbClr val="000000"/>
                </a:solidFill>
                <a:latin typeface="+mj-lt"/>
                <a:ea typeface="Arial-Rounded" panose="020B0500000000000000" pitchFamily="34" charset="0"/>
                <a:cs typeface="Arial-Rounded" panose="020B0500000000000000" pitchFamily="34" charset="0"/>
              </a:rPr>
              <a:t>trước</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Tiếp</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đến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Thái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Mường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Dao,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Mông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smtClean="0">
                <a:solidFill>
                  <a:srgbClr val="000000"/>
                </a:solidFill>
                <a:latin typeface="+mj-lt"/>
                <a:ea typeface="Arial-Rounded" panose="020B0500000000000000" pitchFamily="34" charset="0"/>
                <a:cs typeface="Arial-Rounded" panose="020B0500000000000000" pitchFamily="34" charset="0"/>
              </a:rPr>
              <a:t>Ê-</a:t>
            </a:r>
            <a:r>
              <a:rPr lang="en-US" sz="2800" dirty="0" err="1" smtClean="0">
                <a:solidFill>
                  <a:srgbClr val="000000"/>
                </a:solidFill>
                <a:latin typeface="+mj-lt"/>
                <a:ea typeface="Arial-Rounded" panose="020B0500000000000000" pitchFamily="34" charset="0"/>
                <a:cs typeface="Arial-Rounded" panose="020B0500000000000000" pitchFamily="34" charset="0"/>
              </a:rPr>
              <a:t>đê</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smtClean="0">
                <a:solidFill>
                  <a:srgbClr val="000000"/>
                </a:solidFill>
                <a:latin typeface="+mj-lt"/>
                <a:ea typeface="Arial-Rounded" panose="020B0500000000000000" pitchFamily="34" charset="0"/>
                <a:cs typeface="Arial-Rounded" panose="020B0500000000000000" pitchFamily="34" charset="0"/>
              </a:rPr>
              <a:t>Ba-</a:t>
            </a:r>
            <a:r>
              <a:rPr lang="en-US" sz="2800" dirty="0" err="1" smtClean="0">
                <a:solidFill>
                  <a:srgbClr val="000000"/>
                </a:solidFill>
                <a:latin typeface="+mj-lt"/>
                <a:ea typeface="Arial-Rounded" panose="020B0500000000000000" pitchFamily="34" charset="0"/>
                <a:cs typeface="Arial-Rounded" panose="020B0500000000000000" pitchFamily="34" charset="0"/>
              </a:rPr>
              <a:t>na</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Kinh</a:t>
            </a:r>
            <a:r>
              <a:rPr lang="en-US" sz="2800" dirty="0">
                <a:solidFill>
                  <a:srgbClr val="000000"/>
                </a:solidFill>
                <a:latin typeface="+mj-lt"/>
                <a:ea typeface="Arial-Rounded" panose="020B0500000000000000" pitchFamily="34" charset="0"/>
                <a:cs typeface="Arial-Rounded" panose="020B0500000000000000" pitchFamily="34" charset="0"/>
              </a:rPr>
              <a:t>, …  </a:t>
            </a:r>
            <a:r>
              <a:rPr lang="en-US" sz="2800" dirty="0" err="1">
                <a:solidFill>
                  <a:srgbClr val="000000"/>
                </a:solidFill>
                <a:latin typeface="+mj-lt"/>
                <a:ea typeface="Arial-Rounded" panose="020B0500000000000000" pitchFamily="34" charset="0"/>
                <a:cs typeface="Arial-Rounded" panose="020B0500000000000000" pitchFamily="34" charset="0"/>
              </a:rPr>
              <a:t>lần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lượt</a:t>
            </a:r>
            <a:r>
              <a:rPr lang="en-US" sz="2800" dirty="0">
                <a:solidFill>
                  <a:srgbClr val="000000"/>
                </a:solidFill>
                <a:latin typeface="+mj-lt"/>
                <a:ea typeface="Arial-Rounded" panose="020B0500000000000000" pitchFamily="34" charset="0"/>
                <a:cs typeface="Arial-Rounded" panose="020B0500000000000000" pitchFamily="34" charset="0"/>
              </a:rPr>
              <a:t> ra </a:t>
            </a:r>
            <a:r>
              <a:rPr lang="en-US" sz="2800" dirty="0" err="1">
                <a:solidFill>
                  <a:srgbClr val="000000"/>
                </a:solidFill>
                <a:latin typeface="+mj-lt"/>
                <a:ea typeface="Arial-Rounded" panose="020B0500000000000000" pitchFamily="34" charset="0"/>
                <a:cs typeface="Arial-Rounded" panose="020B0500000000000000" pitchFamily="34" charset="0"/>
              </a:rPr>
              <a:t>theo.</a:t>
            </a:r>
            <a:endParaRPr lang="en-US" sz="2800" dirty="0">
              <a:solidFill>
                <a:srgbClr val="000000"/>
              </a:solidFill>
              <a:latin typeface="+mj-lt"/>
              <a:ea typeface="Arial-Rounded" panose="020B0500000000000000" pitchFamily="34" charset="0"/>
              <a:cs typeface="Arial-Rounded" panose="020B0500000000000000" pitchFamily="34" charset="0"/>
            </a:endParaRPr>
          </a:p>
          <a:p>
            <a:pPr marL="0" marR="0" lvl="0" indent="463550" algn="just" defTabSz="914400" rtl="0" eaLnBrk="1" fontAlgn="auto" latinLnBrk="0" hangingPunct="1">
              <a:lnSpc>
                <a:spcPct val="100000"/>
              </a:lnSpc>
              <a:spcAft>
                <a:spcPts val="600"/>
              </a:spcAft>
              <a:buClrTx/>
              <a:buSzTx/>
              <a:buFontTx/>
              <a:buNone/>
              <a:tabLst/>
              <a:defRPr/>
            </a:pP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smtClean="0">
                <a:solidFill>
                  <a:srgbClr val="000000"/>
                </a:solidFill>
                <a:latin typeface="+mj-lt"/>
                <a:ea typeface="Arial-Rounded" panose="020B0500000000000000" pitchFamily="34" charset="0"/>
                <a:cs typeface="Arial-Rounded" panose="020B0500000000000000" pitchFamily="34" charset="0"/>
              </a:rPr>
              <a:t>Đó</a:t>
            </a:r>
            <a:r>
              <a:rPr lang="en-US" sz="2800" dirty="0" smtClean="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là</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tổ</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tiên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của</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các</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dân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tộc</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anh</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em</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trên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đất</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nước</a:t>
            </a:r>
            <a:r>
              <a:rPr lang="en-US" sz="2800" dirty="0">
                <a:solidFill>
                  <a:srgbClr val="000000"/>
                </a:solidFill>
                <a:latin typeface="+mj-lt"/>
                <a:ea typeface="Arial-Rounded" panose="020B0500000000000000" pitchFamily="34" charset="0"/>
                <a:cs typeface="Arial-Rounded" panose="020B0500000000000000" pitchFamily="34" charset="0"/>
              </a:rPr>
              <a:t> ta </a:t>
            </a:r>
            <a:r>
              <a:rPr lang="en-US" sz="2800" dirty="0" err="1">
                <a:solidFill>
                  <a:srgbClr val="000000"/>
                </a:solidFill>
                <a:latin typeface="+mj-lt"/>
                <a:ea typeface="Arial-Rounded" panose="020B0500000000000000" pitchFamily="34" charset="0"/>
                <a:cs typeface="Arial-Rounded" panose="020B0500000000000000" pitchFamily="34" charset="0"/>
              </a:rPr>
              <a:t>ngày</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smtClean="0">
                <a:solidFill>
                  <a:srgbClr val="000000"/>
                </a:solidFill>
                <a:latin typeface="+mj-lt"/>
                <a:ea typeface="Arial-Rounded" panose="020B0500000000000000" pitchFamily="34" charset="0"/>
                <a:cs typeface="Arial-Rounded" panose="020B0500000000000000" pitchFamily="34" charset="0"/>
              </a:rPr>
              <a:t>nay.</a:t>
            </a:r>
            <a:endParaRPr lang="en-US" sz="2800" dirty="0">
              <a:solidFill>
                <a:srgbClr val="000000"/>
              </a:solidFill>
              <a:latin typeface="+mj-lt"/>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 xmlns:a16="http://schemas.microsoft.com/office/drawing/2014/main" id="{C86AAF3C-E0D5-4539-AC96-E9BDC657C62F}"/>
              </a:ext>
            </a:extLst>
          </p:cNvPr>
          <p:cNvSpPr txBox="1"/>
          <p:nvPr/>
        </p:nvSpPr>
        <p:spPr>
          <a:xfrm>
            <a:off x="390159" y="4946028"/>
            <a:ext cx="11497041" cy="1815882"/>
          </a:xfrm>
          <a:prstGeom prst="rect">
            <a:avLst/>
          </a:prstGeom>
          <a:solidFill>
            <a:schemeClr val="accent1">
              <a:lumMod val="20000"/>
              <a:lumOff val="80000"/>
            </a:schemeClr>
          </a:solidFill>
        </p:spPr>
        <p:txBody>
          <a:bodyPr wrap="square">
            <a:spAutoFit/>
          </a:bodyPr>
          <a:lstStyle/>
          <a:p>
            <a:pPr algn="just" defTabSz="921716">
              <a:defRPr/>
            </a:pPr>
            <a:r>
              <a:rPr lang="en-US" sz="2400" dirty="0" smtClean="0">
                <a:solidFill>
                  <a:srgbClr val="002060"/>
                </a:solidFill>
                <a:latin typeface="+mj-lt"/>
                <a:ea typeface="Arial-Rounded" panose="020B0500000000000000" pitchFamily="34" charset="0"/>
                <a:cs typeface="Arial-Rounded" panose="020B0500000000000000" pitchFamily="34" charset="0"/>
              </a:rPr>
              <a:t> - </a:t>
            </a:r>
            <a:r>
              <a:rPr lang="en-US" sz="2800" dirty="0" err="1" smtClean="0">
                <a:solidFill>
                  <a:srgbClr val="002060"/>
                </a:solidFill>
                <a:latin typeface="+mj-lt"/>
                <a:ea typeface="Arial-Rounded" panose="020B0500000000000000" pitchFamily="34" charset="0"/>
                <a:cs typeface="Arial-Rounded" panose="020B0500000000000000" pitchFamily="34" charset="0"/>
              </a:rPr>
              <a:t>Người</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vợ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sinh</a:t>
            </a:r>
            <a:r>
              <a:rPr lang="en-US" sz="2800" dirty="0">
                <a:solidFill>
                  <a:srgbClr val="002060"/>
                </a:solidFill>
                <a:latin typeface="+mj-lt"/>
                <a:ea typeface="Arial-Rounded" panose="020B0500000000000000" pitchFamily="34" charset="0"/>
                <a:cs typeface="Arial-Rounded" panose="020B0500000000000000" pitchFamily="34" charset="0"/>
              </a:rPr>
              <a:t> ra </a:t>
            </a:r>
            <a:r>
              <a:rPr lang="en-US" sz="2800" dirty="0" err="1">
                <a:solidFill>
                  <a:srgbClr val="002060"/>
                </a:solidFill>
                <a:latin typeface="+mj-lt"/>
                <a:ea typeface="Arial-Rounded" panose="020B0500000000000000" pitchFamily="34" charset="0"/>
                <a:cs typeface="Arial-Rounded" panose="020B0500000000000000" pitchFamily="34" charset="0"/>
              </a:rPr>
              <a:t>một</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quả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bầu</a:t>
            </a:r>
            <a:r>
              <a:rPr lang="en-US" sz="2800" dirty="0" smtClean="0">
                <a:solidFill>
                  <a:srgbClr val="002060"/>
                </a:solidFill>
                <a:latin typeface="+mj-lt"/>
                <a:ea typeface="Arial-Rounded" panose="020B0500000000000000" pitchFamily="34" charset="0"/>
                <a:cs typeface="Arial-Rounded" panose="020B0500000000000000" pitchFamily="34" charset="0"/>
              </a:rPr>
              <a:t>.</a:t>
            </a:r>
          </a:p>
          <a:p>
            <a:pPr algn="just" defTabSz="921716">
              <a:defRPr/>
            </a:pPr>
            <a:r>
              <a:rPr lang="en-US" sz="2800" dirty="0" smtClean="0">
                <a:solidFill>
                  <a:srgbClr val="002060"/>
                </a:solidFill>
                <a:latin typeface="+mj-lt"/>
                <a:ea typeface="Arial-Rounded" panose="020B0500000000000000" pitchFamily="34" charset="0"/>
                <a:cs typeface="Arial-Rounded" panose="020B0500000000000000" pitchFamily="34" charset="0"/>
              </a:rPr>
              <a:t> - Hai </a:t>
            </a:r>
            <a:r>
              <a:rPr lang="en-US" sz="2800" dirty="0" err="1">
                <a:solidFill>
                  <a:srgbClr val="002060"/>
                </a:solidFill>
                <a:latin typeface="+mj-lt"/>
                <a:ea typeface="Arial-Rounded" panose="020B0500000000000000" pitchFamily="34" charset="0"/>
                <a:cs typeface="Arial-Rounded" panose="020B0500000000000000" pitchFamily="34" charset="0"/>
              </a:rPr>
              <a:t>vợ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chồng</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nghe</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thấy</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tiếng</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cười</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đùa</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trong</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quả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bầu</a:t>
            </a:r>
            <a:r>
              <a:rPr lang="en-US" sz="2800" dirty="0" smtClean="0">
                <a:solidFill>
                  <a:srgbClr val="002060"/>
                </a:solidFill>
                <a:latin typeface="+mj-lt"/>
                <a:ea typeface="Arial-Rounded" panose="020B0500000000000000" pitchFamily="34" charset="0"/>
                <a:cs typeface="Arial-Rounded" panose="020B0500000000000000" pitchFamily="34" charset="0"/>
              </a:rPr>
              <a:t>.</a:t>
            </a:r>
          </a:p>
          <a:p>
            <a:pPr algn="just" defTabSz="921716">
              <a:defRPr/>
            </a:pPr>
            <a:r>
              <a:rPr lang="en-US" sz="2800" dirty="0" smtClean="0">
                <a:solidFill>
                  <a:srgbClr val="002060"/>
                </a:solidFill>
                <a:latin typeface="+mj-lt"/>
                <a:ea typeface="Arial-Rounded" panose="020B0500000000000000" pitchFamily="34" charset="0"/>
                <a:cs typeface="Arial-Rounded" panose="020B0500000000000000" pitchFamily="34" charset="0"/>
              </a:rPr>
              <a:t> - </a:t>
            </a:r>
            <a:r>
              <a:rPr lang="en-US" sz="2800" dirty="0" err="1" smtClean="0">
                <a:solidFill>
                  <a:srgbClr val="002060"/>
                </a:solidFill>
                <a:latin typeface="+mj-lt"/>
                <a:ea typeface="Arial-Rounded" panose="020B0500000000000000" pitchFamily="34" charset="0"/>
                <a:cs typeface="Arial-Rounded" panose="020B0500000000000000" pitchFamily="34" charset="0"/>
              </a:rPr>
              <a:t>Khi</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người</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vợ</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dùi</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quả</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bầu</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thì</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từ</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trong</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quả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bầu</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những</a:t>
            </a:r>
            <a:r>
              <a:rPr lang="en-US" sz="2800" dirty="0">
                <a:solidFill>
                  <a:srgbClr val="002060"/>
                </a:solidFill>
                <a:latin typeface="+mj-lt"/>
                <a:ea typeface="Arial-Rounded" panose="020B0500000000000000" pitchFamily="34" charset="0"/>
                <a:cs typeface="Arial-Rounded" panose="020B0500000000000000" pitchFamily="34" charset="0"/>
              </a:rPr>
              <a:t> con </a:t>
            </a:r>
            <a:r>
              <a:rPr lang="en-US" sz="2800" dirty="0" err="1">
                <a:solidFill>
                  <a:srgbClr val="002060"/>
                </a:solidFill>
                <a:latin typeface="+mj-lt"/>
                <a:ea typeface="Arial-Rounded" panose="020B0500000000000000" pitchFamily="34" charset="0"/>
                <a:cs typeface="Arial-Rounded" panose="020B0500000000000000" pitchFamily="34" charset="0"/>
              </a:rPr>
              <a:t>người</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nhỏ</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bé</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bước</a:t>
            </a:r>
            <a:r>
              <a:rPr lang="en-US" sz="2800" dirty="0">
                <a:solidFill>
                  <a:srgbClr val="002060"/>
                </a:solidFill>
                <a:latin typeface="+mj-lt"/>
                <a:ea typeface="Arial-Rounded" panose="020B0500000000000000" pitchFamily="34" charset="0"/>
                <a:cs typeface="Arial-Rounded" panose="020B0500000000000000" pitchFamily="34" charset="0"/>
              </a:rPr>
              <a:t> ra.</a:t>
            </a:r>
          </a:p>
        </p:txBody>
      </p:sp>
    </p:spTree>
    <p:extLst>
      <p:ext uri="{BB962C8B-B14F-4D97-AF65-F5344CB8AC3E}">
        <p14:creationId xmlns:p14="http://schemas.microsoft.com/office/powerpoint/2010/main" val="28761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1078400C-99B8-4326-A01C-0AEB60D12AC2}"/>
              </a:ext>
            </a:extLst>
          </p:cNvPr>
          <p:cNvSpPr txBox="1"/>
          <p:nvPr/>
        </p:nvSpPr>
        <p:spPr>
          <a:xfrm>
            <a:off x="521708" y="382603"/>
            <a:ext cx="10080790" cy="646331"/>
          </a:xfrm>
          <a:prstGeom prst="rect">
            <a:avLst/>
          </a:prstGeom>
          <a:noFill/>
        </p:spPr>
        <p:txBody>
          <a:bodyPr wrap="square" rtlCol="0">
            <a:spAutoFit/>
          </a:bodyPr>
          <a:lstStyle/>
          <a:p>
            <a:pPr algn="just"/>
            <a:r>
              <a:rPr kumimoji="0" lang="en-US" sz="3600" b="1" i="0" u="none" strike="noStrike" kern="1200" cap="none" spc="0" normalizeH="0" baseline="0" noProof="0" dirty="0" smtClean="0">
                <a:ln>
                  <a:noFill/>
                </a:ln>
                <a:solidFill>
                  <a:srgbClr val="FF0000"/>
                </a:solidFill>
                <a:effectLst/>
                <a:uLnTx/>
                <a:uFillTx/>
                <a:latin typeface="+mj-lt"/>
                <a:ea typeface="Arial-Rounded" panose="020B0500000000000000" pitchFamily="34" charset="0"/>
                <a:cs typeface="Arial-Rounded" panose="020B0500000000000000" pitchFamily="34" charset="0"/>
              </a:rPr>
              <a:t>4.</a:t>
            </a:r>
            <a:r>
              <a:rPr kumimoji="0" lang="en-US" sz="3600" b="1" i="0" u="none" strike="noStrike" kern="1200" cap="none" spc="0" normalizeH="0" baseline="0" noProof="0" dirty="0" smtClean="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smtClean="0">
                <a:ln>
                  <a:noFill/>
                </a:ln>
                <a:solidFill>
                  <a:srgbClr val="000000"/>
                </a:solidFill>
                <a:effectLst/>
                <a:uLnTx/>
                <a:uFillTx/>
                <a:latin typeface="+mj-lt"/>
                <a:ea typeface="Arial-Rounded" panose="020B0500000000000000" pitchFamily="34" charset="0"/>
                <a:cs typeface="Arial-Rounded" panose="020B0500000000000000" pitchFamily="34" charset="0"/>
              </a:rPr>
              <a:t>Theo </a:t>
            </a:r>
            <a:r>
              <a:rPr kumimoji="0" lang="en-US" sz="36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em</a:t>
            </a:r>
            <a:r>
              <a:rPr kumimoji="0" lang="en-US" sz="36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c</a:t>
            </a:r>
            <a:r>
              <a:rPr lang="en-US" sz="3600" dirty="0" err="1">
                <a:solidFill>
                  <a:srgbClr val="000000"/>
                </a:solidFill>
                <a:latin typeface="+mj-lt"/>
                <a:ea typeface="Arial-Rounded" panose="020B0500000000000000" pitchFamily="34" charset="0"/>
                <a:cs typeface="Arial-Rounded" panose="020B0500000000000000" pitchFamily="34" charset="0"/>
              </a:rPr>
              <a:t>âu</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chuyện</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nói</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về</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điều</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gì</a:t>
            </a:r>
            <a:r>
              <a:rPr lang="en-US" sz="3600" dirty="0">
                <a:solidFill>
                  <a:srgbClr val="000000"/>
                </a:solidFill>
                <a:latin typeface="+mj-lt"/>
                <a:ea typeface="Arial-Rounded" panose="020B0500000000000000" pitchFamily="34" charset="0"/>
                <a:cs typeface="Arial-Rounded" panose="020B0500000000000000" pitchFamily="34" charset="0"/>
              </a:rPr>
              <a:t>?</a:t>
            </a:r>
            <a:endParaRPr kumimoji="0" lang="en-US" sz="36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 xmlns:a16="http://schemas.microsoft.com/office/drawing/2014/main" id="{4BB8FEB7-3F0A-44CF-A24C-EA268DFB2D45}"/>
              </a:ext>
            </a:extLst>
          </p:cNvPr>
          <p:cNvSpPr txBox="1"/>
          <p:nvPr/>
        </p:nvSpPr>
        <p:spPr>
          <a:xfrm>
            <a:off x="-165736" y="1100569"/>
            <a:ext cx="9234222" cy="780214"/>
          </a:xfrm>
          <a:prstGeom prst="rect">
            <a:avLst/>
          </a:prstGeom>
          <a:noFill/>
        </p:spPr>
        <p:txBody>
          <a:bodyPr wrap="square">
            <a:spAutoFit/>
          </a:bodyPr>
          <a:lstStyle/>
          <a:p>
            <a:pPr indent="463550">
              <a:lnSpc>
                <a:spcPct val="150000"/>
              </a:lnSpc>
              <a:defRPr/>
            </a:pPr>
            <a:r>
              <a:rPr kumimoji="0" lang="en-US" sz="3400" i="0" u="none" strike="noStrike" kern="1200" cap="none" spc="0" normalizeH="0" baseline="0" noProof="0" dirty="0">
                <a:ln>
                  <a:noFill/>
                </a:ln>
                <a:solidFill>
                  <a:srgbClr val="000000"/>
                </a:solidFill>
                <a:uLnTx/>
                <a:uFillTx/>
                <a:latin typeface="Arial" panose="020B0604020202020204" pitchFamily="34" charset="0"/>
                <a:ea typeface="Arial-Rounded" panose="020B0500000000000000" pitchFamily="34" charset="0"/>
                <a:cs typeface="Arial" panose="020B0604020202020204" pitchFamily="34" charset="0"/>
              </a:rPr>
              <a:t> </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Giải</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thích</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về</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nạn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lũ</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lụt</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hằng</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năm</a:t>
            </a:r>
            <a:endParaRPr kumimoji="0" lang="en-US" sz="3400" i="0" u="none" strike="noStrike" kern="1200" cap="none" spc="0" normalizeH="0" baseline="0" noProof="0" dirty="0">
              <a:ln>
                <a:noFill/>
              </a:ln>
              <a:solidFill>
                <a:srgbClr val="00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a:extLst>
              <a:ext uri="{FF2B5EF4-FFF2-40B4-BE49-F238E27FC236}">
                <a16:creationId xmlns="" xmlns:a16="http://schemas.microsoft.com/office/drawing/2014/main" id="{7656F1FA-02D7-4CB1-A86B-CFB9AB2C3E16}"/>
              </a:ext>
            </a:extLst>
          </p:cNvPr>
          <p:cNvSpPr txBox="1"/>
          <p:nvPr/>
        </p:nvSpPr>
        <p:spPr>
          <a:xfrm>
            <a:off x="-165736" y="1880783"/>
            <a:ext cx="12357736" cy="780214"/>
          </a:xfrm>
          <a:prstGeom prst="rect">
            <a:avLst/>
          </a:prstGeom>
          <a:noFill/>
        </p:spPr>
        <p:txBody>
          <a:bodyPr wrap="square">
            <a:spAutoFit/>
          </a:bodyPr>
          <a:lstStyle/>
          <a:p>
            <a:pPr indent="463550">
              <a:lnSpc>
                <a:spcPct val="150000"/>
              </a:lnSpc>
              <a:defRPr/>
            </a:pPr>
            <a:r>
              <a:rPr kumimoji="0" lang="en-US" sz="34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b</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Giải</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thích</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về</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nguồn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gốc</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các</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dân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tộc</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trên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đất</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nước</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ta</a:t>
            </a:r>
            <a:endParaRPr kumimoji="0" lang="en-US" sz="3400" i="0" u="none" strike="noStrike" kern="1200" cap="none" spc="0" normalizeH="0" baseline="0" noProof="0" dirty="0">
              <a:ln>
                <a:noFill/>
              </a:ln>
              <a:solidFill>
                <a:srgbClr val="00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2" name="TextBox 11">
            <a:extLst>
              <a:ext uri="{FF2B5EF4-FFF2-40B4-BE49-F238E27FC236}">
                <a16:creationId xmlns="" xmlns:a16="http://schemas.microsoft.com/office/drawing/2014/main" id="{0640933C-9DAE-4F35-912C-65FC5733202F}"/>
              </a:ext>
            </a:extLst>
          </p:cNvPr>
          <p:cNvSpPr txBox="1"/>
          <p:nvPr/>
        </p:nvSpPr>
        <p:spPr>
          <a:xfrm>
            <a:off x="-165736" y="2660997"/>
            <a:ext cx="11076850" cy="780214"/>
          </a:xfrm>
          <a:prstGeom prst="rect">
            <a:avLst/>
          </a:prstGeom>
          <a:noFill/>
        </p:spPr>
        <p:txBody>
          <a:bodyPr wrap="square">
            <a:spAutoFit/>
          </a:bodyPr>
          <a:lstStyle/>
          <a:p>
            <a:pPr indent="463550">
              <a:lnSpc>
                <a:spcPct val="150000"/>
              </a:lnSpc>
              <a:defRPr/>
            </a:pPr>
            <a:r>
              <a:rPr kumimoji="0" lang="en-US" sz="34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c.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Nêu</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cách</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phòng</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chống</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thiên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tai,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lũ</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lụt</a:t>
            </a:r>
            <a:endParaRPr kumimoji="0" lang="en-US" sz="3400" i="0" u="none" strike="noStrike" kern="1200" cap="none" spc="0" normalizeH="0" baseline="0" noProof="0" dirty="0">
              <a:ln>
                <a:noFill/>
              </a:ln>
              <a:solidFill>
                <a:srgbClr val="000000"/>
              </a:solidFill>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13" name="Picture 12">
            <a:extLst>
              <a:ext uri="{FF2B5EF4-FFF2-40B4-BE49-F238E27FC236}">
                <a16:creationId xmlns="" xmlns:a16="http://schemas.microsoft.com/office/drawing/2014/main" id="{CF3FBB54-92AB-4125-838F-AF49BAA2B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9074" y="2005875"/>
            <a:ext cx="643098" cy="588085"/>
          </a:xfrm>
          <a:prstGeom prst="rect">
            <a:avLst/>
          </a:prstGeom>
          <a:noFill/>
        </p:spPr>
      </p:pic>
      <p:pic>
        <p:nvPicPr>
          <p:cNvPr id="14" name="Picture 13" descr="A group of people in garment&#10;&#10;Description automatically generated with low confidence">
            <a:extLst>
              <a:ext uri="{FF2B5EF4-FFF2-40B4-BE49-F238E27FC236}">
                <a16:creationId xmlns="" xmlns:a16="http://schemas.microsoft.com/office/drawing/2014/main" id="{C6B96884-8FFA-408C-BEE1-9B1D3D075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029" y="3869188"/>
            <a:ext cx="4727171" cy="2988812"/>
          </a:xfrm>
          <a:prstGeom prst="rect">
            <a:avLst/>
          </a:prstGeom>
        </p:spPr>
      </p:pic>
    </p:spTree>
    <p:extLst>
      <p:ext uri="{BB962C8B-B14F-4D97-AF65-F5344CB8AC3E}">
        <p14:creationId xmlns:p14="http://schemas.microsoft.com/office/powerpoint/2010/main" val="186380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250" fill="hold"/>
                                        <p:tgtEl>
                                          <p:spTgt spid="13"/>
                                        </p:tgtEl>
                                        <p:attrNameLst>
                                          <p:attrName>ppt_w</p:attrName>
                                        </p:attrNameLst>
                                      </p:cBhvr>
                                      <p:tavLst>
                                        <p:tav tm="0">
                                          <p:val>
                                            <p:strVal val="4*#ppt_w"/>
                                          </p:val>
                                        </p:tav>
                                        <p:tav tm="100000">
                                          <p:val>
                                            <p:strVal val="#ppt_w"/>
                                          </p:val>
                                        </p:tav>
                                      </p:tavLst>
                                    </p:anim>
                                    <p:anim calcmode="lin" valueType="num">
                                      <p:cBhvr>
                                        <p:cTn id="23"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Check mark.wav"/>
                                        </p:tgtEl>
                                      </p:cMediaNode>
                                    </p:audio>
                                  </p:subTnLst>
                                </p:cTn>
                              </p:par>
                              <p:par>
                                <p:cTn id="24" presetID="12" presetClass="exit" presetSubtype="4" fill="hold" grpId="1" nodeType="withEffect">
                                  <p:stCondLst>
                                    <p:cond delay="0"/>
                                  </p:stCondLst>
                                  <p:childTnLst>
                                    <p:anim calcmode="lin" valueType="num">
                                      <p:cBhvr additive="base">
                                        <p:cTn id="25" dur="500"/>
                                        <p:tgtEl>
                                          <p:spTgt spid="10"/>
                                        </p:tgtEl>
                                        <p:attrNameLst>
                                          <p:attrName>ppt_y</p:attrName>
                                        </p:attrNameLst>
                                      </p:cBhvr>
                                      <p:tavLst>
                                        <p:tav tm="0">
                                          <p:val>
                                            <p:strVal val="#ppt_y"/>
                                          </p:val>
                                        </p:tav>
                                        <p:tav tm="100000">
                                          <p:val>
                                            <p:strVal val="#ppt_y+#ppt_h*1.125000"/>
                                          </p:val>
                                        </p:tav>
                                      </p:tavLst>
                                    </p:anim>
                                    <p:animEffect transition="out" filter="wipe(down)">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2" presetClass="exit" presetSubtype="4" fill="hold" grpId="1" nodeType="withEffect">
                                  <p:stCondLst>
                                    <p:cond delay="0"/>
                                  </p:stCondLst>
                                  <p:childTnLst>
                                    <p:anim calcmode="lin" valueType="num">
                                      <p:cBhvr additive="base">
                                        <p:cTn id="29" dur="500"/>
                                        <p:tgtEl>
                                          <p:spTgt spid="12"/>
                                        </p:tgtEl>
                                        <p:attrNameLst>
                                          <p:attrName>ppt_y</p:attrName>
                                        </p:attrNameLst>
                                      </p:cBhvr>
                                      <p:tavLst>
                                        <p:tav tm="0">
                                          <p:val>
                                            <p:strVal val="#ppt_y"/>
                                          </p:val>
                                        </p:tav>
                                        <p:tav tm="100000">
                                          <p:val>
                                            <p:strVal val="#ppt_y+#ppt_h*1.125000"/>
                                          </p:val>
                                        </p:tav>
                                      </p:tavLst>
                                    </p:anim>
                                    <p:animEffect transition="out" filter="wipe(down)">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 xmlns:a16="http://schemas.microsoft.com/office/drawing/2014/main" id="{CC6F8E4E-EC8C-4F65-89FA-8A567D3A15A4}"/>
              </a:ext>
            </a:extLst>
          </p:cNvPr>
          <p:cNvSpPr/>
          <p:nvPr/>
        </p:nvSpPr>
        <p:spPr>
          <a:xfrm>
            <a:off x="1542449" y="332169"/>
            <a:ext cx="9479492" cy="2114791"/>
          </a:xfrm>
          <a:prstGeom prst="clou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LUYỆN</a:t>
            </a:r>
            <a:r>
              <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ĐỌC</a:t>
            </a:r>
            <a:r>
              <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LẠI</a:t>
            </a:r>
            <a:endPar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E48DA34A-6DE0-43C3-9374-7489A7D47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283" y="2904607"/>
            <a:ext cx="5039825" cy="3684672"/>
          </a:xfrm>
          <a:prstGeom prst="rect">
            <a:avLst/>
          </a:prstGeom>
        </p:spPr>
      </p:pic>
    </p:spTree>
    <p:extLst>
      <p:ext uri="{BB962C8B-B14F-4D97-AF65-F5344CB8AC3E}">
        <p14:creationId xmlns:p14="http://schemas.microsoft.com/office/powerpoint/2010/main" val="758610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F3FACF3-77CC-4B61-860E-93E12E205C4A}"/>
              </a:ext>
            </a:extLst>
          </p:cNvPr>
          <p:cNvPicPr>
            <a:picLocks noChangeAspect="1"/>
          </p:cNvPicPr>
          <p:nvPr/>
        </p:nvPicPr>
        <p:blipFill>
          <a:blip r:embed="rId3"/>
          <a:stretch>
            <a:fillRect/>
          </a:stretch>
        </p:blipFill>
        <p:spPr>
          <a:xfrm>
            <a:off x="201264" y="63141"/>
            <a:ext cx="781376" cy="625100"/>
          </a:xfrm>
          <a:prstGeom prst="rect">
            <a:avLst/>
          </a:prstGeom>
        </p:spPr>
      </p:pic>
      <p:sp>
        <p:nvSpPr>
          <p:cNvPr id="8" name="TextBox 7">
            <a:extLst>
              <a:ext uri="{FF2B5EF4-FFF2-40B4-BE49-F238E27FC236}">
                <a16:creationId xmlns="" xmlns:a16="http://schemas.microsoft.com/office/drawing/2014/main" id="{E2A07A9F-8D6A-480A-8816-C96D27807810}"/>
              </a:ext>
            </a:extLst>
          </p:cNvPr>
          <p:cNvSpPr txBox="1"/>
          <p:nvPr/>
        </p:nvSpPr>
        <p:spPr>
          <a:xfrm>
            <a:off x="591826" y="688241"/>
            <a:ext cx="11182995" cy="5262931"/>
          </a:xfrm>
          <a:prstGeom prst="rect">
            <a:avLst/>
          </a:prstGeom>
          <a:noFill/>
        </p:spPr>
        <p:txBody>
          <a:bodyPr wrap="square" lIns="91391" tIns="45696" rIns="91391" bIns="45696" rtlCol="0">
            <a:spAutoFit/>
          </a:bodyPr>
          <a:lstStyle/>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642"/>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a:t>
            </a:r>
            <a:r>
              <a:rPr kumimoji="0" lang="vi-VN" sz="2400" b="0"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ch</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ì</a:t>
            </a:r>
            <a:r>
              <a:rPr kumimoji="0" lang="vi-VN" sz="2400" b="0"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trong biển nước. Nhờ sống</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 xmlns:a16="http://schemas.microsoft.com/office/drawing/2014/main"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marL="0" marR="0" lvl="0" indent="0" algn="ctr" defTabSz="92171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CHUYỆN</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QUẢ</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BẦU</a:t>
            </a:r>
            <a:endPar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0D0BB954-E319-4FF2-B2F7-76EC69ADD8E1}"/>
              </a:ext>
            </a:extLst>
          </p:cNvPr>
          <p:cNvSpPr txBox="1"/>
          <p:nvPr/>
        </p:nvSpPr>
        <p:spPr>
          <a:xfrm>
            <a:off x="7420898" y="6013322"/>
            <a:ext cx="36389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(Theo </a:t>
            </a:r>
            <a:r>
              <a:rPr kumimoji="0" lang="en-US" sz="2000" b="0" i="1" u="none" strike="noStrike" kern="1200" cap="none" spc="0" normalizeH="0" baseline="0" noProof="0" dirty="0" err="1"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Truyện</a:t>
            </a:r>
            <a:r>
              <a:rPr kumimoji="0" lang="en-US" sz="2000" b="0" i="1"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000" b="0" i="1" u="none" strike="noStrike" kern="1200" cap="none" spc="0" normalizeH="0" baseline="0" noProof="0" dirty="0" err="1">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cổ</a:t>
            </a: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000" b="0" i="1" u="none" strike="noStrike" kern="1200" cap="none" spc="0" normalizeH="0" baseline="0" noProof="0" dirty="0" err="1">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Khơ</a:t>
            </a: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000" b="0" i="1" u="none" strike="noStrike" kern="1200" cap="none" spc="0" normalizeH="0" baseline="0" noProof="0" dirty="0" err="1"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Mú</a:t>
            </a: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610989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 xmlns:a16="http://schemas.microsoft.com/office/drawing/2014/main" id="{0AAFFE85-53AF-4176-86BE-F5C216A0D5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1189" y="4068707"/>
            <a:ext cx="1649302" cy="249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6">
            <a:extLst>
              <a:ext uri="{FF2B5EF4-FFF2-40B4-BE49-F238E27FC236}">
                <a16:creationId xmlns="" xmlns:a16="http://schemas.microsoft.com/office/drawing/2014/main" id="{76A2B587-50FA-43A8-AAA6-7D1650B02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0491" y="4153784"/>
            <a:ext cx="1407219" cy="240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a:extLst>
              <a:ext uri="{FF2B5EF4-FFF2-40B4-BE49-F238E27FC236}">
                <a16:creationId xmlns="" xmlns:a16="http://schemas.microsoft.com/office/drawing/2014/main" id="{CC6F8E4E-EC8C-4F65-89FA-8A567D3A15A4}"/>
              </a:ext>
            </a:extLst>
          </p:cNvPr>
          <p:cNvSpPr/>
          <p:nvPr/>
        </p:nvSpPr>
        <p:spPr>
          <a:xfrm>
            <a:off x="2129016" y="715617"/>
            <a:ext cx="8958083" cy="2713383"/>
          </a:xfrm>
          <a:prstGeom prst="clou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C00000"/>
                </a:solidFill>
                <a:latin typeface="+mj-lt"/>
                <a:ea typeface="Arial-Rounded" panose="020B0500000000000000" pitchFamily="34" charset="0"/>
                <a:cs typeface="Arial-Rounded" panose="020B0500000000000000" pitchFamily="34" charset="0"/>
              </a:rPr>
              <a:t>LUYỆN</a:t>
            </a:r>
            <a:r>
              <a:rPr lang="en-US" sz="4800" b="1" dirty="0">
                <a:solidFill>
                  <a:srgbClr val="C00000"/>
                </a:solidFill>
                <a:latin typeface="+mj-lt"/>
                <a:ea typeface="Arial-Rounded" panose="020B0500000000000000" pitchFamily="34" charset="0"/>
                <a:cs typeface="Arial-Rounded" panose="020B0500000000000000" pitchFamily="34" charset="0"/>
              </a:rPr>
              <a:t> </a:t>
            </a:r>
            <a:r>
              <a:rPr lang="en-US" sz="4800" b="1" dirty="0" err="1">
                <a:solidFill>
                  <a:srgbClr val="C00000"/>
                </a:solidFill>
                <a:latin typeface="+mj-lt"/>
                <a:ea typeface="Arial-Rounded" panose="020B0500000000000000" pitchFamily="34" charset="0"/>
                <a:cs typeface="Arial-Rounded" panose="020B0500000000000000" pitchFamily="34" charset="0"/>
              </a:rPr>
              <a:t>TẬP</a:t>
            </a:r>
            <a:r>
              <a:rPr lang="en-US" sz="4800" b="1" dirty="0">
                <a:solidFill>
                  <a:srgbClr val="C00000"/>
                </a:solidFill>
                <a:latin typeface="+mj-lt"/>
                <a:ea typeface="Arial-Rounded" panose="020B0500000000000000" pitchFamily="34" charset="0"/>
                <a:cs typeface="Arial-Rounded" panose="020B0500000000000000" pitchFamily="34" charset="0"/>
              </a:rPr>
              <a:t> THEO </a:t>
            </a:r>
          </a:p>
          <a:p>
            <a:pPr algn="ctr"/>
            <a:r>
              <a:rPr lang="en-US" sz="4800" b="1" dirty="0" err="1">
                <a:solidFill>
                  <a:srgbClr val="C00000"/>
                </a:solidFill>
                <a:latin typeface="+mj-lt"/>
                <a:ea typeface="Arial-Rounded" panose="020B0500000000000000" pitchFamily="34" charset="0"/>
                <a:cs typeface="Arial-Rounded" panose="020B0500000000000000" pitchFamily="34" charset="0"/>
              </a:rPr>
              <a:t>VĂN</a:t>
            </a:r>
            <a:r>
              <a:rPr lang="en-US" sz="4800" b="1" dirty="0">
                <a:solidFill>
                  <a:srgbClr val="C00000"/>
                </a:solidFill>
                <a:latin typeface="+mj-lt"/>
                <a:ea typeface="Arial-Rounded" panose="020B0500000000000000" pitchFamily="34" charset="0"/>
                <a:cs typeface="Arial-Rounded" panose="020B0500000000000000" pitchFamily="34" charset="0"/>
              </a:rPr>
              <a:t> </a:t>
            </a:r>
            <a:r>
              <a:rPr lang="en-US" sz="4800" b="1" dirty="0" err="1">
                <a:solidFill>
                  <a:srgbClr val="C00000"/>
                </a:solidFill>
                <a:latin typeface="+mj-lt"/>
                <a:ea typeface="Arial-Rounded" panose="020B0500000000000000" pitchFamily="34" charset="0"/>
                <a:cs typeface="Arial-Rounded" panose="020B0500000000000000" pitchFamily="34" charset="0"/>
              </a:rPr>
              <a:t>BẢN</a:t>
            </a:r>
            <a:r>
              <a:rPr lang="en-US" sz="4800" b="1" dirty="0">
                <a:solidFill>
                  <a:srgbClr val="C00000"/>
                </a:solidFill>
                <a:latin typeface="+mj-lt"/>
                <a:ea typeface="Arial-Rounded" panose="020B0500000000000000" pitchFamily="34" charset="0"/>
                <a:cs typeface="Arial-Rounded" panose="020B0500000000000000" pitchFamily="34" charset="0"/>
              </a:rPr>
              <a:t> </a:t>
            </a:r>
            <a:r>
              <a:rPr lang="en-US" sz="4800" b="1" dirty="0" err="1">
                <a:solidFill>
                  <a:srgbClr val="C00000"/>
                </a:solidFill>
                <a:latin typeface="+mj-lt"/>
                <a:ea typeface="Arial-Rounded" panose="020B0500000000000000" pitchFamily="34" charset="0"/>
                <a:cs typeface="Arial-Rounded" panose="020B0500000000000000" pitchFamily="34" charset="0"/>
              </a:rPr>
              <a:t>ĐỌC</a:t>
            </a:r>
            <a:endParaRPr lang="en-US" sz="4800" b="1" dirty="0">
              <a:solidFill>
                <a:srgbClr val="C00000"/>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6237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15" name="TextBox 14">
            <a:extLst>
              <a:ext uri="{FF2B5EF4-FFF2-40B4-BE49-F238E27FC236}">
                <a16:creationId xmlns="" xmlns:a16="http://schemas.microsoft.com/office/drawing/2014/main" id="{952DAFA4-5693-4E7A-8E83-B65E11F0A2E5}"/>
              </a:ext>
            </a:extLst>
          </p:cNvPr>
          <p:cNvSpPr txBox="1"/>
          <p:nvPr/>
        </p:nvSpPr>
        <p:spPr>
          <a:xfrm>
            <a:off x="522514" y="1166866"/>
            <a:ext cx="11219543" cy="4524267"/>
          </a:xfrm>
          <a:prstGeom prst="rect">
            <a:avLst/>
          </a:prstGeom>
          <a:solidFill>
            <a:schemeClr val="bg2">
              <a:lumMod val="20000"/>
              <a:lumOff val="80000"/>
            </a:schemeClr>
          </a:solidFill>
        </p:spPr>
        <p:txBody>
          <a:bodyPr wrap="square" lIns="91391" tIns="45696" rIns="91391" bIns="45696" rtlCol="0">
            <a:spAutoFit/>
          </a:bodyPr>
          <a:lstStyle/>
          <a:p>
            <a:pPr indent="171450" algn="just"/>
            <a:r>
              <a:rPr lang="en-US" sz="3200" dirty="0" smtClean="0">
                <a:solidFill>
                  <a:schemeClr val="bg1">
                    <a:lumMod val="10000"/>
                  </a:schemeClr>
                </a:solidFill>
                <a:latin typeface="+mj-lt"/>
                <a:ea typeface="Arial-Rounded" panose="020B0500000000000000" pitchFamily="34" charset="0"/>
                <a:cs typeface="Arial-Rounded" panose="020B0500000000000000" pitchFamily="34" charset="0"/>
              </a:rPr>
              <a:t>   </a:t>
            </a:r>
            <a:r>
              <a:rPr lang="vi-VN" sz="3200" dirty="0" smtClean="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Một </a:t>
            </a:r>
            <a:r>
              <a:rPr lang="vi-VN" sz="3200" dirty="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3200" dirty="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  </a:t>
            </a:r>
            <a:r>
              <a:rPr lang="vi-VN" sz="3200" dirty="0" smtClean="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Đó </a:t>
            </a:r>
            <a:r>
              <a:rPr lang="vi-VN" sz="3200" dirty="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là tổ tiên của các dân tộc anh em trên đất nước ta ngày nay.</a:t>
            </a:r>
          </a:p>
        </p:txBody>
      </p:sp>
      <p:sp>
        <p:nvSpPr>
          <p:cNvPr id="9" name="TextBox 8"/>
          <p:cNvSpPr txBox="1"/>
          <p:nvPr/>
        </p:nvSpPr>
        <p:spPr>
          <a:xfrm>
            <a:off x="788385" y="209622"/>
            <a:ext cx="10097792" cy="584775"/>
          </a:xfrm>
          <a:prstGeom prst="rect">
            <a:avLst/>
          </a:prstGeom>
          <a:noFill/>
        </p:spPr>
        <p:txBody>
          <a:bodyPr wrap="square" rtlCol="0">
            <a:spAutoFit/>
          </a:bodyPr>
          <a:lstStyle/>
          <a:p>
            <a:pPr algn="just">
              <a:buClr>
                <a:srgbClr val="000000"/>
              </a:buClr>
            </a:pPr>
            <a:r>
              <a:rPr lang="en-US" sz="3200" b="1" kern="0" dirty="0" smtClean="0">
                <a:solidFill>
                  <a:srgbClr val="FF0000"/>
                </a:solidFill>
                <a:latin typeface="Arial" panose="020B0604020202020204" pitchFamily="34" charset="0"/>
                <a:ea typeface="Arial-Rounded" panose="020B0500000000000000" pitchFamily="34" charset="0"/>
                <a:cs typeface="Arial" panose="020B0604020202020204" pitchFamily="34" charset="0"/>
                <a:sym typeface="Arial"/>
              </a:rPr>
              <a:t>1.</a:t>
            </a:r>
            <a:r>
              <a:rPr lang="en-US" sz="3200" kern="0" dirty="0" smtClean="0">
                <a:solidFill>
                  <a:srgbClr val="0070C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smtClean="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Viết</a:t>
            </a:r>
            <a:r>
              <a:rPr lang="en-US" sz="3200" kern="0" dirty="0" smtClean="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tên</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3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dân</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tộc</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trong</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bài</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đọc</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a:t>
            </a:r>
          </a:p>
        </p:txBody>
      </p:sp>
      <p:grpSp>
        <p:nvGrpSpPr>
          <p:cNvPr id="3" name="Group 2"/>
          <p:cNvGrpSpPr/>
          <p:nvPr/>
        </p:nvGrpSpPr>
        <p:grpSpPr>
          <a:xfrm>
            <a:off x="177354" y="141440"/>
            <a:ext cx="726460" cy="673419"/>
            <a:chOff x="382486" y="1419041"/>
            <a:chExt cx="1023938" cy="927100"/>
          </a:xfrm>
        </p:grpSpPr>
        <p:sp>
          <p:nvSpPr>
            <p:cNvPr id="2" name="Oval 1"/>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900" kern="0">
                <a:solidFill>
                  <a:srgbClr val="FAF4F2"/>
                </a:solidFill>
                <a:latin typeface="+mj-lt"/>
                <a:sym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Box 18">
            <a:extLst>
              <a:ext uri="{FF2B5EF4-FFF2-40B4-BE49-F238E27FC236}">
                <a16:creationId xmlns="" xmlns:a16="http://schemas.microsoft.com/office/drawing/2014/main" id="{1405C099-18CB-4F3C-8888-389D396F9140}"/>
              </a:ext>
            </a:extLst>
          </p:cNvPr>
          <p:cNvSpPr txBox="1"/>
          <p:nvPr/>
        </p:nvSpPr>
        <p:spPr>
          <a:xfrm>
            <a:off x="1157051" y="5771214"/>
            <a:ext cx="9950467" cy="584775"/>
          </a:xfrm>
          <a:prstGeom prst="rect">
            <a:avLst/>
          </a:prstGeom>
          <a:solidFill>
            <a:schemeClr val="accent4">
              <a:lumMod val="20000"/>
              <a:lumOff val="80000"/>
            </a:schemeClr>
          </a:solidFill>
        </p:spPr>
        <p:txBody>
          <a:bodyPr wrap="square" rtlCol="0">
            <a:spAutoFit/>
          </a:bodyPr>
          <a:lstStyle/>
          <a:p>
            <a:r>
              <a:rPr lang="en-US" sz="3200" dirty="0" err="1">
                <a:solidFill>
                  <a:srgbClr val="000099"/>
                </a:solidFill>
                <a:latin typeface="Arial" panose="020B0604020202020204" pitchFamily="34" charset="0"/>
                <a:cs typeface="Arial" panose="020B0604020202020204" pitchFamily="34" charset="0"/>
              </a:rPr>
              <a:t>Thái</a:t>
            </a:r>
            <a:r>
              <a:rPr lang="en-US" sz="3200" dirty="0">
                <a:solidFill>
                  <a:srgbClr val="000099"/>
                </a:solidFill>
                <a:latin typeface="Arial" panose="020B0604020202020204" pitchFamily="34" charset="0"/>
                <a:cs typeface="Arial" panose="020B0604020202020204" pitchFamily="34" charset="0"/>
              </a:rPr>
              <a:t>, </a:t>
            </a:r>
            <a:r>
              <a:rPr lang="en-US" sz="3200" dirty="0" err="1">
                <a:solidFill>
                  <a:srgbClr val="000099"/>
                </a:solidFill>
                <a:latin typeface="Arial" panose="020B0604020202020204" pitchFamily="34" charset="0"/>
                <a:cs typeface="Arial" panose="020B0604020202020204" pitchFamily="34" charset="0"/>
              </a:rPr>
              <a:t>Mường</a:t>
            </a:r>
            <a:r>
              <a:rPr lang="en-US" sz="3200" dirty="0">
                <a:solidFill>
                  <a:srgbClr val="000099"/>
                </a:solidFill>
                <a:latin typeface="Arial" panose="020B0604020202020204" pitchFamily="34" charset="0"/>
                <a:cs typeface="Arial" panose="020B0604020202020204" pitchFamily="34" charset="0"/>
              </a:rPr>
              <a:t>, Dao, </a:t>
            </a:r>
            <a:r>
              <a:rPr lang="en-US" sz="3200" dirty="0" err="1">
                <a:solidFill>
                  <a:srgbClr val="000099"/>
                </a:solidFill>
                <a:latin typeface="Arial" panose="020B0604020202020204" pitchFamily="34" charset="0"/>
                <a:cs typeface="Arial" panose="020B0604020202020204" pitchFamily="34" charset="0"/>
              </a:rPr>
              <a:t>Mông</a:t>
            </a:r>
            <a:r>
              <a:rPr lang="en-US" sz="3200" dirty="0">
                <a:solidFill>
                  <a:srgbClr val="000099"/>
                </a:solidFill>
                <a:latin typeface="Arial" panose="020B0604020202020204" pitchFamily="34" charset="0"/>
                <a:cs typeface="Arial" panose="020B0604020202020204" pitchFamily="34" charset="0"/>
              </a:rPr>
              <a:t>, </a:t>
            </a:r>
            <a:r>
              <a:rPr lang="en-US" sz="3200" dirty="0" smtClean="0">
                <a:solidFill>
                  <a:srgbClr val="000099"/>
                </a:solidFill>
                <a:latin typeface="Arial" panose="020B0604020202020204" pitchFamily="34" charset="0"/>
                <a:cs typeface="Arial" panose="020B0604020202020204" pitchFamily="34" charset="0"/>
              </a:rPr>
              <a:t>Ê-</a:t>
            </a:r>
            <a:r>
              <a:rPr lang="en-US" sz="3200" dirty="0" err="1" smtClean="0">
                <a:solidFill>
                  <a:srgbClr val="000099"/>
                </a:solidFill>
                <a:latin typeface="Arial" panose="020B0604020202020204" pitchFamily="34" charset="0"/>
                <a:cs typeface="Arial" panose="020B0604020202020204" pitchFamily="34" charset="0"/>
              </a:rPr>
              <a:t>đê</a:t>
            </a:r>
            <a:r>
              <a:rPr lang="en-US" sz="3200" dirty="0">
                <a:solidFill>
                  <a:srgbClr val="000099"/>
                </a:solidFill>
                <a:latin typeface="Arial" panose="020B0604020202020204" pitchFamily="34" charset="0"/>
                <a:cs typeface="Arial" panose="020B0604020202020204" pitchFamily="34" charset="0"/>
              </a:rPr>
              <a:t>, </a:t>
            </a:r>
            <a:r>
              <a:rPr lang="en-US" sz="3200" dirty="0" smtClean="0">
                <a:solidFill>
                  <a:srgbClr val="000099"/>
                </a:solidFill>
                <a:latin typeface="Arial" panose="020B0604020202020204" pitchFamily="34" charset="0"/>
                <a:cs typeface="Arial" panose="020B0604020202020204" pitchFamily="34" charset="0"/>
              </a:rPr>
              <a:t>Ba-</a:t>
            </a:r>
            <a:r>
              <a:rPr lang="en-US" sz="3200" dirty="0" err="1" smtClean="0">
                <a:solidFill>
                  <a:srgbClr val="000099"/>
                </a:solidFill>
                <a:latin typeface="Arial" panose="020B0604020202020204" pitchFamily="34" charset="0"/>
                <a:cs typeface="Arial" panose="020B0604020202020204" pitchFamily="34" charset="0"/>
              </a:rPr>
              <a:t>na</a:t>
            </a:r>
            <a:r>
              <a:rPr lang="en-US" sz="3200" dirty="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Kinh</a:t>
            </a:r>
            <a:r>
              <a:rPr lang="en-US" sz="3200" dirty="0" smtClean="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Khơ</a:t>
            </a:r>
            <a:r>
              <a:rPr lang="en-US" sz="3200" dirty="0" smtClean="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Mú</a:t>
            </a:r>
            <a:r>
              <a:rPr lang="en-US" sz="3200" dirty="0" smtClean="0">
                <a:solidFill>
                  <a:srgbClr val="000099"/>
                </a:solidFill>
                <a:latin typeface="Arial" panose="020B0604020202020204" pitchFamily="34" charset="0"/>
                <a:cs typeface="Arial" panose="020B0604020202020204" pitchFamily="34" charset="0"/>
              </a:rPr>
              <a:t>.</a:t>
            </a:r>
            <a:endParaRPr lang="en-US" sz="3200" dirty="0">
              <a:solidFill>
                <a:srgbClr val="000099"/>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utdoor, grass, person&#10;&#10;Description automatically generated">
            <a:extLst>
              <a:ext uri="{FF2B5EF4-FFF2-40B4-BE49-F238E27FC236}">
                <a16:creationId xmlns="" xmlns:a16="http://schemas.microsoft.com/office/drawing/2014/main" id="{9390BB35-285F-4E8C-B0C9-3B43268F0A77}"/>
              </a:ext>
            </a:extLst>
          </p:cNvPr>
          <p:cNvPicPr>
            <a:picLocks noChangeAspect="1"/>
          </p:cNvPicPr>
          <p:nvPr/>
        </p:nvPicPr>
        <p:blipFill rotWithShape="1">
          <a:blip r:embed="rId2">
            <a:extLst>
              <a:ext uri="{28A0092B-C50C-407E-A947-70E740481C1C}">
                <a14:useLocalDpi xmlns:a14="http://schemas.microsoft.com/office/drawing/2010/main" val="0"/>
              </a:ext>
            </a:extLst>
          </a:blip>
          <a:srcRect t="7395" r="-2" b="10847"/>
          <a:stretch/>
        </p:blipFill>
        <p:spPr>
          <a:xfrm>
            <a:off x="198739" y="171717"/>
            <a:ext cx="5563165" cy="3035940"/>
          </a:xfrm>
          <a:prstGeom prst="rect">
            <a:avLst/>
          </a:prstGeom>
        </p:spPr>
      </p:pic>
      <p:pic>
        <p:nvPicPr>
          <p:cNvPr id="3" name="Picture 2" descr="A picture containing outdoor, wearing, hat, uniform&#10;&#10;Description automatically generated">
            <a:extLst>
              <a:ext uri="{FF2B5EF4-FFF2-40B4-BE49-F238E27FC236}">
                <a16:creationId xmlns="" xmlns:a16="http://schemas.microsoft.com/office/drawing/2014/main" id="{C0A8A87B-1E64-4FDA-84A6-6C1732DEFE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09" r="-1" b="45532"/>
          <a:stretch/>
        </p:blipFill>
        <p:spPr>
          <a:xfrm>
            <a:off x="6195374" y="171717"/>
            <a:ext cx="5557202" cy="3035940"/>
          </a:xfrm>
          <a:prstGeom prst="rect">
            <a:avLst/>
          </a:prstGeom>
        </p:spPr>
      </p:pic>
      <p:pic>
        <p:nvPicPr>
          <p:cNvPr id="11" name="Picture 10" descr="A group of women wearing matching outfits&#10;&#10;Description automatically generated with medium confidence">
            <a:extLst>
              <a:ext uri="{FF2B5EF4-FFF2-40B4-BE49-F238E27FC236}">
                <a16:creationId xmlns="" xmlns:a16="http://schemas.microsoft.com/office/drawing/2014/main" id="{6FDA6697-449E-4B6B-B6C7-C3D7F288C07A}"/>
              </a:ext>
            </a:extLst>
          </p:cNvPr>
          <p:cNvPicPr>
            <a:picLocks noChangeAspect="1"/>
          </p:cNvPicPr>
          <p:nvPr/>
        </p:nvPicPr>
        <p:blipFill rotWithShape="1">
          <a:blip r:embed="rId4">
            <a:extLst>
              <a:ext uri="{28A0092B-C50C-407E-A947-70E740481C1C}">
                <a14:useLocalDpi xmlns:a14="http://schemas.microsoft.com/office/drawing/2010/main" val="0"/>
              </a:ext>
            </a:extLst>
          </a:blip>
          <a:srcRect r="-2" b="31083"/>
          <a:stretch/>
        </p:blipFill>
        <p:spPr>
          <a:xfrm>
            <a:off x="198738" y="3703597"/>
            <a:ext cx="5560819" cy="2673004"/>
          </a:xfrm>
          <a:prstGeom prst="rect">
            <a:avLst/>
          </a:prstGeom>
        </p:spPr>
      </p:pic>
      <p:pic>
        <p:nvPicPr>
          <p:cNvPr id="7" name="Picture 6" descr="A group of people posing for the camera&#10;&#10;Description automatically generated with medium confidence">
            <a:extLst>
              <a:ext uri="{FF2B5EF4-FFF2-40B4-BE49-F238E27FC236}">
                <a16:creationId xmlns="" xmlns:a16="http://schemas.microsoft.com/office/drawing/2014/main" id="{12615306-2813-49FD-ABCB-C8F7AD35D5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643" r="2" b="29292"/>
          <a:stretch/>
        </p:blipFill>
        <p:spPr>
          <a:xfrm>
            <a:off x="6197719" y="3703597"/>
            <a:ext cx="5554858" cy="2673004"/>
          </a:xfrm>
          <a:prstGeom prst="rect">
            <a:avLst/>
          </a:prstGeom>
        </p:spPr>
      </p:pic>
      <p:sp>
        <p:nvSpPr>
          <p:cNvPr id="12" name="TextBox 11">
            <a:extLst>
              <a:ext uri="{FF2B5EF4-FFF2-40B4-BE49-F238E27FC236}">
                <a16:creationId xmlns="" xmlns:a16="http://schemas.microsoft.com/office/drawing/2014/main" id="{E7ED0453-4CBE-4E36-902C-204C83882530}"/>
              </a:ext>
            </a:extLst>
          </p:cNvPr>
          <p:cNvSpPr txBox="1"/>
          <p:nvPr/>
        </p:nvSpPr>
        <p:spPr>
          <a:xfrm>
            <a:off x="1556523" y="3241932"/>
            <a:ext cx="2783248" cy="461665"/>
          </a:xfrm>
          <a:prstGeom prst="rect">
            <a:avLst/>
          </a:prstGeom>
          <a:solidFill>
            <a:srgbClr val="FFFF66"/>
          </a:solidFill>
        </p:spPr>
        <p:txBody>
          <a:bodyPr wrap="square" rtlCol="0">
            <a:spAutoFit/>
          </a:bodyPr>
          <a:lstStyle/>
          <a:p>
            <a:pPr algn="ctr"/>
            <a:r>
              <a:rPr lang="en-US" sz="2400" b="1" dirty="0" err="1">
                <a:solidFill>
                  <a:srgbClr val="002060"/>
                </a:solidFill>
                <a:latin typeface="+mj-lt"/>
              </a:rPr>
              <a:t>Dân</a:t>
            </a:r>
            <a:r>
              <a:rPr lang="en-US" sz="2400" b="1" dirty="0">
                <a:solidFill>
                  <a:srgbClr val="002060"/>
                </a:solidFill>
                <a:latin typeface="+mj-lt"/>
              </a:rPr>
              <a:t> </a:t>
            </a:r>
            <a:r>
              <a:rPr lang="en-US" sz="2400" b="1" dirty="0" err="1">
                <a:solidFill>
                  <a:srgbClr val="002060"/>
                </a:solidFill>
                <a:latin typeface="+mj-lt"/>
              </a:rPr>
              <a:t>tộc</a:t>
            </a:r>
            <a:r>
              <a:rPr lang="en-US" sz="2400" b="1" dirty="0">
                <a:solidFill>
                  <a:srgbClr val="002060"/>
                </a:solidFill>
                <a:latin typeface="+mj-lt"/>
              </a:rPr>
              <a:t> </a:t>
            </a:r>
            <a:r>
              <a:rPr lang="en-US" sz="2400" b="1" dirty="0" err="1">
                <a:solidFill>
                  <a:srgbClr val="002060"/>
                </a:solidFill>
                <a:latin typeface="+mj-lt"/>
              </a:rPr>
              <a:t>Khơ</a:t>
            </a:r>
            <a:r>
              <a:rPr lang="en-US" sz="2400" b="1" dirty="0">
                <a:solidFill>
                  <a:srgbClr val="002060"/>
                </a:solidFill>
                <a:latin typeface="+mj-lt"/>
              </a:rPr>
              <a:t> </a:t>
            </a:r>
            <a:r>
              <a:rPr lang="en-US" sz="2400" b="1" dirty="0" err="1">
                <a:solidFill>
                  <a:srgbClr val="002060"/>
                </a:solidFill>
                <a:latin typeface="+mj-lt"/>
              </a:rPr>
              <a:t>M</a:t>
            </a:r>
            <a:r>
              <a:rPr lang="en-US" sz="2400" b="1" dirty="0" err="1" smtClean="0">
                <a:solidFill>
                  <a:srgbClr val="002060"/>
                </a:solidFill>
                <a:latin typeface="+mj-lt"/>
              </a:rPr>
              <a:t>ú</a:t>
            </a:r>
            <a:endParaRPr lang="en-US" sz="2400" b="1" dirty="0">
              <a:solidFill>
                <a:srgbClr val="002060"/>
              </a:solidFill>
              <a:latin typeface="+mj-lt"/>
            </a:endParaRPr>
          </a:p>
        </p:txBody>
      </p:sp>
      <p:sp>
        <p:nvSpPr>
          <p:cNvPr id="15" name="TextBox 14">
            <a:extLst>
              <a:ext uri="{FF2B5EF4-FFF2-40B4-BE49-F238E27FC236}">
                <a16:creationId xmlns="" xmlns:a16="http://schemas.microsoft.com/office/drawing/2014/main" id="{2B98D2FC-08EA-45B4-93D8-BAAA8C50C650}"/>
              </a:ext>
            </a:extLst>
          </p:cNvPr>
          <p:cNvSpPr txBox="1"/>
          <p:nvPr/>
        </p:nvSpPr>
        <p:spPr>
          <a:xfrm>
            <a:off x="8019142" y="3198167"/>
            <a:ext cx="2783248" cy="461665"/>
          </a:xfrm>
          <a:prstGeom prst="rect">
            <a:avLst/>
          </a:prstGeom>
          <a:solidFill>
            <a:srgbClr val="FFFF66"/>
          </a:solidFill>
        </p:spPr>
        <p:txBody>
          <a:bodyPr wrap="square" rtlCol="0">
            <a:spAutoFit/>
          </a:bodyPr>
          <a:lstStyle/>
          <a:p>
            <a:pPr algn="ctr"/>
            <a:r>
              <a:rPr lang="en-US" sz="2400" b="1" dirty="0" err="1">
                <a:solidFill>
                  <a:srgbClr val="002060"/>
                </a:solidFill>
                <a:latin typeface="+mj-lt"/>
              </a:rPr>
              <a:t>Dân</a:t>
            </a:r>
            <a:r>
              <a:rPr lang="en-US" sz="2400" b="1" dirty="0">
                <a:solidFill>
                  <a:srgbClr val="002060"/>
                </a:solidFill>
                <a:latin typeface="+mj-lt"/>
              </a:rPr>
              <a:t> </a:t>
            </a:r>
            <a:r>
              <a:rPr lang="en-US" sz="2400" b="1" dirty="0" err="1">
                <a:solidFill>
                  <a:srgbClr val="002060"/>
                </a:solidFill>
                <a:latin typeface="+mj-lt"/>
              </a:rPr>
              <a:t>tộc</a:t>
            </a:r>
            <a:r>
              <a:rPr lang="en-US" sz="2400" b="1" dirty="0">
                <a:solidFill>
                  <a:srgbClr val="002060"/>
                </a:solidFill>
                <a:latin typeface="+mj-lt"/>
              </a:rPr>
              <a:t> Dao</a:t>
            </a:r>
          </a:p>
        </p:txBody>
      </p:sp>
      <p:sp>
        <p:nvSpPr>
          <p:cNvPr id="17" name="TextBox 16">
            <a:extLst>
              <a:ext uri="{FF2B5EF4-FFF2-40B4-BE49-F238E27FC236}">
                <a16:creationId xmlns="" xmlns:a16="http://schemas.microsoft.com/office/drawing/2014/main" id="{833BF2BC-D4F9-4048-87E1-8EF7E4D2F83C}"/>
              </a:ext>
            </a:extLst>
          </p:cNvPr>
          <p:cNvSpPr txBox="1"/>
          <p:nvPr/>
        </p:nvSpPr>
        <p:spPr>
          <a:xfrm>
            <a:off x="1556523" y="6379722"/>
            <a:ext cx="2783248" cy="461665"/>
          </a:xfrm>
          <a:prstGeom prst="rect">
            <a:avLst/>
          </a:prstGeom>
          <a:solidFill>
            <a:srgbClr val="FFFF66"/>
          </a:solidFill>
        </p:spPr>
        <p:txBody>
          <a:bodyPr wrap="square" rtlCol="0">
            <a:spAutoFit/>
          </a:bodyPr>
          <a:lstStyle/>
          <a:p>
            <a:pPr algn="ctr"/>
            <a:r>
              <a:rPr lang="en-US" sz="2400" b="1" dirty="0" err="1">
                <a:solidFill>
                  <a:srgbClr val="002060"/>
                </a:solidFill>
                <a:latin typeface="+mj-lt"/>
              </a:rPr>
              <a:t>Dân</a:t>
            </a:r>
            <a:r>
              <a:rPr lang="en-US" sz="2400" b="1" dirty="0">
                <a:solidFill>
                  <a:srgbClr val="002060"/>
                </a:solidFill>
                <a:latin typeface="+mj-lt"/>
              </a:rPr>
              <a:t> </a:t>
            </a:r>
            <a:r>
              <a:rPr lang="en-US" sz="2400" b="1" dirty="0" err="1">
                <a:solidFill>
                  <a:srgbClr val="002060"/>
                </a:solidFill>
                <a:latin typeface="+mj-lt"/>
              </a:rPr>
              <a:t>tộc</a:t>
            </a:r>
            <a:r>
              <a:rPr lang="en-US" sz="2400" b="1" dirty="0">
                <a:solidFill>
                  <a:srgbClr val="002060"/>
                </a:solidFill>
                <a:latin typeface="+mj-lt"/>
              </a:rPr>
              <a:t> </a:t>
            </a:r>
            <a:r>
              <a:rPr lang="en-US" sz="2400" b="1" dirty="0" err="1">
                <a:solidFill>
                  <a:srgbClr val="002060"/>
                </a:solidFill>
                <a:latin typeface="+mj-lt"/>
              </a:rPr>
              <a:t>Mường</a:t>
            </a:r>
            <a:endParaRPr lang="en-US" sz="2400" b="1" dirty="0">
              <a:solidFill>
                <a:srgbClr val="002060"/>
              </a:solidFill>
              <a:latin typeface="+mj-lt"/>
            </a:endParaRPr>
          </a:p>
        </p:txBody>
      </p:sp>
      <p:sp>
        <p:nvSpPr>
          <p:cNvPr id="18" name="TextBox 17">
            <a:extLst>
              <a:ext uri="{FF2B5EF4-FFF2-40B4-BE49-F238E27FC236}">
                <a16:creationId xmlns="" xmlns:a16="http://schemas.microsoft.com/office/drawing/2014/main" id="{1A99E283-9C73-4F8F-94EE-7246202F83AE}"/>
              </a:ext>
            </a:extLst>
          </p:cNvPr>
          <p:cNvSpPr txBox="1"/>
          <p:nvPr/>
        </p:nvSpPr>
        <p:spPr>
          <a:xfrm>
            <a:off x="8019142" y="6335957"/>
            <a:ext cx="2783248" cy="461665"/>
          </a:xfrm>
          <a:prstGeom prst="rect">
            <a:avLst/>
          </a:prstGeom>
          <a:solidFill>
            <a:srgbClr val="FFFF66"/>
          </a:solidFill>
        </p:spPr>
        <p:txBody>
          <a:bodyPr wrap="square" rtlCol="0">
            <a:spAutoFit/>
          </a:bodyPr>
          <a:lstStyle/>
          <a:p>
            <a:pPr algn="ctr"/>
            <a:r>
              <a:rPr lang="en-US" sz="2400" b="1" dirty="0" err="1">
                <a:solidFill>
                  <a:srgbClr val="002060"/>
                </a:solidFill>
                <a:latin typeface="+mj-lt"/>
              </a:rPr>
              <a:t>Dân</a:t>
            </a:r>
            <a:r>
              <a:rPr lang="en-US" sz="2400" b="1" dirty="0">
                <a:solidFill>
                  <a:srgbClr val="002060"/>
                </a:solidFill>
                <a:latin typeface="+mj-lt"/>
              </a:rPr>
              <a:t> </a:t>
            </a:r>
            <a:r>
              <a:rPr lang="en-US" sz="2400" b="1" dirty="0" err="1">
                <a:solidFill>
                  <a:srgbClr val="002060"/>
                </a:solidFill>
                <a:latin typeface="+mj-lt"/>
              </a:rPr>
              <a:t>tộc</a:t>
            </a:r>
            <a:r>
              <a:rPr lang="en-US" sz="2400" b="1" dirty="0">
                <a:solidFill>
                  <a:srgbClr val="002060"/>
                </a:solidFill>
                <a:latin typeface="+mj-lt"/>
              </a:rPr>
              <a:t> </a:t>
            </a:r>
            <a:r>
              <a:rPr lang="en-US" sz="2400" b="1" dirty="0" err="1">
                <a:solidFill>
                  <a:srgbClr val="002060"/>
                </a:solidFill>
                <a:latin typeface="+mj-lt"/>
              </a:rPr>
              <a:t>Thái</a:t>
            </a:r>
            <a:endParaRPr lang="en-US" sz="2400" b="1" dirty="0">
              <a:solidFill>
                <a:srgbClr val="002060"/>
              </a:solidFill>
              <a:latin typeface="+mj-lt"/>
            </a:endParaRPr>
          </a:p>
        </p:txBody>
      </p:sp>
    </p:spTree>
    <p:extLst>
      <p:ext uri="{BB962C8B-B14F-4D97-AF65-F5344CB8AC3E}">
        <p14:creationId xmlns:p14="http://schemas.microsoft.com/office/powerpoint/2010/main" val="292040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traditional dress&#10;&#10;Description automatically generated with low confidence">
            <a:extLst>
              <a:ext uri="{FF2B5EF4-FFF2-40B4-BE49-F238E27FC236}">
                <a16:creationId xmlns="" xmlns:a16="http://schemas.microsoft.com/office/drawing/2014/main" id="{0841200B-8550-470B-9B11-5F51B096C41C}"/>
              </a:ext>
            </a:extLst>
          </p:cNvPr>
          <p:cNvPicPr>
            <a:picLocks noChangeAspect="1"/>
          </p:cNvPicPr>
          <p:nvPr/>
        </p:nvPicPr>
        <p:blipFill rotWithShape="1">
          <a:blip r:embed="rId2">
            <a:extLst>
              <a:ext uri="{28A0092B-C50C-407E-A947-70E740481C1C}">
                <a14:useLocalDpi xmlns:a14="http://schemas.microsoft.com/office/drawing/2010/main" val="0"/>
              </a:ext>
            </a:extLst>
          </a:blip>
          <a:srcRect t="25352" r="2" b="2477"/>
          <a:stretch/>
        </p:blipFill>
        <p:spPr>
          <a:xfrm>
            <a:off x="190236" y="180909"/>
            <a:ext cx="5799477" cy="2783429"/>
          </a:xfrm>
          <a:prstGeom prst="rect">
            <a:avLst/>
          </a:prstGeom>
        </p:spPr>
      </p:pic>
      <p:pic>
        <p:nvPicPr>
          <p:cNvPr id="9" name="Picture 8" descr="A group of women in traditional dress&#10;&#10;Description automatically generated with medium confidence">
            <a:extLst>
              <a:ext uri="{FF2B5EF4-FFF2-40B4-BE49-F238E27FC236}">
                <a16:creationId xmlns="" xmlns:a16="http://schemas.microsoft.com/office/drawing/2014/main" id="{1120714A-28B4-4329-9B51-A5619E6718DC}"/>
              </a:ext>
            </a:extLst>
          </p:cNvPr>
          <p:cNvPicPr>
            <a:picLocks noChangeAspect="1"/>
          </p:cNvPicPr>
          <p:nvPr/>
        </p:nvPicPr>
        <p:blipFill rotWithShape="1">
          <a:blip r:embed="rId3">
            <a:extLst>
              <a:ext uri="{28A0092B-C50C-407E-A947-70E740481C1C}">
                <a14:useLocalDpi xmlns:a14="http://schemas.microsoft.com/office/drawing/2010/main" val="0"/>
              </a:ext>
            </a:extLst>
          </a:blip>
          <a:srcRect r="-3" b="28065"/>
          <a:stretch/>
        </p:blipFill>
        <p:spPr>
          <a:xfrm>
            <a:off x="6178425" y="180909"/>
            <a:ext cx="5796945" cy="2783429"/>
          </a:xfrm>
          <a:prstGeom prst="rect">
            <a:avLst/>
          </a:prstGeom>
        </p:spPr>
      </p:pic>
      <p:pic>
        <p:nvPicPr>
          <p:cNvPr id="5" name="Picture 4" descr="A group of people wearing traditional clothing&#10;&#10;Description automatically generated with low confidence">
            <a:extLst>
              <a:ext uri="{FF2B5EF4-FFF2-40B4-BE49-F238E27FC236}">
                <a16:creationId xmlns="" xmlns:a16="http://schemas.microsoft.com/office/drawing/2014/main" id="{93507E5F-A798-45F2-822E-5174F314E0F9}"/>
              </a:ext>
            </a:extLst>
          </p:cNvPr>
          <p:cNvPicPr>
            <a:picLocks noChangeAspect="1"/>
          </p:cNvPicPr>
          <p:nvPr/>
        </p:nvPicPr>
        <p:blipFill rotWithShape="1">
          <a:blip r:embed="rId4">
            <a:extLst>
              <a:ext uri="{28A0092B-C50C-407E-A947-70E740481C1C}">
                <a14:useLocalDpi xmlns:a14="http://schemas.microsoft.com/office/drawing/2010/main" val="0"/>
              </a:ext>
            </a:extLst>
          </a:blip>
          <a:srcRect r="2" b="34263"/>
          <a:stretch/>
        </p:blipFill>
        <p:spPr>
          <a:xfrm>
            <a:off x="196714" y="3514856"/>
            <a:ext cx="5799477" cy="2792626"/>
          </a:xfrm>
          <a:prstGeom prst="rect">
            <a:avLst/>
          </a:prstGeom>
        </p:spPr>
      </p:pic>
      <p:pic>
        <p:nvPicPr>
          <p:cNvPr id="3" name="Picture 2" descr="A picture containing sport, dancer, group&#10;&#10;Description automatically generated">
            <a:extLst>
              <a:ext uri="{FF2B5EF4-FFF2-40B4-BE49-F238E27FC236}">
                <a16:creationId xmlns="" xmlns:a16="http://schemas.microsoft.com/office/drawing/2014/main" id="{E7EB0606-D8FC-48E9-AD5E-AE9A3EDFC6BB}"/>
              </a:ext>
            </a:extLst>
          </p:cNvPr>
          <p:cNvPicPr>
            <a:picLocks noChangeAspect="1"/>
          </p:cNvPicPr>
          <p:nvPr/>
        </p:nvPicPr>
        <p:blipFill rotWithShape="1">
          <a:blip r:embed="rId5">
            <a:extLst>
              <a:ext uri="{28A0092B-C50C-407E-A947-70E740481C1C}">
                <a14:useLocalDpi xmlns:a14="http://schemas.microsoft.com/office/drawing/2010/main" val="0"/>
              </a:ext>
            </a:extLst>
          </a:blip>
          <a:srcRect t="2690" r="-3" b="25137"/>
          <a:stretch/>
        </p:blipFill>
        <p:spPr>
          <a:xfrm>
            <a:off x="6195810" y="3514855"/>
            <a:ext cx="5796945" cy="2792626"/>
          </a:xfrm>
          <a:prstGeom prst="rect">
            <a:avLst/>
          </a:prstGeom>
        </p:spPr>
      </p:pic>
      <p:sp>
        <p:nvSpPr>
          <p:cNvPr id="12" name="TextBox 11">
            <a:extLst>
              <a:ext uri="{FF2B5EF4-FFF2-40B4-BE49-F238E27FC236}">
                <a16:creationId xmlns="" xmlns:a16="http://schemas.microsoft.com/office/drawing/2014/main" id="{354C91E8-970A-42E8-B05C-6D8EC75EA853}"/>
              </a:ext>
            </a:extLst>
          </p:cNvPr>
          <p:cNvSpPr txBox="1"/>
          <p:nvPr/>
        </p:nvSpPr>
        <p:spPr>
          <a:xfrm>
            <a:off x="1556523" y="3008764"/>
            <a:ext cx="2986448" cy="523220"/>
          </a:xfrm>
          <a:prstGeom prst="rect">
            <a:avLst/>
          </a:prstGeom>
          <a:solidFill>
            <a:srgbClr val="FFFF66"/>
          </a:solidFill>
        </p:spPr>
        <p:txBody>
          <a:bodyPr wrap="square" rtlCol="0">
            <a:spAutoFit/>
          </a:bodyPr>
          <a:lstStyle/>
          <a:p>
            <a:pPr algn="ctr"/>
            <a:r>
              <a:rPr lang="en-US" sz="2800" b="1" dirty="0" err="1">
                <a:solidFill>
                  <a:srgbClr val="002060"/>
                </a:solidFill>
                <a:latin typeface="Arial" panose="020B0604020202020204" pitchFamily="34" charset="0"/>
                <a:cs typeface="Arial" panose="020B0604020202020204" pitchFamily="34" charset="0"/>
              </a:rPr>
              <a:t>Dân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tộc</a:t>
            </a:r>
            <a:r>
              <a:rPr lang="en-US" sz="2800" b="1" dirty="0">
                <a:solidFill>
                  <a:srgbClr val="002060"/>
                </a:solidFill>
                <a:latin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cs typeface="Arial" panose="020B0604020202020204" pitchFamily="34" charset="0"/>
              </a:rPr>
              <a:t>Ê-</a:t>
            </a:r>
            <a:r>
              <a:rPr lang="en-US" sz="2800" b="1" dirty="0" err="1" smtClean="0">
                <a:solidFill>
                  <a:srgbClr val="002060"/>
                </a:solidFill>
                <a:latin typeface="Arial" panose="020B0604020202020204" pitchFamily="34" charset="0"/>
                <a:cs typeface="Arial" panose="020B0604020202020204" pitchFamily="34" charset="0"/>
              </a:rPr>
              <a:t>đê</a:t>
            </a:r>
            <a:endParaRPr lang="en-US" sz="2800" b="1" dirty="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575EAD4B-DBD7-4FCB-992F-3B365D1C712A}"/>
              </a:ext>
            </a:extLst>
          </p:cNvPr>
          <p:cNvSpPr txBox="1"/>
          <p:nvPr/>
        </p:nvSpPr>
        <p:spPr>
          <a:xfrm>
            <a:off x="8019142" y="3004411"/>
            <a:ext cx="2986448" cy="523220"/>
          </a:xfrm>
          <a:prstGeom prst="rect">
            <a:avLst/>
          </a:prstGeom>
          <a:solidFill>
            <a:srgbClr val="FFFF66"/>
          </a:solidFill>
        </p:spPr>
        <p:txBody>
          <a:bodyPr wrap="square" rtlCol="0">
            <a:spAutoFit/>
          </a:bodyPr>
          <a:lstStyle/>
          <a:p>
            <a:pPr algn="ctr"/>
            <a:r>
              <a:rPr lang="en-US" sz="2800" b="1" dirty="0" err="1">
                <a:solidFill>
                  <a:srgbClr val="002060"/>
                </a:solidFill>
                <a:latin typeface="Arial" panose="020B0604020202020204" pitchFamily="34" charset="0"/>
                <a:cs typeface="Arial" panose="020B0604020202020204" pitchFamily="34" charset="0"/>
              </a:rPr>
              <a:t>Dân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tộc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Mông</a:t>
            </a:r>
            <a:endParaRPr lang="en-US" sz="2800" b="1" dirty="0">
              <a:solidFill>
                <a:srgbClr val="00206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 xmlns:a16="http://schemas.microsoft.com/office/drawing/2014/main" id="{08D5CC6C-D133-44AA-AE17-954E2ABD36F3}"/>
              </a:ext>
            </a:extLst>
          </p:cNvPr>
          <p:cNvSpPr txBox="1"/>
          <p:nvPr/>
        </p:nvSpPr>
        <p:spPr>
          <a:xfrm>
            <a:off x="1556523" y="6321666"/>
            <a:ext cx="2986448" cy="523220"/>
          </a:xfrm>
          <a:prstGeom prst="rect">
            <a:avLst/>
          </a:prstGeom>
          <a:solidFill>
            <a:srgbClr val="FFFF66"/>
          </a:solidFill>
        </p:spPr>
        <p:txBody>
          <a:bodyPr wrap="square" rtlCol="0">
            <a:spAutoFit/>
          </a:bodyPr>
          <a:lstStyle/>
          <a:p>
            <a:pPr algn="ctr"/>
            <a:r>
              <a:rPr lang="en-US" sz="2800" b="1" dirty="0" err="1">
                <a:solidFill>
                  <a:srgbClr val="002060"/>
                </a:solidFill>
                <a:latin typeface="Arial" panose="020B0604020202020204" pitchFamily="34" charset="0"/>
                <a:cs typeface="Arial" panose="020B0604020202020204" pitchFamily="34" charset="0"/>
              </a:rPr>
              <a:t>Dân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tộc</a:t>
            </a:r>
            <a:r>
              <a:rPr lang="en-US" sz="2800" b="1" dirty="0">
                <a:solidFill>
                  <a:srgbClr val="002060"/>
                </a:solidFill>
                <a:latin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cs typeface="Arial" panose="020B0604020202020204" pitchFamily="34" charset="0"/>
              </a:rPr>
              <a:t>Ba-</a:t>
            </a:r>
            <a:r>
              <a:rPr lang="en-US" sz="2800" b="1" dirty="0" err="1" smtClean="0">
                <a:solidFill>
                  <a:srgbClr val="002060"/>
                </a:solidFill>
                <a:latin typeface="Arial" panose="020B0604020202020204" pitchFamily="34" charset="0"/>
                <a:cs typeface="Arial" panose="020B0604020202020204" pitchFamily="34" charset="0"/>
              </a:rPr>
              <a:t>na</a:t>
            </a:r>
            <a:endParaRPr lang="en-US" sz="2800" b="1" dirty="0">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a16="http://schemas.microsoft.com/office/drawing/2014/main" id="{A954AAFD-E1A2-4029-964D-2C610A6C26ED}"/>
              </a:ext>
            </a:extLst>
          </p:cNvPr>
          <p:cNvSpPr txBox="1"/>
          <p:nvPr/>
        </p:nvSpPr>
        <p:spPr>
          <a:xfrm>
            <a:off x="8251371" y="6264128"/>
            <a:ext cx="2986448" cy="523220"/>
          </a:xfrm>
          <a:prstGeom prst="rect">
            <a:avLst/>
          </a:prstGeom>
          <a:solidFill>
            <a:srgbClr val="FFFF66"/>
          </a:solidFill>
        </p:spPr>
        <p:txBody>
          <a:bodyPr wrap="square" rtlCol="0">
            <a:spAutoFit/>
          </a:bodyPr>
          <a:lstStyle/>
          <a:p>
            <a:pPr algn="ctr"/>
            <a:r>
              <a:rPr lang="en-US" sz="2800" b="1" dirty="0" err="1">
                <a:solidFill>
                  <a:srgbClr val="002060"/>
                </a:solidFill>
                <a:latin typeface="Arial" panose="020B0604020202020204" pitchFamily="34" charset="0"/>
                <a:cs typeface="Arial" panose="020B0604020202020204" pitchFamily="34" charset="0"/>
              </a:rPr>
              <a:t>Dân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tộc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Kinh</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7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1987" y="39870"/>
            <a:ext cx="11937115" cy="1848514"/>
          </a:xfrm>
          <a:prstGeom prst="roundRect">
            <a:avLst>
              <a:gd name="adj" fmla="val 50000"/>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 xmlns:a16="http://schemas.microsoft.com/office/drawing/2014/main" id="{3F234587-AF8F-4BAA-ABDE-9D3F5500A2BB}"/>
              </a:ext>
            </a:extLst>
          </p:cNvPr>
          <p:cNvGrpSpPr/>
          <p:nvPr/>
        </p:nvGrpSpPr>
        <p:grpSpPr>
          <a:xfrm>
            <a:off x="3919891" y="-25113"/>
            <a:ext cx="7543741" cy="1778845"/>
            <a:chOff x="2829935" y="3550985"/>
            <a:chExt cx="7251842" cy="2018182"/>
          </a:xfrm>
        </p:grpSpPr>
        <p:sp>
          <p:nvSpPr>
            <p:cNvPr id="6" name="Rounded Rectangle 5"/>
            <p:cNvSpPr/>
            <p:nvPr/>
          </p:nvSpPr>
          <p:spPr>
            <a:xfrm>
              <a:off x="2829935" y="3793226"/>
              <a:ext cx="7251842" cy="17759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ounded Rectangle 6"/>
            <p:cNvSpPr/>
            <p:nvPr/>
          </p:nvSpPr>
          <p:spPr>
            <a:xfrm>
              <a:off x="2908323" y="3980560"/>
              <a:ext cx="7095067" cy="1490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ounded Rectangle 7"/>
            <p:cNvSpPr/>
            <p:nvPr/>
          </p:nvSpPr>
          <p:spPr>
            <a:xfrm>
              <a:off x="4014393" y="3557950"/>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ounded Rectangle 8"/>
            <p:cNvSpPr/>
            <p:nvPr/>
          </p:nvSpPr>
          <p:spPr>
            <a:xfrm>
              <a:off x="8993858" y="3550985"/>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 xmlns:a16="http://schemas.microsoft.com/office/drawing/2014/main" id="{2BFAB66E-FABC-479A-AD73-8CFF1151BCDE}"/>
              </a:ext>
            </a:extLst>
          </p:cNvPr>
          <p:cNvGrpSpPr/>
          <p:nvPr/>
        </p:nvGrpSpPr>
        <p:grpSpPr>
          <a:xfrm rot="20804685">
            <a:off x="97041" y="128737"/>
            <a:ext cx="2278847" cy="1497738"/>
            <a:chOff x="-2489582" y="2641097"/>
            <a:chExt cx="2537440" cy="1969734"/>
          </a:xfrm>
        </p:grpSpPr>
        <p:sp>
          <p:nvSpPr>
            <p:cNvPr id="13" name="Cloud 12"/>
            <p:cNvSpPr/>
            <p:nvPr/>
          </p:nvSpPr>
          <p:spPr>
            <a:xfrm rot="12142935">
              <a:off x="-2489582" y="2641097"/>
              <a:ext cx="2537440" cy="196973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Cloud 13"/>
            <p:cNvSpPr/>
            <p:nvPr/>
          </p:nvSpPr>
          <p:spPr>
            <a:xfrm rot="12142935">
              <a:off x="-2425194" y="2813121"/>
              <a:ext cx="2342250" cy="1652982"/>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2" name="TextBox 11"/>
          <p:cNvSpPr txBox="1"/>
          <p:nvPr/>
        </p:nvSpPr>
        <p:spPr>
          <a:xfrm>
            <a:off x="74322" y="430943"/>
            <a:ext cx="2323483" cy="923330"/>
          </a:xfrm>
          <a:prstGeom prst="rect">
            <a:avLst/>
          </a:prstGeom>
          <a:noFill/>
        </p:spPr>
        <p:txBody>
          <a:bodyPr wrap="square" rtlCol="0">
            <a:spAutoFit/>
          </a:bodyPr>
          <a:lstStyle/>
          <a:p>
            <a:pPr algn="ctr"/>
            <a:r>
              <a:rPr lang="en-US" sz="2800" b="1" dirty="0" err="1">
                <a:latin typeface="Arial" panose="020B0604020202020204" pitchFamily="34" charset="0"/>
                <a:cs typeface="Arial" panose="020B0604020202020204" pitchFamily="34" charset="0"/>
              </a:rPr>
              <a:t>TUẦN</a:t>
            </a:r>
            <a:r>
              <a:rPr lang="en-US" sz="2800" b="1" dirty="0">
                <a:latin typeface="Arial" panose="020B0604020202020204" pitchFamily="34" charset="0"/>
                <a:cs typeface="Arial" panose="020B0604020202020204" pitchFamily="34" charset="0"/>
              </a:rPr>
              <a:t> </a:t>
            </a:r>
            <a:r>
              <a:rPr lang="en-US" sz="5400" b="1" dirty="0">
                <a:latin typeface="Arial" panose="020B0604020202020204" pitchFamily="34" charset="0"/>
                <a:cs typeface="Arial" panose="020B0604020202020204" pitchFamily="34" charset="0"/>
              </a:rPr>
              <a:t>33</a:t>
            </a:r>
            <a:endParaRPr lang="en-US" sz="4800" b="1" dirty="0">
              <a:latin typeface="Arial" panose="020B0604020202020204" pitchFamily="34" charset="0"/>
              <a:cs typeface="Arial" panose="020B0604020202020204" pitchFamily="34" charset="0"/>
            </a:endParaRPr>
          </a:p>
        </p:txBody>
      </p:sp>
      <p:sp>
        <p:nvSpPr>
          <p:cNvPr id="19" name="TextBox 18"/>
          <p:cNvSpPr txBox="1"/>
          <p:nvPr/>
        </p:nvSpPr>
        <p:spPr>
          <a:xfrm>
            <a:off x="4699408" y="579405"/>
            <a:ext cx="6057884" cy="769441"/>
          </a:xfrm>
          <a:prstGeom prst="rect">
            <a:avLst/>
          </a:prstGeom>
          <a:noFill/>
        </p:spPr>
        <p:txBody>
          <a:bodyPr wrap="square" rtlCol="0">
            <a:spAutoFit/>
          </a:bodyPr>
          <a:lstStyle/>
          <a:p>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CHUYỆN</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QUẢ</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BẦU</a:t>
            </a:r>
            <a:endPar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endParaRPr>
          </a:p>
        </p:txBody>
      </p:sp>
      <p:sp>
        <p:nvSpPr>
          <p:cNvPr id="21" name="Oval 20">
            <a:extLst>
              <a:ext uri="{FF2B5EF4-FFF2-40B4-BE49-F238E27FC236}">
                <a16:creationId xmlns="" xmlns:a16="http://schemas.microsoft.com/office/drawing/2014/main" id="{637B469F-4C6B-4890-B36E-0022CEEE7647}"/>
              </a:ext>
            </a:extLst>
          </p:cNvPr>
          <p:cNvSpPr/>
          <p:nvPr/>
        </p:nvSpPr>
        <p:spPr>
          <a:xfrm>
            <a:off x="2572005" y="240710"/>
            <a:ext cx="1429271" cy="14468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TextBox 17"/>
          <p:cNvSpPr txBox="1"/>
          <p:nvPr/>
        </p:nvSpPr>
        <p:spPr>
          <a:xfrm>
            <a:off x="2538986" y="150784"/>
            <a:ext cx="1429271" cy="1538883"/>
          </a:xfrm>
          <a:prstGeom prst="rect">
            <a:avLst/>
          </a:prstGeom>
          <a:noFill/>
        </p:spPr>
        <p:txBody>
          <a:bodyPr wrap="square" rtlCol="0">
            <a:spAutoFit/>
          </a:bodyPr>
          <a:lstStyle/>
          <a:p>
            <a:pPr algn="ctr"/>
            <a:r>
              <a:rPr lang="en-US" sz="2800" b="1" dirty="0" err="1">
                <a:solidFill>
                  <a:schemeClr val="bg1"/>
                </a:solidFill>
                <a:latin typeface="Arial" panose="020B0604020202020204" pitchFamily="34" charset="0"/>
                <a:ea typeface="Arial-Rounded" panose="020B0500000000000000"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a:t>
            </a:r>
          </a:p>
          <a:p>
            <a:pPr algn="ctr"/>
            <a:r>
              <a:rPr lang="en-US" sz="5400" b="1" dirty="0">
                <a:solidFill>
                  <a:schemeClr val="bg1"/>
                </a:solidFill>
                <a:latin typeface="Arial" panose="020B0604020202020204" pitchFamily="34" charset="0"/>
                <a:ea typeface="Arial-Rounded" panose="020B0500000000000000" pitchFamily="34" charset="0"/>
                <a:cs typeface="Arial" panose="020B0604020202020204" pitchFamily="34" charset="0"/>
              </a:rPr>
              <a:t>27</a:t>
            </a:r>
          </a:p>
        </p:txBody>
      </p:sp>
      <p:sp>
        <p:nvSpPr>
          <p:cNvPr id="15" name="Rectangle 14">
            <a:extLst>
              <a:ext uri="{FF2B5EF4-FFF2-40B4-BE49-F238E27FC236}">
                <a16:creationId xmlns="" xmlns:a16="http://schemas.microsoft.com/office/drawing/2014/main" id="{E2C41686-61D4-404D-9E8F-DF7321B2DFBC}"/>
              </a:ext>
            </a:extLst>
          </p:cNvPr>
          <p:cNvSpPr/>
          <p:nvPr/>
        </p:nvSpPr>
        <p:spPr>
          <a:xfrm>
            <a:off x="4722017" y="1860739"/>
            <a:ext cx="5655174" cy="986360"/>
          </a:xfrm>
          <a:prstGeom prst="rect">
            <a:avLst/>
          </a:prstGeom>
          <a:noFill/>
          <a:ln>
            <a:solidFill>
              <a:srgbClr val="0033CC"/>
            </a:solidFill>
          </a:ln>
        </p:spPr>
        <p:txBody>
          <a:bodyPr wrap="square" lIns="91440" tIns="45720" rIns="91440" bIns="4572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TIẾT 1, 2.  TẬP</a:t>
            </a:r>
            <a:r>
              <a:rPr kumimoji="0" lang="en-US" sz="4400" b="0" i="0" u="none" strike="noStrike" kern="1200" cap="none" spc="0" normalizeH="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ĐỌC</a:t>
            </a:r>
            <a:endParaRPr kumimoji="0" lang="en-US" sz="4400" b="0"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31887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descr="unnamed Tày.jpg"/>
          <p:cNvPicPr>
            <a:picLocks noChangeAspect="1"/>
          </p:cNvPicPr>
          <p:nvPr/>
        </p:nvPicPr>
        <p:blipFill>
          <a:blip r:embed="rId2"/>
          <a:stretch>
            <a:fillRect/>
          </a:stretch>
        </p:blipFill>
        <p:spPr>
          <a:xfrm>
            <a:off x="1947787" y="519262"/>
            <a:ext cx="7595356" cy="5068738"/>
          </a:xfrm>
          <a:prstGeom prst="rect">
            <a:avLst/>
          </a:prstGeom>
        </p:spPr>
      </p:pic>
      <p:sp>
        <p:nvSpPr>
          <p:cNvPr id="6" name="Rounded Rectangle 10"/>
          <p:cNvSpPr/>
          <p:nvPr/>
        </p:nvSpPr>
        <p:spPr>
          <a:xfrm>
            <a:off x="4132944" y="5747658"/>
            <a:ext cx="3617685" cy="6966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solidFill>
                  <a:srgbClr val="002060"/>
                </a:solidFill>
                <a:latin typeface="+mj-lt"/>
                <a:cs typeface="Times New Roman" pitchFamily="18" charset="0"/>
              </a:rPr>
              <a:t>Dân</a:t>
            </a:r>
            <a:r>
              <a:rPr lang="en-US" sz="4000" b="1" dirty="0">
                <a:solidFill>
                  <a:srgbClr val="002060"/>
                </a:solidFill>
                <a:latin typeface="+mj-lt"/>
                <a:cs typeface="Times New Roman" pitchFamily="18" charset="0"/>
              </a:rPr>
              <a:t> </a:t>
            </a:r>
            <a:r>
              <a:rPr lang="en-US" sz="4000" b="1" dirty="0" err="1">
                <a:solidFill>
                  <a:srgbClr val="002060"/>
                </a:solidFill>
                <a:latin typeface="+mj-lt"/>
                <a:cs typeface="Times New Roman" pitchFamily="18" charset="0"/>
              </a:rPr>
              <a:t>tộc</a:t>
            </a:r>
            <a:r>
              <a:rPr lang="en-US" sz="4000" b="1" dirty="0">
                <a:solidFill>
                  <a:srgbClr val="002060"/>
                </a:solidFill>
                <a:latin typeface="+mj-lt"/>
                <a:cs typeface="Times New Roman" pitchFamily="18" charset="0"/>
              </a:rPr>
              <a:t> </a:t>
            </a:r>
            <a:r>
              <a:rPr lang="en-US" sz="4000" b="1" dirty="0" err="1">
                <a:solidFill>
                  <a:srgbClr val="002060"/>
                </a:solidFill>
                <a:latin typeface="+mj-lt"/>
                <a:cs typeface="Times New Roman" pitchFamily="18" charset="0"/>
              </a:rPr>
              <a:t>Tày</a:t>
            </a:r>
            <a:endParaRPr lang="vi-VN" b="1" dirty="0">
              <a:solidFill>
                <a:srgbClr val="002060"/>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Nhận diện người Nùng qua trang phục"/>
          <p:cNvPicPr>
            <a:picLocks noChangeAspect="1" noChangeArrowheads="1"/>
          </p:cNvPicPr>
          <p:nvPr/>
        </p:nvPicPr>
        <p:blipFill>
          <a:blip r:embed="rId2"/>
          <a:srcRect/>
          <a:stretch>
            <a:fillRect/>
          </a:stretch>
        </p:blipFill>
        <p:spPr bwMode="auto">
          <a:xfrm>
            <a:off x="2019300" y="383649"/>
            <a:ext cx="7922986" cy="5197747"/>
          </a:xfrm>
          <a:prstGeom prst="rect">
            <a:avLst/>
          </a:prstGeom>
          <a:noFill/>
        </p:spPr>
      </p:pic>
      <p:sp>
        <p:nvSpPr>
          <p:cNvPr id="6" name="Rounded Rectangle 10"/>
          <p:cNvSpPr/>
          <p:nvPr/>
        </p:nvSpPr>
        <p:spPr>
          <a:xfrm>
            <a:off x="4287157" y="5792180"/>
            <a:ext cx="3617686" cy="6821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solidFill>
                  <a:srgbClr val="002060"/>
                </a:solidFill>
                <a:latin typeface="+mj-lt"/>
                <a:cs typeface="Times New Roman" pitchFamily="18" charset="0"/>
              </a:rPr>
              <a:t>Dân</a:t>
            </a:r>
            <a:r>
              <a:rPr lang="en-US" sz="4000" b="1" dirty="0">
                <a:solidFill>
                  <a:srgbClr val="002060"/>
                </a:solidFill>
                <a:latin typeface="+mj-lt"/>
                <a:cs typeface="Times New Roman" pitchFamily="18" charset="0"/>
              </a:rPr>
              <a:t> </a:t>
            </a:r>
            <a:r>
              <a:rPr lang="en-US" sz="4000" b="1" dirty="0" err="1">
                <a:solidFill>
                  <a:srgbClr val="002060"/>
                </a:solidFill>
                <a:latin typeface="+mj-lt"/>
                <a:cs typeface="Times New Roman" pitchFamily="18" charset="0"/>
              </a:rPr>
              <a:t>tộc</a:t>
            </a:r>
            <a:r>
              <a:rPr lang="en-US" sz="4000" b="1" dirty="0">
                <a:solidFill>
                  <a:srgbClr val="002060"/>
                </a:solidFill>
                <a:latin typeface="+mj-lt"/>
                <a:cs typeface="Times New Roman" pitchFamily="18" charset="0"/>
              </a:rPr>
              <a:t> </a:t>
            </a:r>
            <a:r>
              <a:rPr lang="en-US" sz="4000" b="1" dirty="0" err="1">
                <a:solidFill>
                  <a:srgbClr val="002060"/>
                </a:solidFill>
                <a:latin typeface="+mj-lt"/>
                <a:cs typeface="Times New Roman" pitchFamily="18" charset="0"/>
              </a:rPr>
              <a:t>Nùng</a:t>
            </a:r>
            <a:endParaRPr lang="vi-VN" b="1" dirty="0">
              <a:solidFill>
                <a:srgbClr val="002060"/>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heel(4)">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9" name="TextBox 8"/>
          <p:cNvSpPr txBox="1"/>
          <p:nvPr/>
        </p:nvSpPr>
        <p:spPr>
          <a:xfrm>
            <a:off x="893706" y="154787"/>
            <a:ext cx="10650594" cy="1200329"/>
          </a:xfrm>
          <a:prstGeom prst="rect">
            <a:avLst/>
          </a:prstGeom>
          <a:noFill/>
        </p:spPr>
        <p:txBody>
          <a:bodyPr wrap="square" rtlCol="0">
            <a:spAutoFit/>
          </a:bodyPr>
          <a:lstStyle/>
          <a:p>
            <a:pPr algn="just">
              <a:buClr>
                <a:srgbClr val="000000"/>
              </a:buClr>
            </a:pPr>
            <a:r>
              <a:rPr lang="en-US" sz="3600" b="1" kern="0" dirty="0" smtClean="0">
                <a:solidFill>
                  <a:srgbClr val="FF0000"/>
                </a:solidFill>
                <a:latin typeface="+mj-lt"/>
                <a:ea typeface="Arial-Rounded" panose="020B0500000000000000" pitchFamily="34" charset="0"/>
                <a:cs typeface="Arial-Rounded" panose="020B0500000000000000" pitchFamily="34" charset="0"/>
                <a:sym typeface="Arial"/>
              </a:rPr>
              <a:t>2.</a:t>
            </a:r>
            <a:r>
              <a:rPr lang="en-US" sz="3600" b="1" kern="0" dirty="0" smtClean="0">
                <a:solidFill>
                  <a:srgbClr val="0070C0"/>
                </a:solidFill>
                <a:latin typeface="+mj-lt"/>
                <a:ea typeface="Arial-Rounded" panose="020B0500000000000000" pitchFamily="34" charset="0"/>
                <a:cs typeface="Arial-Rounded" panose="020B0500000000000000" pitchFamily="34" charset="0"/>
                <a:sym typeface="Arial"/>
              </a:rPr>
              <a:t> </a:t>
            </a:r>
            <a:r>
              <a:rPr lang="en-US" sz="3600" kern="0" dirty="0" err="1" smtClean="0">
                <a:solidFill>
                  <a:srgbClr val="000000"/>
                </a:solidFill>
                <a:latin typeface="+mj-lt"/>
                <a:ea typeface="Arial-Rounded" panose="020B0500000000000000" pitchFamily="34" charset="0"/>
                <a:cs typeface="Arial-Rounded" panose="020B0500000000000000" pitchFamily="34" charset="0"/>
                <a:sym typeface="Arial"/>
              </a:rPr>
              <a:t>Kết</a:t>
            </a:r>
            <a:r>
              <a:rPr lang="en-US" sz="3600" kern="0" dirty="0" smtClean="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hợp</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từ</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ngữ</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ở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cột</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với</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từ</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ngữ</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ở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cột</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B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để</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tạo</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câu</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nêu</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đặc</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điểm</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a:t>
            </a:r>
          </a:p>
        </p:txBody>
      </p:sp>
      <p:grpSp>
        <p:nvGrpSpPr>
          <p:cNvPr id="3" name="Group 2"/>
          <p:cNvGrpSpPr/>
          <p:nvPr/>
        </p:nvGrpSpPr>
        <p:grpSpPr>
          <a:xfrm>
            <a:off x="96176" y="109748"/>
            <a:ext cx="907838" cy="781878"/>
            <a:chOff x="382486" y="1419041"/>
            <a:chExt cx="1023938" cy="927100"/>
          </a:xfrm>
        </p:grpSpPr>
        <p:sp>
          <p:nvSpPr>
            <p:cNvPr id="2" name="Oval 1"/>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900" kern="0">
                <a:solidFill>
                  <a:srgbClr val="FAF4F2"/>
                </a:solidFill>
                <a:latin typeface="+mj-lt"/>
                <a:sym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Rectangle: Rounded Corners 17">
            <a:extLst>
              <a:ext uri="{FF2B5EF4-FFF2-40B4-BE49-F238E27FC236}">
                <a16:creationId xmlns="" xmlns:a16="http://schemas.microsoft.com/office/drawing/2014/main" id="{DB64C1D8-BC7C-4A67-BD31-39DE29572371}"/>
              </a:ext>
            </a:extLst>
          </p:cNvPr>
          <p:cNvSpPr/>
          <p:nvPr/>
        </p:nvSpPr>
        <p:spPr>
          <a:xfrm>
            <a:off x="1247833" y="3209678"/>
            <a:ext cx="3884545" cy="739546"/>
          </a:xfrm>
          <a:prstGeom prst="roundRect">
            <a:avLst>
              <a:gd name="adj" fmla="val 0"/>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002060"/>
                </a:solidFill>
                <a:latin typeface="+mj-lt"/>
                <a:ea typeface="Arial-Rounded" panose="020B0500000000000000" pitchFamily="34" charset="0"/>
                <a:cs typeface="Arial-Rounded" panose="020B0500000000000000" pitchFamily="34" charset="0"/>
              </a:rPr>
              <a:t>Sấm</a:t>
            </a:r>
            <a:r>
              <a:rPr lang="en-US" sz="3600" b="1" dirty="0">
                <a:solidFill>
                  <a:srgbClr val="002060"/>
                </a:solidFill>
                <a:latin typeface="+mj-lt"/>
                <a:ea typeface="Arial-Rounded" panose="020B0500000000000000" pitchFamily="34" charset="0"/>
                <a:cs typeface="Arial-Rounded" panose="020B0500000000000000" pitchFamily="34" charset="0"/>
              </a:rPr>
              <a:t> </a:t>
            </a:r>
            <a:r>
              <a:rPr lang="en-US" sz="3600" b="1" dirty="0" err="1">
                <a:solidFill>
                  <a:srgbClr val="002060"/>
                </a:solidFill>
                <a:latin typeface="+mj-lt"/>
                <a:ea typeface="Arial-Rounded" panose="020B0500000000000000" pitchFamily="34" charset="0"/>
                <a:cs typeface="Arial-Rounded" panose="020B0500000000000000" pitchFamily="34" charset="0"/>
              </a:rPr>
              <a:t>chớp</a:t>
            </a:r>
            <a:endParaRPr lang="en-US" sz="3600" b="1" dirty="0">
              <a:solidFill>
                <a:srgbClr val="002060"/>
              </a:solidFill>
              <a:latin typeface="+mj-lt"/>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 xmlns:a16="http://schemas.microsoft.com/office/drawing/2014/main" id="{26C3D94C-FCDE-4173-9650-E93105F3EAAB}"/>
              </a:ext>
            </a:extLst>
          </p:cNvPr>
          <p:cNvSpPr/>
          <p:nvPr/>
        </p:nvSpPr>
        <p:spPr>
          <a:xfrm>
            <a:off x="1247832" y="4148617"/>
            <a:ext cx="3884545" cy="739546"/>
          </a:xfrm>
          <a:prstGeom prst="roundRect">
            <a:avLst>
              <a:gd name="adj" fmla="val 794"/>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002060"/>
                </a:solidFill>
                <a:latin typeface="+mj-lt"/>
                <a:ea typeface="Arial-Rounded" panose="020B0500000000000000" pitchFamily="34" charset="0"/>
                <a:cs typeface="Arial-Rounded" panose="020B0500000000000000" pitchFamily="34" charset="0"/>
              </a:rPr>
              <a:t>Cây</a:t>
            </a:r>
            <a:r>
              <a:rPr lang="en-US" sz="3600" b="1" dirty="0">
                <a:solidFill>
                  <a:srgbClr val="002060"/>
                </a:solidFill>
                <a:latin typeface="+mj-lt"/>
                <a:ea typeface="Arial-Rounded" panose="020B0500000000000000" pitchFamily="34" charset="0"/>
                <a:cs typeface="Arial-Rounded" panose="020B0500000000000000" pitchFamily="34" charset="0"/>
              </a:rPr>
              <a:t> </a:t>
            </a:r>
            <a:r>
              <a:rPr lang="en-US" sz="3600" b="1" dirty="0" err="1">
                <a:solidFill>
                  <a:srgbClr val="002060"/>
                </a:solidFill>
                <a:latin typeface="+mj-lt"/>
                <a:ea typeface="Arial-Rounded" panose="020B0500000000000000" pitchFamily="34" charset="0"/>
                <a:cs typeface="Arial-Rounded" panose="020B0500000000000000" pitchFamily="34" charset="0"/>
              </a:rPr>
              <a:t>cỏ</a:t>
            </a:r>
            <a:endParaRPr lang="en-US" sz="3600" b="1" dirty="0">
              <a:solidFill>
                <a:srgbClr val="002060"/>
              </a:solidFill>
              <a:latin typeface="+mj-lt"/>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 xmlns:a16="http://schemas.microsoft.com/office/drawing/2014/main" id="{75A0817B-02B2-480A-903F-745380F7D1B9}"/>
              </a:ext>
            </a:extLst>
          </p:cNvPr>
          <p:cNvSpPr/>
          <p:nvPr/>
        </p:nvSpPr>
        <p:spPr>
          <a:xfrm>
            <a:off x="1247834" y="5076920"/>
            <a:ext cx="3884546" cy="739546"/>
          </a:xfrm>
          <a:prstGeom prst="roundRect">
            <a:avLst>
              <a:gd name="adj" fmla="val 3874"/>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200"/>
              </a:lnSpc>
            </a:pPr>
            <a:r>
              <a:rPr lang="en-US" sz="3600" b="1" dirty="0" err="1">
                <a:solidFill>
                  <a:srgbClr val="002060"/>
                </a:solidFill>
                <a:latin typeface="+mj-lt"/>
                <a:ea typeface="Arial-Rounded" panose="020B0500000000000000" pitchFamily="34" charset="0"/>
                <a:cs typeface="Arial-Rounded" panose="020B0500000000000000" pitchFamily="34" charset="0"/>
              </a:rPr>
              <a:t>Mặt</a:t>
            </a:r>
            <a:r>
              <a:rPr lang="en-US" sz="3600" b="1" dirty="0">
                <a:solidFill>
                  <a:srgbClr val="002060"/>
                </a:solidFill>
                <a:latin typeface="+mj-lt"/>
                <a:ea typeface="Arial-Rounded" panose="020B0500000000000000" pitchFamily="34" charset="0"/>
                <a:cs typeface="Arial-Rounded" panose="020B0500000000000000" pitchFamily="34" charset="0"/>
              </a:rPr>
              <a:t> </a:t>
            </a:r>
            <a:r>
              <a:rPr lang="en-US" sz="3600" b="1" dirty="0" err="1">
                <a:solidFill>
                  <a:srgbClr val="002060"/>
                </a:solidFill>
                <a:latin typeface="+mj-lt"/>
                <a:ea typeface="Arial-Rounded" panose="020B0500000000000000" pitchFamily="34" charset="0"/>
                <a:cs typeface="Arial-Rounded" panose="020B0500000000000000" pitchFamily="34" charset="0"/>
              </a:rPr>
              <a:t>đất</a:t>
            </a:r>
            <a:endParaRPr lang="en-US" sz="3600" b="1" dirty="0">
              <a:solidFill>
                <a:srgbClr val="002060"/>
              </a:solidFill>
              <a:latin typeface="+mj-lt"/>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 xmlns:a16="http://schemas.microsoft.com/office/drawing/2014/main" id="{B31E90EB-0AC1-4975-8795-0AD84FED4CE8}"/>
              </a:ext>
            </a:extLst>
          </p:cNvPr>
          <p:cNvSpPr/>
          <p:nvPr/>
        </p:nvSpPr>
        <p:spPr>
          <a:xfrm>
            <a:off x="7503764" y="3292342"/>
            <a:ext cx="3328528" cy="739546"/>
          </a:xfrm>
          <a:prstGeom prst="roundRect">
            <a:avLst>
              <a:gd name="adj" fmla="val 0"/>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héo</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 </a:t>
            </a:r>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vàng</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a:t>
            </a:r>
          </a:p>
        </p:txBody>
      </p:sp>
      <p:sp>
        <p:nvSpPr>
          <p:cNvPr id="22" name="Rectangle: Rounded Corners 21">
            <a:extLst>
              <a:ext uri="{FF2B5EF4-FFF2-40B4-BE49-F238E27FC236}">
                <a16:creationId xmlns="" xmlns:a16="http://schemas.microsoft.com/office/drawing/2014/main" id="{8127F2C1-8D24-48A0-AE2A-901871BAB704}"/>
              </a:ext>
            </a:extLst>
          </p:cNvPr>
          <p:cNvSpPr/>
          <p:nvPr/>
        </p:nvSpPr>
        <p:spPr>
          <a:xfrm>
            <a:off x="7503764" y="4216632"/>
            <a:ext cx="3328528" cy="739546"/>
          </a:xfrm>
          <a:prstGeom prst="roundRect">
            <a:avLst>
              <a:gd name="adj" fmla="val 794"/>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vắng</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 tanh.</a:t>
            </a:r>
          </a:p>
        </p:txBody>
      </p:sp>
      <p:sp>
        <p:nvSpPr>
          <p:cNvPr id="23" name="Rectangle: Rounded Corners 22">
            <a:extLst>
              <a:ext uri="{FF2B5EF4-FFF2-40B4-BE49-F238E27FC236}">
                <a16:creationId xmlns="" xmlns:a16="http://schemas.microsoft.com/office/drawing/2014/main" id="{0F1957DD-1355-423F-B4AE-31CF54F45AFE}"/>
              </a:ext>
            </a:extLst>
          </p:cNvPr>
          <p:cNvSpPr/>
          <p:nvPr/>
        </p:nvSpPr>
        <p:spPr>
          <a:xfrm>
            <a:off x="7503763" y="5162490"/>
            <a:ext cx="3328529" cy="739546"/>
          </a:xfrm>
          <a:prstGeom prst="roundRect">
            <a:avLst>
              <a:gd name="adj" fmla="val 2711"/>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200"/>
              </a:lnSpc>
            </a:pPr>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ầm</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 </a:t>
            </a:r>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ầm</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a:t>
            </a:r>
          </a:p>
        </p:txBody>
      </p:sp>
      <p:cxnSp>
        <p:nvCxnSpPr>
          <p:cNvPr id="24" name="Straight Arrow Connector 23">
            <a:extLst>
              <a:ext uri="{FF2B5EF4-FFF2-40B4-BE49-F238E27FC236}">
                <a16:creationId xmlns="" xmlns:a16="http://schemas.microsoft.com/office/drawing/2014/main" id="{49355318-9CCF-4635-B56F-B84B573C8809}"/>
              </a:ext>
            </a:extLst>
          </p:cNvPr>
          <p:cNvCxnSpPr>
            <a:cxnSpLocks/>
            <a:endCxn id="23" idx="1"/>
          </p:cNvCxnSpPr>
          <p:nvPr/>
        </p:nvCxnSpPr>
        <p:spPr>
          <a:xfrm>
            <a:off x="5132377" y="3582244"/>
            <a:ext cx="2371386" cy="195001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AFF74517-7C50-43AD-B4BD-87379935206D}"/>
              </a:ext>
            </a:extLst>
          </p:cNvPr>
          <p:cNvCxnSpPr>
            <a:cxnSpLocks/>
            <a:endCxn id="21" idx="1"/>
          </p:cNvCxnSpPr>
          <p:nvPr/>
        </p:nvCxnSpPr>
        <p:spPr>
          <a:xfrm flipV="1">
            <a:off x="5113785" y="3662115"/>
            <a:ext cx="2389979" cy="87010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627B9E71-82B8-4E46-99A5-F67BF856928F}"/>
              </a:ext>
            </a:extLst>
          </p:cNvPr>
          <p:cNvCxnSpPr>
            <a:cxnSpLocks/>
            <a:endCxn id="22" idx="1"/>
          </p:cNvCxnSpPr>
          <p:nvPr/>
        </p:nvCxnSpPr>
        <p:spPr>
          <a:xfrm flipV="1">
            <a:off x="5120907" y="4586405"/>
            <a:ext cx="2382857" cy="89578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 xmlns:a16="http://schemas.microsoft.com/office/drawing/2014/main" id="{085E60B1-BDE4-4941-AD75-0AB0873B19FA}"/>
              </a:ext>
            </a:extLst>
          </p:cNvPr>
          <p:cNvSpPr/>
          <p:nvPr/>
        </p:nvSpPr>
        <p:spPr>
          <a:xfrm>
            <a:off x="1247832" y="2165203"/>
            <a:ext cx="3884545" cy="624629"/>
          </a:xfrm>
          <a:prstGeom prst="rect">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latin typeface="+mj-lt"/>
                <a:ea typeface="Arial-Rounded" panose="020B0500000000000000" pitchFamily="34" charset="0"/>
                <a:cs typeface="Arial-Rounded" panose="020B0500000000000000" pitchFamily="34" charset="0"/>
              </a:rPr>
              <a:t>A</a:t>
            </a:r>
          </a:p>
        </p:txBody>
      </p:sp>
      <p:sp>
        <p:nvSpPr>
          <p:cNvPr id="28" name="Rectangle 27">
            <a:extLst>
              <a:ext uri="{FF2B5EF4-FFF2-40B4-BE49-F238E27FC236}">
                <a16:creationId xmlns="" xmlns:a16="http://schemas.microsoft.com/office/drawing/2014/main" id="{8C3AC4EC-6D38-4EAB-934F-028BBA780F99}"/>
              </a:ext>
            </a:extLst>
          </p:cNvPr>
          <p:cNvSpPr/>
          <p:nvPr/>
        </p:nvSpPr>
        <p:spPr>
          <a:xfrm>
            <a:off x="7503763" y="2308283"/>
            <a:ext cx="3328529" cy="614286"/>
          </a:xfrm>
          <a:prstGeom prst="rect">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latin typeface="+mj-lt"/>
                <a:ea typeface="Arial-Rounded" panose="020B0500000000000000" pitchFamily="34" charset="0"/>
                <a:cs typeface="Arial-Rounded" panose="020B0500000000000000" pitchFamily="34" charset="0"/>
              </a:rPr>
              <a:t>B</a:t>
            </a:r>
          </a:p>
        </p:txBody>
      </p:sp>
    </p:spTree>
    <p:extLst>
      <p:ext uri="{BB962C8B-B14F-4D97-AF65-F5344CB8AC3E}">
        <p14:creationId xmlns:p14="http://schemas.microsoft.com/office/powerpoint/2010/main" val="376492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7168"/>
          <a:stretch/>
        </p:blipFill>
        <p:spPr>
          <a:xfrm>
            <a:off x="2149306" y="-572814"/>
            <a:ext cx="7840407" cy="7278414"/>
          </a:xfrm>
          <a:prstGeom prst="rect">
            <a:avLst/>
          </a:prstGeom>
        </p:spPr>
      </p:pic>
      <p:sp>
        <p:nvSpPr>
          <p:cNvPr id="12" name="Title 1"/>
          <p:cNvSpPr txBox="1">
            <a:spLocks/>
          </p:cNvSpPr>
          <p:nvPr/>
        </p:nvSpPr>
        <p:spPr>
          <a:xfrm>
            <a:off x="2738828"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pPr>
              <a:buClr>
                <a:srgbClr val="000000"/>
              </a:buClr>
            </a:pPr>
            <a:r>
              <a:rPr lang="en-US" sz="6000" dirty="0" err="1">
                <a:solidFill>
                  <a:srgbClr val="002060"/>
                </a:solidFill>
                <a:latin typeface="Arial" panose="020B0604020202020204" pitchFamily="34" charset="0"/>
                <a:ea typeface="Arial-Rounded" pitchFamily="34" charset="0"/>
                <a:cs typeface="Arial" panose="020B0604020202020204" pitchFamily="34" charset="0"/>
                <a:sym typeface="Arial"/>
              </a:rPr>
              <a:t>Dặn</a:t>
            </a:r>
            <a:r>
              <a:rPr lang="en-US" sz="6000" dirty="0">
                <a:solidFill>
                  <a:srgbClr val="002060"/>
                </a:solidFill>
                <a:latin typeface="Arial" panose="020B0604020202020204" pitchFamily="34" charset="0"/>
                <a:ea typeface="Arial-Rounded" pitchFamily="34" charset="0"/>
                <a:cs typeface="Arial" panose="020B0604020202020204" pitchFamily="34" charset="0"/>
                <a:sym typeface="Arial"/>
              </a:rPr>
              <a:t> </a:t>
            </a:r>
            <a:r>
              <a:rPr lang="en-US" sz="6000" dirty="0" err="1">
                <a:solidFill>
                  <a:srgbClr val="002060"/>
                </a:solidFill>
                <a:latin typeface="Arial" panose="020B0604020202020204" pitchFamily="34" charset="0"/>
                <a:ea typeface="Arial-Rounded" pitchFamily="34" charset="0"/>
                <a:cs typeface="Arial" panose="020B0604020202020204" pitchFamily="34" charset="0"/>
                <a:sym typeface="Arial"/>
              </a:rPr>
              <a:t>dò</a:t>
            </a:r>
            <a:endParaRPr lang="en-US" sz="6000" dirty="0">
              <a:solidFill>
                <a:srgbClr val="002060"/>
              </a:solidFill>
              <a:latin typeface="Arial" panose="020B0604020202020204" pitchFamily="34" charset="0"/>
              <a:ea typeface="Arial-Rounded" pitchFamily="34" charset="0"/>
              <a:cs typeface="Arial" panose="020B0604020202020204" pitchFamily="34" charset="0"/>
              <a:sym typeface="Arial"/>
            </a:endParaRPr>
          </a:p>
        </p:txBody>
      </p:sp>
      <p:grpSp>
        <p:nvGrpSpPr>
          <p:cNvPr id="4" name="Google Shape;671;p35"/>
          <p:cNvGrpSpPr/>
          <p:nvPr/>
        </p:nvGrpSpPr>
        <p:grpSpPr>
          <a:xfrm rot="684726" flipH="1">
            <a:off x="497475" y="3967188"/>
            <a:ext cx="1801424" cy="2127541"/>
            <a:chOff x="6279400" y="1444575"/>
            <a:chExt cx="1466035" cy="1727152"/>
          </a:xfrm>
        </p:grpSpPr>
        <p:sp>
          <p:nvSpPr>
            <p:cNvPr id="5" name="Google Shape;672;p35"/>
            <p:cNvSpPr/>
            <p:nvPr/>
          </p:nvSpPr>
          <p:spPr>
            <a:xfrm>
              <a:off x="6309338" y="1444575"/>
              <a:ext cx="1436097" cy="1632780"/>
            </a:xfrm>
            <a:custGeom>
              <a:avLst/>
              <a:gdLst/>
              <a:ahLst/>
              <a:cxnLst/>
              <a:rect l="l" t="t" r="r" b="b"/>
              <a:pathLst>
                <a:path w="17940" h="20397" extrusionOk="0">
                  <a:moveTo>
                    <a:pt x="14656" y="1"/>
                  </a:moveTo>
                  <a:cubicBezTo>
                    <a:pt x="13685" y="1"/>
                    <a:pt x="12751" y="436"/>
                    <a:pt x="12128" y="1215"/>
                  </a:cubicBezTo>
                  <a:lnTo>
                    <a:pt x="796" y="15270"/>
                  </a:lnTo>
                  <a:cubicBezTo>
                    <a:pt x="253" y="15925"/>
                    <a:pt x="0" y="16767"/>
                    <a:pt x="75" y="17610"/>
                  </a:cubicBezTo>
                  <a:cubicBezTo>
                    <a:pt x="103" y="17937"/>
                    <a:pt x="187" y="18255"/>
                    <a:pt x="309" y="18564"/>
                  </a:cubicBezTo>
                  <a:cubicBezTo>
                    <a:pt x="655" y="19369"/>
                    <a:pt x="1339" y="19996"/>
                    <a:pt x="2181" y="20258"/>
                  </a:cubicBezTo>
                  <a:cubicBezTo>
                    <a:pt x="2488" y="20351"/>
                    <a:pt x="2803" y="20396"/>
                    <a:pt x="3114" y="20396"/>
                  </a:cubicBezTo>
                  <a:cubicBezTo>
                    <a:pt x="4081" y="20396"/>
                    <a:pt x="5020" y="19960"/>
                    <a:pt x="5643" y="19182"/>
                  </a:cubicBezTo>
                  <a:lnTo>
                    <a:pt x="16985" y="5126"/>
                  </a:lnTo>
                  <a:cubicBezTo>
                    <a:pt x="17818" y="4106"/>
                    <a:pt x="17939" y="2675"/>
                    <a:pt x="17303" y="1514"/>
                  </a:cubicBezTo>
                  <a:cubicBezTo>
                    <a:pt x="16863" y="756"/>
                    <a:pt x="16115" y="213"/>
                    <a:pt x="15244" y="54"/>
                  </a:cubicBezTo>
                  <a:cubicBezTo>
                    <a:pt x="15048" y="18"/>
                    <a:pt x="14851" y="1"/>
                    <a:pt x="14656" y="1"/>
                  </a:cubicBezTo>
                  <a:close/>
                </a:path>
              </a:pathLst>
            </a:custGeom>
            <a:solidFill>
              <a:srgbClr val="FF835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 name="Google Shape;673;p35"/>
            <p:cNvSpPr/>
            <p:nvPr/>
          </p:nvSpPr>
          <p:spPr>
            <a:xfrm>
              <a:off x="6334074" y="1448898"/>
              <a:ext cx="1359649" cy="1617330"/>
            </a:xfrm>
            <a:custGeom>
              <a:avLst/>
              <a:gdLst/>
              <a:ahLst/>
              <a:cxnLst/>
              <a:rect l="l" t="t" r="r" b="b"/>
              <a:pathLst>
                <a:path w="16985" h="20204" extrusionOk="0">
                  <a:moveTo>
                    <a:pt x="14935" y="0"/>
                  </a:moveTo>
                  <a:lnTo>
                    <a:pt x="0" y="18510"/>
                  </a:lnTo>
                  <a:cubicBezTo>
                    <a:pt x="337" y="19315"/>
                    <a:pt x="1030" y="19942"/>
                    <a:pt x="1872" y="20204"/>
                  </a:cubicBezTo>
                  <a:lnTo>
                    <a:pt x="16985" y="1460"/>
                  </a:lnTo>
                  <a:cubicBezTo>
                    <a:pt x="16545" y="702"/>
                    <a:pt x="15796" y="159"/>
                    <a:pt x="14935" y="0"/>
                  </a:cubicBezTo>
                  <a:close/>
                </a:path>
              </a:pathLst>
            </a:custGeom>
            <a:solidFill>
              <a:srgbClr val="FFB03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7" name="Google Shape;674;p35"/>
            <p:cNvSpPr/>
            <p:nvPr/>
          </p:nvSpPr>
          <p:spPr>
            <a:xfrm>
              <a:off x="6279400" y="2786767"/>
              <a:ext cx="376075" cy="384960"/>
            </a:xfrm>
            <a:custGeom>
              <a:avLst/>
              <a:gdLst/>
              <a:ahLst/>
              <a:cxnLst/>
              <a:rect l="l" t="t" r="r" b="b"/>
              <a:pathLst>
                <a:path w="4698" h="4809" extrusionOk="0">
                  <a:moveTo>
                    <a:pt x="449" y="0"/>
                  </a:moveTo>
                  <a:cubicBezTo>
                    <a:pt x="449" y="0"/>
                    <a:pt x="49" y="4576"/>
                    <a:pt x="4" y="4800"/>
                  </a:cubicBezTo>
                  <a:lnTo>
                    <a:pt x="4" y="4800"/>
                  </a:lnTo>
                  <a:lnTo>
                    <a:pt x="4698" y="3416"/>
                  </a:lnTo>
                  <a:lnTo>
                    <a:pt x="449" y="0"/>
                  </a:lnTo>
                  <a:close/>
                  <a:moveTo>
                    <a:pt x="4" y="4800"/>
                  </a:moveTo>
                  <a:lnTo>
                    <a:pt x="0" y="4801"/>
                  </a:lnTo>
                  <a:cubicBezTo>
                    <a:pt x="0" y="4806"/>
                    <a:pt x="1" y="4808"/>
                    <a:pt x="1" y="4808"/>
                  </a:cubicBezTo>
                  <a:cubicBezTo>
                    <a:pt x="2" y="4808"/>
                    <a:pt x="3" y="4805"/>
                    <a:pt x="4" y="480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8" name="Google Shape;675;p35"/>
            <p:cNvSpPr/>
            <p:nvPr/>
          </p:nvSpPr>
          <p:spPr>
            <a:xfrm>
              <a:off x="6279400" y="3024194"/>
              <a:ext cx="143850" cy="146171"/>
            </a:xfrm>
            <a:custGeom>
              <a:avLst/>
              <a:gdLst/>
              <a:ahLst/>
              <a:cxnLst/>
              <a:rect l="l" t="t" r="r" b="b"/>
              <a:pathLst>
                <a:path w="1797" h="1826" extrusionOk="0">
                  <a:moveTo>
                    <a:pt x="178" y="1"/>
                  </a:moveTo>
                  <a:cubicBezTo>
                    <a:pt x="94" y="927"/>
                    <a:pt x="19" y="1732"/>
                    <a:pt x="0" y="1826"/>
                  </a:cubicBezTo>
                  <a:lnTo>
                    <a:pt x="1797" y="1302"/>
                  </a:lnTo>
                  <a:lnTo>
                    <a:pt x="178" y="1"/>
                  </a:ln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9" name="Google Shape;676;p35"/>
            <p:cNvSpPr/>
            <p:nvPr/>
          </p:nvSpPr>
          <p:spPr>
            <a:xfrm>
              <a:off x="7261446" y="1444575"/>
              <a:ext cx="483982" cy="432830"/>
            </a:xfrm>
            <a:custGeom>
              <a:avLst/>
              <a:gdLst/>
              <a:ahLst/>
              <a:cxnLst/>
              <a:rect l="l" t="t" r="r" b="b"/>
              <a:pathLst>
                <a:path w="6046" h="5407" extrusionOk="0">
                  <a:moveTo>
                    <a:pt x="2758" y="1"/>
                  </a:moveTo>
                  <a:cubicBezTo>
                    <a:pt x="1782" y="1"/>
                    <a:pt x="849" y="436"/>
                    <a:pt x="234" y="1215"/>
                  </a:cubicBezTo>
                  <a:lnTo>
                    <a:pt x="0" y="1495"/>
                  </a:lnTo>
                  <a:lnTo>
                    <a:pt x="4857" y="5407"/>
                  </a:lnTo>
                  <a:lnTo>
                    <a:pt x="5081" y="5126"/>
                  </a:lnTo>
                  <a:cubicBezTo>
                    <a:pt x="5914" y="4106"/>
                    <a:pt x="6045" y="2675"/>
                    <a:pt x="5400" y="1523"/>
                  </a:cubicBezTo>
                  <a:cubicBezTo>
                    <a:pt x="4960" y="756"/>
                    <a:pt x="4211" y="213"/>
                    <a:pt x="3350" y="54"/>
                  </a:cubicBezTo>
                  <a:cubicBezTo>
                    <a:pt x="3152" y="18"/>
                    <a:pt x="2954" y="1"/>
                    <a:pt x="2758"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0" name="Google Shape;677;p35"/>
            <p:cNvSpPr/>
            <p:nvPr/>
          </p:nvSpPr>
          <p:spPr>
            <a:xfrm>
              <a:off x="7192524" y="1534551"/>
              <a:ext cx="480940" cy="398809"/>
            </a:xfrm>
            <a:custGeom>
              <a:avLst/>
              <a:gdLst/>
              <a:ahLst/>
              <a:cxnLst/>
              <a:rect l="l" t="t" r="r" b="b"/>
              <a:pathLst>
                <a:path w="6008" h="4982" extrusionOk="0">
                  <a:moveTo>
                    <a:pt x="791" y="0"/>
                  </a:moveTo>
                  <a:cubicBezTo>
                    <a:pt x="590" y="0"/>
                    <a:pt x="391" y="89"/>
                    <a:pt x="253" y="259"/>
                  </a:cubicBezTo>
                  <a:lnTo>
                    <a:pt x="244" y="278"/>
                  </a:lnTo>
                  <a:cubicBezTo>
                    <a:pt x="0" y="577"/>
                    <a:pt x="47" y="1008"/>
                    <a:pt x="346" y="1251"/>
                  </a:cubicBezTo>
                  <a:lnTo>
                    <a:pt x="4773" y="4826"/>
                  </a:lnTo>
                  <a:cubicBezTo>
                    <a:pt x="4902" y="4931"/>
                    <a:pt x="5057" y="4982"/>
                    <a:pt x="5211" y="4982"/>
                  </a:cubicBezTo>
                  <a:cubicBezTo>
                    <a:pt x="5413" y="4982"/>
                    <a:pt x="5613" y="4893"/>
                    <a:pt x="5746" y="4723"/>
                  </a:cubicBezTo>
                  <a:lnTo>
                    <a:pt x="5765" y="4704"/>
                  </a:lnTo>
                  <a:cubicBezTo>
                    <a:pt x="6008" y="4405"/>
                    <a:pt x="5961" y="3974"/>
                    <a:pt x="5662" y="3731"/>
                  </a:cubicBezTo>
                  <a:lnTo>
                    <a:pt x="1226" y="156"/>
                  </a:lnTo>
                  <a:cubicBezTo>
                    <a:pt x="1097" y="51"/>
                    <a:pt x="943" y="0"/>
                    <a:pt x="791" y="0"/>
                  </a:cubicBezTo>
                  <a:close/>
                </a:path>
              </a:pathLst>
            </a:custGeom>
            <a:solidFill>
              <a:srgbClr val="FAF4F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3" name="Google Shape;678;p35"/>
            <p:cNvSpPr/>
            <p:nvPr/>
          </p:nvSpPr>
          <p:spPr>
            <a:xfrm>
              <a:off x="7066686" y="1700093"/>
              <a:ext cx="480940" cy="398249"/>
            </a:xfrm>
            <a:custGeom>
              <a:avLst/>
              <a:gdLst/>
              <a:ahLst/>
              <a:cxnLst/>
              <a:rect l="l" t="t" r="r" b="b"/>
              <a:pathLst>
                <a:path w="6008" h="4975" extrusionOk="0">
                  <a:moveTo>
                    <a:pt x="795" y="0"/>
                  </a:moveTo>
                  <a:cubicBezTo>
                    <a:pt x="593" y="0"/>
                    <a:pt x="391" y="89"/>
                    <a:pt x="253" y="259"/>
                  </a:cubicBezTo>
                  <a:lnTo>
                    <a:pt x="243" y="278"/>
                  </a:lnTo>
                  <a:cubicBezTo>
                    <a:pt x="0" y="577"/>
                    <a:pt x="47" y="1008"/>
                    <a:pt x="346" y="1251"/>
                  </a:cubicBezTo>
                  <a:lnTo>
                    <a:pt x="4773" y="4826"/>
                  </a:lnTo>
                  <a:cubicBezTo>
                    <a:pt x="4901" y="4926"/>
                    <a:pt x="5055" y="4975"/>
                    <a:pt x="5208" y="4975"/>
                  </a:cubicBezTo>
                  <a:cubicBezTo>
                    <a:pt x="5411" y="4975"/>
                    <a:pt x="5612" y="4889"/>
                    <a:pt x="5746" y="4723"/>
                  </a:cubicBezTo>
                  <a:lnTo>
                    <a:pt x="5765" y="4704"/>
                  </a:lnTo>
                  <a:cubicBezTo>
                    <a:pt x="6008" y="4405"/>
                    <a:pt x="5961" y="3965"/>
                    <a:pt x="5662" y="3731"/>
                  </a:cubicBezTo>
                  <a:lnTo>
                    <a:pt x="1226" y="156"/>
                  </a:lnTo>
                  <a:cubicBezTo>
                    <a:pt x="1101" y="51"/>
                    <a:pt x="948" y="0"/>
                    <a:pt x="795" y="0"/>
                  </a:cubicBezTo>
                  <a:close/>
                </a:path>
              </a:pathLst>
            </a:custGeom>
            <a:solidFill>
              <a:srgbClr val="FAF4F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4" name="Google Shape;679;p35"/>
            <p:cNvSpPr/>
            <p:nvPr/>
          </p:nvSpPr>
          <p:spPr>
            <a:xfrm>
              <a:off x="7136329" y="1620684"/>
              <a:ext cx="481020" cy="398249"/>
            </a:xfrm>
            <a:custGeom>
              <a:avLst/>
              <a:gdLst/>
              <a:ahLst/>
              <a:cxnLst/>
              <a:rect l="l" t="t" r="r" b="b"/>
              <a:pathLst>
                <a:path w="6009" h="4975" extrusionOk="0">
                  <a:moveTo>
                    <a:pt x="798" y="0"/>
                  </a:moveTo>
                  <a:cubicBezTo>
                    <a:pt x="595" y="0"/>
                    <a:pt x="395" y="89"/>
                    <a:pt x="262" y="259"/>
                  </a:cubicBezTo>
                  <a:lnTo>
                    <a:pt x="244" y="278"/>
                  </a:lnTo>
                  <a:cubicBezTo>
                    <a:pt x="0" y="577"/>
                    <a:pt x="47" y="1008"/>
                    <a:pt x="347" y="1251"/>
                  </a:cubicBezTo>
                  <a:lnTo>
                    <a:pt x="4782" y="4826"/>
                  </a:lnTo>
                  <a:cubicBezTo>
                    <a:pt x="4907" y="4926"/>
                    <a:pt x="5059" y="4975"/>
                    <a:pt x="5211" y="4975"/>
                  </a:cubicBezTo>
                  <a:cubicBezTo>
                    <a:pt x="5413" y="4975"/>
                    <a:pt x="5616" y="4889"/>
                    <a:pt x="5755" y="4723"/>
                  </a:cubicBezTo>
                  <a:lnTo>
                    <a:pt x="5765" y="4704"/>
                  </a:lnTo>
                  <a:cubicBezTo>
                    <a:pt x="6008" y="4405"/>
                    <a:pt x="5961" y="3965"/>
                    <a:pt x="5662" y="3731"/>
                  </a:cubicBezTo>
                  <a:lnTo>
                    <a:pt x="1236" y="156"/>
                  </a:lnTo>
                  <a:cubicBezTo>
                    <a:pt x="1106" y="51"/>
                    <a:pt x="951" y="0"/>
                    <a:pt x="798" y="0"/>
                  </a:cubicBezTo>
                  <a:close/>
                </a:path>
              </a:pathLst>
            </a:custGeom>
            <a:solidFill>
              <a:srgbClr val="C5C2C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 name="Google Shape;680;p35"/>
            <p:cNvSpPr/>
            <p:nvPr/>
          </p:nvSpPr>
          <p:spPr>
            <a:xfrm>
              <a:off x="7119839" y="2040784"/>
              <a:ext cx="87335" cy="71885"/>
            </a:xfrm>
            <a:custGeom>
              <a:avLst/>
              <a:gdLst/>
              <a:ahLst/>
              <a:cxnLst/>
              <a:rect l="l" t="t" r="r" b="b"/>
              <a:pathLst>
                <a:path w="1091" h="898" extrusionOk="0">
                  <a:moveTo>
                    <a:pt x="217" y="1"/>
                  </a:moveTo>
                  <a:cubicBezTo>
                    <a:pt x="148" y="1"/>
                    <a:pt x="79" y="39"/>
                    <a:pt x="57" y="130"/>
                  </a:cubicBezTo>
                  <a:cubicBezTo>
                    <a:pt x="0" y="355"/>
                    <a:pt x="75" y="607"/>
                    <a:pt x="263" y="748"/>
                  </a:cubicBezTo>
                  <a:cubicBezTo>
                    <a:pt x="375" y="841"/>
                    <a:pt x="506" y="888"/>
                    <a:pt x="656" y="897"/>
                  </a:cubicBezTo>
                  <a:cubicBezTo>
                    <a:pt x="749" y="888"/>
                    <a:pt x="843" y="869"/>
                    <a:pt x="927" y="822"/>
                  </a:cubicBezTo>
                  <a:cubicBezTo>
                    <a:pt x="1090" y="733"/>
                    <a:pt x="1004" y="508"/>
                    <a:pt x="849" y="508"/>
                  </a:cubicBezTo>
                  <a:cubicBezTo>
                    <a:pt x="826" y="508"/>
                    <a:pt x="802" y="512"/>
                    <a:pt x="777" y="523"/>
                  </a:cubicBezTo>
                  <a:cubicBezTo>
                    <a:pt x="739" y="546"/>
                    <a:pt x="697" y="556"/>
                    <a:pt x="653" y="556"/>
                  </a:cubicBezTo>
                  <a:cubicBezTo>
                    <a:pt x="589" y="556"/>
                    <a:pt x="524" y="534"/>
                    <a:pt x="468" y="495"/>
                  </a:cubicBezTo>
                  <a:cubicBezTo>
                    <a:pt x="394" y="429"/>
                    <a:pt x="356" y="317"/>
                    <a:pt x="384" y="214"/>
                  </a:cubicBezTo>
                  <a:cubicBezTo>
                    <a:pt x="423" y="86"/>
                    <a:pt x="319" y="1"/>
                    <a:pt x="217"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 name="Google Shape;681;p35"/>
            <p:cNvSpPr/>
            <p:nvPr/>
          </p:nvSpPr>
          <p:spPr>
            <a:xfrm>
              <a:off x="7101828" y="1977545"/>
              <a:ext cx="59317" cy="43707"/>
            </a:xfrm>
            <a:custGeom>
              <a:avLst/>
              <a:gdLst/>
              <a:ahLst/>
              <a:cxnLst/>
              <a:rect l="l" t="t" r="r" b="b"/>
              <a:pathLst>
                <a:path w="741" h="546" extrusionOk="0">
                  <a:moveTo>
                    <a:pt x="371" y="1"/>
                  </a:moveTo>
                  <a:cubicBezTo>
                    <a:pt x="300" y="1"/>
                    <a:pt x="230" y="26"/>
                    <a:pt x="179" y="78"/>
                  </a:cubicBezTo>
                  <a:cubicBezTo>
                    <a:pt x="1" y="256"/>
                    <a:pt x="123" y="546"/>
                    <a:pt x="375" y="546"/>
                  </a:cubicBezTo>
                  <a:cubicBezTo>
                    <a:pt x="619" y="546"/>
                    <a:pt x="740" y="256"/>
                    <a:pt x="562" y="78"/>
                  </a:cubicBezTo>
                  <a:cubicBezTo>
                    <a:pt x="511" y="26"/>
                    <a:pt x="441" y="1"/>
                    <a:pt x="371"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 name="Google Shape;682;p35"/>
            <p:cNvSpPr/>
            <p:nvPr/>
          </p:nvSpPr>
          <p:spPr>
            <a:xfrm>
              <a:off x="7212696" y="2051911"/>
              <a:ext cx="58517" cy="44268"/>
            </a:xfrm>
            <a:custGeom>
              <a:avLst/>
              <a:gdLst/>
              <a:ahLst/>
              <a:cxnLst/>
              <a:rect l="l" t="t" r="r" b="b"/>
              <a:pathLst>
                <a:path w="731" h="553" extrusionOk="0">
                  <a:moveTo>
                    <a:pt x="361" y="0"/>
                  </a:moveTo>
                  <a:cubicBezTo>
                    <a:pt x="291" y="0"/>
                    <a:pt x="221" y="28"/>
                    <a:pt x="169" y="85"/>
                  </a:cubicBezTo>
                  <a:cubicBezTo>
                    <a:pt x="1" y="253"/>
                    <a:pt x="123" y="552"/>
                    <a:pt x="366" y="552"/>
                  </a:cubicBezTo>
                  <a:cubicBezTo>
                    <a:pt x="609" y="552"/>
                    <a:pt x="731" y="253"/>
                    <a:pt x="553" y="85"/>
                  </a:cubicBezTo>
                  <a:cubicBezTo>
                    <a:pt x="502" y="28"/>
                    <a:pt x="431" y="0"/>
                    <a:pt x="361" y="0"/>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 name="Google Shape;683;p35"/>
            <p:cNvSpPr/>
            <p:nvPr/>
          </p:nvSpPr>
          <p:spPr>
            <a:xfrm>
              <a:off x="7186520" y="2120834"/>
              <a:ext cx="133443" cy="114311"/>
            </a:xfrm>
            <a:custGeom>
              <a:avLst/>
              <a:gdLst/>
              <a:ahLst/>
              <a:cxnLst/>
              <a:rect l="l" t="t" r="r" b="b"/>
              <a:pathLst>
                <a:path w="1667" h="1428" extrusionOk="0">
                  <a:moveTo>
                    <a:pt x="955" y="0"/>
                  </a:moveTo>
                  <a:cubicBezTo>
                    <a:pt x="319" y="0"/>
                    <a:pt x="0" y="768"/>
                    <a:pt x="450" y="1217"/>
                  </a:cubicBezTo>
                  <a:cubicBezTo>
                    <a:pt x="595" y="1362"/>
                    <a:pt x="773" y="1427"/>
                    <a:pt x="948" y="1427"/>
                  </a:cubicBezTo>
                  <a:cubicBezTo>
                    <a:pt x="1315" y="1427"/>
                    <a:pt x="1666" y="1142"/>
                    <a:pt x="1666" y="711"/>
                  </a:cubicBezTo>
                  <a:cubicBezTo>
                    <a:pt x="1666" y="318"/>
                    <a:pt x="1348" y="0"/>
                    <a:pt x="955" y="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9" name="Google Shape;684;p35"/>
            <p:cNvSpPr/>
            <p:nvPr/>
          </p:nvSpPr>
          <p:spPr>
            <a:xfrm>
              <a:off x="6946772" y="1961295"/>
              <a:ext cx="133443" cy="114311"/>
            </a:xfrm>
            <a:custGeom>
              <a:avLst/>
              <a:gdLst/>
              <a:ahLst/>
              <a:cxnLst/>
              <a:rect l="l" t="t" r="r" b="b"/>
              <a:pathLst>
                <a:path w="1667" h="1428" extrusionOk="0">
                  <a:moveTo>
                    <a:pt x="955" y="0"/>
                  </a:moveTo>
                  <a:cubicBezTo>
                    <a:pt x="319" y="0"/>
                    <a:pt x="1" y="767"/>
                    <a:pt x="450" y="1217"/>
                  </a:cubicBezTo>
                  <a:cubicBezTo>
                    <a:pt x="596" y="1362"/>
                    <a:pt x="775" y="1427"/>
                    <a:pt x="950" y="1427"/>
                  </a:cubicBezTo>
                  <a:cubicBezTo>
                    <a:pt x="1316" y="1427"/>
                    <a:pt x="1667" y="1144"/>
                    <a:pt x="1667" y="721"/>
                  </a:cubicBezTo>
                  <a:cubicBezTo>
                    <a:pt x="1667" y="318"/>
                    <a:pt x="1348" y="0"/>
                    <a:pt x="955" y="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3373996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 xmlns:a16="http://schemas.microsoft.com/office/drawing/2014/main" id="{7D175DA5-6478-48B7-B779-24D03D096BE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412" y="881602"/>
            <a:ext cx="10673976" cy="8325701"/>
          </a:xfrm>
          <a:prstGeom prst="rect">
            <a:avLst/>
          </a:prstGeom>
        </p:spPr>
      </p:pic>
      <p:sp>
        <p:nvSpPr>
          <p:cNvPr id="4" name="Rectangle 3">
            <a:extLst>
              <a:ext uri="{FF2B5EF4-FFF2-40B4-BE49-F238E27FC236}">
                <a16:creationId xmlns="" xmlns:a16="http://schemas.microsoft.com/office/drawing/2014/main" id="{F658CBB7-EB0C-46CE-A67F-7331581BE6DD}"/>
              </a:ext>
            </a:extLst>
          </p:cNvPr>
          <p:cNvSpPr/>
          <p:nvPr/>
        </p:nvSpPr>
        <p:spPr>
          <a:xfrm>
            <a:off x="1958665" y="1317701"/>
            <a:ext cx="864852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TẠM</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BIỆT</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CÁC</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CON!</a:t>
            </a:r>
          </a:p>
        </p:txBody>
      </p:sp>
    </p:spTree>
    <p:extLst>
      <p:ext uri="{BB962C8B-B14F-4D97-AF65-F5344CB8AC3E}">
        <p14:creationId xmlns:p14="http://schemas.microsoft.com/office/powerpoint/2010/main" val="16985939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8">
            <a:extLst>
              <a:ext uri="{FF2B5EF4-FFF2-40B4-BE49-F238E27FC236}">
                <a16:creationId xmlns="" xmlns:a16="http://schemas.microsoft.com/office/drawing/2014/main" id="{84E0EB1E-CC1F-4B09-8338-D305427AF817}"/>
              </a:ext>
            </a:extLst>
          </p:cNvPr>
          <p:cNvSpPr>
            <a:spLocks noChangeArrowheads="1"/>
          </p:cNvSpPr>
          <p:nvPr>
            <p:custDataLst>
              <p:tags r:id="rId1"/>
            </p:custDataLst>
          </p:nvPr>
        </p:nvSpPr>
        <p:spPr bwMode="auto">
          <a:xfrm>
            <a:off x="2986495" y="2075103"/>
            <a:ext cx="6218944" cy="13538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798" b="1" dirty="0" err="1">
                <a:solidFill>
                  <a:srgbClr val="C00000"/>
                </a:solidFill>
                <a:latin typeface="Arial" panose="020B0604020202020204" pitchFamily="34" charset="0"/>
                <a:ea typeface="Arial-Rounded" panose="020B0500000000000000" pitchFamily="34" charset="0"/>
                <a:cs typeface="Arial" panose="020B0604020202020204" pitchFamily="34" charset="0"/>
              </a:rPr>
              <a:t>TIẾT</a:t>
            </a:r>
            <a:r>
              <a:rPr lang="en-US" altLang="zh-CN" sz="8798" b="1" dirty="0">
                <a:solidFill>
                  <a:srgbClr val="C00000"/>
                </a:solidFill>
                <a:latin typeface="Arial" panose="020B0604020202020204" pitchFamily="34" charset="0"/>
                <a:ea typeface="Arial-Rounded" panose="020B0500000000000000" pitchFamily="34" charset="0"/>
                <a:cs typeface="Arial" panose="020B0604020202020204" pitchFamily="34" charset="0"/>
              </a:rPr>
              <a:t> 2</a:t>
            </a:r>
          </a:p>
        </p:txBody>
      </p:sp>
    </p:spTree>
    <p:extLst>
      <p:ext uri="{BB962C8B-B14F-4D97-AF65-F5344CB8AC3E}">
        <p14:creationId xmlns:p14="http://schemas.microsoft.com/office/powerpoint/2010/main" val="3199655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F3FACF3-77CC-4B61-860E-93E12E205C4A}"/>
              </a:ext>
            </a:extLst>
          </p:cNvPr>
          <p:cNvPicPr>
            <a:picLocks noChangeAspect="1"/>
          </p:cNvPicPr>
          <p:nvPr/>
        </p:nvPicPr>
        <p:blipFill>
          <a:blip r:embed="rId3"/>
          <a:stretch>
            <a:fillRect/>
          </a:stretch>
        </p:blipFill>
        <p:spPr>
          <a:xfrm>
            <a:off x="201264" y="63141"/>
            <a:ext cx="781376" cy="625100"/>
          </a:xfrm>
          <a:prstGeom prst="rect">
            <a:avLst/>
          </a:prstGeom>
        </p:spPr>
      </p:pic>
      <p:sp>
        <p:nvSpPr>
          <p:cNvPr id="8" name="TextBox 7">
            <a:extLst>
              <a:ext uri="{FF2B5EF4-FFF2-40B4-BE49-F238E27FC236}">
                <a16:creationId xmlns="" xmlns:a16="http://schemas.microsoft.com/office/drawing/2014/main" id="{E2A07A9F-8D6A-480A-8816-C96D27807810}"/>
              </a:ext>
            </a:extLst>
          </p:cNvPr>
          <p:cNvSpPr txBox="1"/>
          <p:nvPr/>
        </p:nvSpPr>
        <p:spPr>
          <a:xfrm>
            <a:off x="591826" y="688241"/>
            <a:ext cx="11182995"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a:t>
            </a:r>
            <a:r>
              <a:rPr lang="vi-VN" sz="2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ch</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ì</a:t>
            </a:r>
            <a:r>
              <a:rPr lang="vi-VN" sz="2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m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trong biển nước. Nhờ sống</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 xmlns:a16="http://schemas.microsoft.com/office/drawing/2014/main"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0D0BB954-E319-4FF2-B2F7-76EC69ADD8E1}"/>
              </a:ext>
            </a:extLst>
          </p:cNvPr>
          <p:cNvSpPr txBox="1"/>
          <p:nvPr/>
        </p:nvSpPr>
        <p:spPr>
          <a:xfrm>
            <a:off x="7420898" y="6013322"/>
            <a:ext cx="3638988" cy="400110"/>
          </a:xfrm>
          <a:prstGeom prst="rect">
            <a:avLst/>
          </a:prstGeom>
          <a:noFill/>
        </p:spPr>
        <p:txBody>
          <a:bodyPr wrap="square" rtlCol="0">
            <a:spAutoFit/>
          </a:bodyPr>
          <a:lstStyle/>
          <a:p>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cổ</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Khơ</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Mú</a:t>
            </a:r>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20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095699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96E91EE2-99FC-4F56-8CF3-A5C379B8979F}"/>
              </a:ext>
            </a:extLst>
          </p:cNvPr>
          <p:cNvGrpSpPr/>
          <p:nvPr/>
        </p:nvGrpSpPr>
        <p:grpSpPr>
          <a:xfrm>
            <a:off x="790993" y="422533"/>
            <a:ext cx="10365132" cy="1200329"/>
            <a:chOff x="604697" y="858884"/>
            <a:chExt cx="10365132" cy="1200329"/>
          </a:xfrm>
        </p:grpSpPr>
        <p:grpSp>
          <p:nvGrpSpPr>
            <p:cNvPr id="11" name="Group 10">
              <a:extLst>
                <a:ext uri="{FF2B5EF4-FFF2-40B4-BE49-F238E27FC236}">
                  <a16:creationId xmlns="" xmlns:a16="http://schemas.microsoft.com/office/drawing/2014/main" id="{8331EBB1-67CF-4097-9168-021D7E8C0839}"/>
                </a:ext>
              </a:extLst>
            </p:cNvPr>
            <p:cNvGrpSpPr/>
            <p:nvPr/>
          </p:nvGrpSpPr>
          <p:grpSpPr>
            <a:xfrm>
              <a:off x="604697" y="897488"/>
              <a:ext cx="777045" cy="641464"/>
              <a:chOff x="3572730" y="1697934"/>
              <a:chExt cx="1271493" cy="1042379"/>
            </a:xfrm>
          </p:grpSpPr>
          <p:sp>
            <p:nvSpPr>
              <p:cNvPr id="13" name="Google Shape;418;p36">
                <a:extLst>
                  <a:ext uri="{FF2B5EF4-FFF2-40B4-BE49-F238E27FC236}">
                    <a16:creationId xmlns="" xmlns:a16="http://schemas.microsoft.com/office/drawing/2014/main"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b="1">
                  <a:solidFill>
                    <a:srgbClr val="002060"/>
                  </a:solidFill>
                  <a:latin typeface="+mj-lt"/>
                  <a:ea typeface="Arial-Rounded" panose="020B0500000000000000" pitchFamily="34" charset="0"/>
                  <a:cs typeface="Arial-Rounded" panose="020B0500000000000000" pitchFamily="34" charset="0"/>
                </a:endParaRPr>
              </a:p>
            </p:txBody>
          </p:sp>
          <p:sp>
            <p:nvSpPr>
              <p:cNvPr id="14" name="Google Shape;423;p36">
                <a:extLst>
                  <a:ext uri="{FF2B5EF4-FFF2-40B4-BE49-F238E27FC236}">
                    <a16:creationId xmlns="" xmlns:a16="http://schemas.microsoft.com/office/drawing/2014/main" id="{43CC617A-B5ED-4697-B224-FF709FDCBDB9}"/>
                  </a:ext>
                </a:extLst>
              </p:cNvPr>
              <p:cNvSpPr txBox="1">
                <a:spLocks/>
              </p:cNvSpPr>
              <p:nvPr/>
            </p:nvSpPr>
            <p:spPr>
              <a:xfrm>
                <a:off x="3647225" y="1790057"/>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b="1" dirty="0">
                    <a:solidFill>
                      <a:srgbClr val="002060"/>
                    </a:solidFill>
                    <a:latin typeface="+mj-lt"/>
                    <a:ea typeface="Arial-Rounded" panose="020B0500000000000000" pitchFamily="34" charset="0"/>
                    <a:cs typeface="Arial-Rounded" panose="020B0500000000000000" pitchFamily="34" charset="0"/>
                  </a:rPr>
                  <a:t>?</a:t>
                </a:r>
              </a:p>
            </p:txBody>
          </p:sp>
        </p:grpSp>
        <p:sp>
          <p:nvSpPr>
            <p:cNvPr id="12" name="TextBox 11">
              <a:extLst>
                <a:ext uri="{FF2B5EF4-FFF2-40B4-BE49-F238E27FC236}">
                  <a16:creationId xmlns="" xmlns:a16="http://schemas.microsoft.com/office/drawing/2014/main" id="{0CE0EFE6-B0F2-4F80-995C-73EE2317B5AA}"/>
                </a:ext>
              </a:extLst>
            </p:cNvPr>
            <p:cNvSpPr txBox="1"/>
            <p:nvPr/>
          </p:nvSpPr>
          <p:spPr>
            <a:xfrm>
              <a:off x="1140248" y="858884"/>
              <a:ext cx="9829581" cy="1200329"/>
            </a:xfrm>
            <a:prstGeom prst="rect">
              <a:avLst/>
            </a:prstGeom>
            <a:noFill/>
          </p:spPr>
          <p:txBody>
            <a:bodyPr wrap="square" rtlCol="0">
              <a:spAutoFit/>
            </a:bodyPr>
            <a:lstStyle/>
            <a:p>
              <a:pPr algn="just"/>
              <a:r>
                <a:rPr lang="en-US" sz="3400" b="1" dirty="0">
                  <a:solidFill>
                    <a:srgbClr val="FFC000"/>
                  </a:solidFill>
                  <a:latin typeface="+mj-lt"/>
                  <a:ea typeface="Arial-Rounded" panose="020B0500000000000000" pitchFamily="34" charset="0"/>
                  <a:cs typeface="Arial-Rounded" panose="020B0500000000000000" pitchFamily="34" charset="0"/>
                </a:rPr>
                <a:t>  </a:t>
              </a:r>
              <a:r>
                <a:rPr lang="en-US" sz="3600"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Vì</a:t>
              </a:r>
              <a:r>
                <a:rPr lang="en-US" sz="36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sao</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hai</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vợ</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chồng</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bắt</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được</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con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dúi</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rồi</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lại</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tha</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cho</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nó</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grpSp>
      <p:pic>
        <p:nvPicPr>
          <p:cNvPr id="3" name="Picture 2" descr="A red box with a cartoon character on it&#10;&#10;Description automatically generated with low confidence">
            <a:extLst>
              <a:ext uri="{FF2B5EF4-FFF2-40B4-BE49-F238E27FC236}">
                <a16:creationId xmlns="" xmlns:a16="http://schemas.microsoft.com/office/drawing/2014/main" id="{40A0C3D1-FE73-4C24-9086-C166143CD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1243" y="4128036"/>
            <a:ext cx="2665127" cy="2665127"/>
          </a:xfrm>
          <a:prstGeom prst="rect">
            <a:avLst/>
          </a:prstGeom>
        </p:spPr>
      </p:pic>
      <p:sp>
        <p:nvSpPr>
          <p:cNvPr id="17" name="TextBox 16">
            <a:extLst>
              <a:ext uri="{FF2B5EF4-FFF2-40B4-BE49-F238E27FC236}">
                <a16:creationId xmlns="" xmlns:a16="http://schemas.microsoft.com/office/drawing/2014/main" id="{D8D01B9E-BDEC-4B0B-BBB0-C5F7DA3AF7DE}"/>
              </a:ext>
            </a:extLst>
          </p:cNvPr>
          <p:cNvSpPr txBox="1"/>
          <p:nvPr/>
        </p:nvSpPr>
        <p:spPr>
          <a:xfrm>
            <a:off x="956953" y="1952119"/>
            <a:ext cx="10930247" cy="923330"/>
          </a:xfrm>
          <a:prstGeom prst="rect">
            <a:avLst/>
          </a:prstGeom>
          <a:noFill/>
        </p:spPr>
        <p:txBody>
          <a:bodyPr wrap="square">
            <a:spAutoFit/>
          </a:bodyPr>
          <a:lstStyle/>
          <a:p>
            <a:pPr marL="0" marR="0" lvl="0" indent="463550" algn="just" defTabSz="914400" rtl="0" eaLnBrk="1" fontAlgn="auto" latinLnBrk="0" hangingPunct="1">
              <a:lnSpc>
                <a:spcPct val="150000"/>
              </a:lnSpc>
              <a:buClrTx/>
              <a:buSzTx/>
              <a:buFontTx/>
              <a:buNone/>
              <a:tabLst/>
              <a:defRPr/>
            </a:pPr>
            <a:r>
              <a:rPr kumimoji="0" lang="en-US" sz="3600" i="0" u="none" strike="noStrike" kern="1200" cap="none" spc="0" normalizeH="0" baseline="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Họ</a:t>
            </a:r>
            <a:r>
              <a:rPr kumimoji="0" lang="en-US" sz="3600" i="0" u="none" strike="noStrike" kern="1200" cap="none" spc="0" normalizeH="0" baseline="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a:ln>
                  <a:noFill/>
                </a:ln>
                <a:solidFill>
                  <a:srgbClr val="000099"/>
                </a:solidFill>
                <a:uLnTx/>
                <a:uFillTx/>
                <a:latin typeface="+mj-lt"/>
                <a:ea typeface="Arial-Rounded" panose="020B0500000000000000" pitchFamily="34" charset="0"/>
                <a:cs typeface="Arial-Rounded" panose="020B0500000000000000" pitchFamily="34" charset="0"/>
              </a:rPr>
              <a:t>thương</a:t>
            </a:r>
            <a:r>
              <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a:ln>
                  <a:noFill/>
                </a:ln>
                <a:solidFill>
                  <a:srgbClr val="000099"/>
                </a:solidFill>
                <a:uLnTx/>
                <a:uFillTx/>
                <a:latin typeface="+mj-lt"/>
                <a:ea typeface="Arial-Rounded" panose="020B0500000000000000" pitchFamily="34" charset="0"/>
                <a:cs typeface="Arial-Rounded" panose="020B0500000000000000" pitchFamily="34" charset="0"/>
              </a:rPr>
              <a:t>tình</a:t>
            </a:r>
            <a:r>
              <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a:ln>
                  <a:noFill/>
                </a:ln>
                <a:solidFill>
                  <a:srgbClr val="000099"/>
                </a:solidFill>
                <a:uLnTx/>
                <a:uFillTx/>
                <a:latin typeface="+mj-lt"/>
                <a:ea typeface="Arial-Rounded" panose="020B0500000000000000" pitchFamily="34" charset="0"/>
                <a:cs typeface="Arial-Rounded" panose="020B0500000000000000" pitchFamily="34" charset="0"/>
              </a:rPr>
              <a:t>tha</a:t>
            </a:r>
            <a:r>
              <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a:ln>
                  <a:noFill/>
                </a:ln>
                <a:solidFill>
                  <a:srgbClr val="000099"/>
                </a:solidFill>
                <a:uLnTx/>
                <a:uFillTx/>
                <a:latin typeface="+mj-lt"/>
                <a:ea typeface="Arial-Rounded" panose="020B0500000000000000" pitchFamily="34" charset="0"/>
                <a:cs typeface="Arial-Rounded" panose="020B0500000000000000" pitchFamily="34" charset="0"/>
              </a:rPr>
              <a:t>cho</a:t>
            </a:r>
            <a:r>
              <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dúi</a:t>
            </a:r>
            <a:r>
              <a:rPr kumimoji="0" lang="en-US" sz="3600" i="0" u="none" strike="noStrike" kern="1200" cap="none" spc="0" normalizeH="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vì</a:t>
            </a:r>
            <a:r>
              <a:rPr kumimoji="0" lang="en-US" sz="3600" i="0" u="none" strike="noStrike" kern="1200" cap="none" spc="0" normalizeH="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nó</a:t>
            </a:r>
            <a:r>
              <a:rPr kumimoji="0" lang="en-US" sz="3600" i="0" u="none" strike="noStrike" kern="1200" cap="none" spc="0" normalizeH="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xin</a:t>
            </a:r>
            <a:r>
              <a:rPr kumimoji="0" lang="en-US" sz="3600" i="0" u="none" strike="noStrike" kern="1200" cap="none" spc="0" normalizeH="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tha</a:t>
            </a:r>
            <a:r>
              <a:rPr kumimoji="0" lang="en-US" sz="3600" i="0" u="none" strike="noStrike" kern="1200" cap="none" spc="0" normalizeH="0" baseline="0" noProof="0" dirty="0" smtClean="0">
                <a:ln>
                  <a:noFill/>
                </a:ln>
                <a:solidFill>
                  <a:srgbClr val="000099"/>
                </a:solidFill>
                <a:uLnTx/>
                <a:uFillTx/>
                <a:latin typeface="+mj-lt"/>
                <a:ea typeface="Arial-Rounded" panose="020B0500000000000000" pitchFamily="34" charset="0"/>
                <a:cs typeface="Arial-Rounded" panose="020B0500000000000000" pitchFamily="34" charset="0"/>
              </a:rPr>
              <a:t>.</a:t>
            </a:r>
            <a:endPar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2531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A78F13F4-0B11-4921-9FAD-06952CA9C54B}"/>
              </a:ext>
            </a:extLst>
          </p:cNvPr>
          <p:cNvSpPr txBox="1"/>
          <p:nvPr/>
        </p:nvSpPr>
        <p:spPr>
          <a:xfrm>
            <a:off x="440461" y="482075"/>
            <a:ext cx="10112874" cy="643766"/>
          </a:xfrm>
          <a:prstGeom prst="rect">
            <a:avLst/>
          </a:prstGeom>
          <a:noFill/>
        </p:spPr>
        <p:txBody>
          <a:bodyPr wrap="square" rtlCol="0">
            <a:spAutoFit/>
          </a:bodyPr>
          <a:lstStyle/>
          <a:p>
            <a:pPr algn="just">
              <a:lnSpc>
                <a:spcPts val="4300"/>
              </a:lnSpc>
            </a:pPr>
            <a:r>
              <a:rPr lang="en-US" sz="4000" b="1" dirty="0" smtClean="0">
                <a:solidFill>
                  <a:schemeClr val="bg2"/>
                </a:solidFill>
                <a:latin typeface="+mj-lt"/>
                <a:ea typeface="Arial-Rounded" panose="020B0500000000000000" pitchFamily="34" charset="0"/>
                <a:cs typeface="Arial-Rounded" panose="020B0500000000000000" pitchFamily="34" charset="0"/>
              </a:rPr>
              <a:t>  </a:t>
            </a:r>
            <a:r>
              <a:rPr lang="en-US" sz="3200" b="1" dirty="0" smtClean="0">
                <a:solidFill>
                  <a:srgbClr val="FF0000"/>
                </a:solidFill>
                <a:latin typeface="+mj-lt"/>
                <a:ea typeface="Arial-Rounded" panose="020B0500000000000000" pitchFamily="34" charset="0"/>
                <a:cs typeface="Arial-Rounded" panose="020B0500000000000000" pitchFamily="34" charset="0"/>
              </a:rPr>
              <a:t>1.</a:t>
            </a:r>
            <a:r>
              <a:rPr lang="en-US" sz="3200" b="1" dirty="0" smtClean="0">
                <a:solidFill>
                  <a:schemeClr val="bg2"/>
                </a:solidFill>
                <a:latin typeface="+mj-lt"/>
                <a:ea typeface="Arial-Rounded" panose="020B0500000000000000" pitchFamily="34" charset="0"/>
                <a:cs typeface="Arial-Rounded" panose="020B0500000000000000" pitchFamily="34" charset="0"/>
              </a:rPr>
              <a:t> </a:t>
            </a:r>
            <a:r>
              <a:rPr lang="en-US" sz="3200" dirty="0" smtClean="0">
                <a:solidFill>
                  <a:srgbClr val="000000"/>
                </a:solidFill>
                <a:latin typeface="+mj-lt"/>
                <a:ea typeface="Arial-Rounded" panose="020B0500000000000000" pitchFamily="34" charset="0"/>
                <a:cs typeface="Arial-Rounded" panose="020B0500000000000000" pitchFamily="34" charset="0"/>
              </a:rPr>
              <a:t>Con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nói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với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hai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chồng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điều</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gì</a:t>
            </a:r>
            <a:r>
              <a:rPr lang="en-US" sz="3200" dirty="0">
                <a:solidFill>
                  <a:srgbClr val="000000"/>
                </a:solidFill>
                <a:latin typeface="+mj-lt"/>
                <a:ea typeface="Arial-Rounded" panose="020B0500000000000000" pitchFamily="34" charset="0"/>
                <a:cs typeface="Arial-Rounded" panose="020B0500000000000000" pitchFamily="34" charset="0"/>
              </a:rPr>
              <a:t>?</a:t>
            </a:r>
          </a:p>
        </p:txBody>
      </p:sp>
      <p:sp>
        <p:nvSpPr>
          <p:cNvPr id="12" name="TextBox 11">
            <a:extLst>
              <a:ext uri="{FF2B5EF4-FFF2-40B4-BE49-F238E27FC236}">
                <a16:creationId xmlns="" xmlns:a16="http://schemas.microsoft.com/office/drawing/2014/main" id="{A31D3367-4949-449A-B735-EC6DAB2EBC68}"/>
              </a:ext>
            </a:extLst>
          </p:cNvPr>
          <p:cNvSpPr txBox="1"/>
          <p:nvPr/>
        </p:nvSpPr>
        <p:spPr>
          <a:xfrm>
            <a:off x="723674" y="1171411"/>
            <a:ext cx="10844332" cy="4315044"/>
          </a:xfrm>
          <a:prstGeom prst="rect">
            <a:avLst/>
          </a:prstGeom>
          <a:solidFill>
            <a:schemeClr val="accent2">
              <a:lumMod val="60000"/>
              <a:lumOff val="40000"/>
            </a:schemeClr>
          </a:solidFill>
        </p:spPr>
        <p:txBody>
          <a:bodyPr wrap="square" lIns="91391" tIns="45696" rIns="91391" bIns="45696" rtlCol="0">
            <a:spAutoFit/>
          </a:bodyPr>
          <a:lstStyle/>
          <a:p>
            <a:pPr algn="just">
              <a:lnSpc>
                <a:spcPts val="5600"/>
              </a:lnSpc>
            </a:pPr>
            <a:r>
              <a:rPr lang="en-US" sz="3200" dirty="0">
                <a:solidFill>
                  <a:srgbClr val="000000"/>
                </a:solidFill>
                <a:latin typeface="+mj-lt"/>
                <a:ea typeface="Arial-Rounded" panose="020B0500000000000000" pitchFamily="34" charset="0"/>
                <a:cs typeface="Arial-Rounded" panose="020B0500000000000000" pitchFamily="34" charset="0"/>
              </a:rPr>
              <a:t>     </a:t>
            </a:r>
            <a:r>
              <a:rPr lang="en-US" sz="2800" b="1"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Để</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trả</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ơn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dúi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báo</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sắp</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có</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lũ</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lụt</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rất</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lớn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và</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chỉ</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cho</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cách</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tránh</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nói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với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bà</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con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nhưng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chẳng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ai tin. Nghe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lời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dúi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khoét</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rỗng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khúc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gỗ</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to,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chuẩn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bị</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thức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ăn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bỏ</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vào</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đó</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Vừa</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chuẩn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bị</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xong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mọi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thứ</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thì</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mưa</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to,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gió</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lớn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nước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ngập</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mênh</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mông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Muôn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loài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chìm</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trong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biển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nước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Nhờ</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sống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trong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khúc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gỗ</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nổi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vợ</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chồng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nhà</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thoát</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nạn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kumimoji="0" lang="en-US" sz="320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8" name="TextBox 17">
            <a:extLst>
              <a:ext uri="{FF2B5EF4-FFF2-40B4-BE49-F238E27FC236}">
                <a16:creationId xmlns="" xmlns:a16="http://schemas.microsoft.com/office/drawing/2014/main" id="{DE4BAD5D-B226-4F7D-85C3-FCCF1CA0EC75}"/>
              </a:ext>
            </a:extLst>
          </p:cNvPr>
          <p:cNvSpPr txBox="1"/>
          <p:nvPr/>
        </p:nvSpPr>
        <p:spPr>
          <a:xfrm>
            <a:off x="440461" y="5590348"/>
            <a:ext cx="11127545" cy="1077218"/>
          </a:xfrm>
          <a:prstGeom prst="rect">
            <a:avLst/>
          </a:prstGeom>
          <a:solidFill>
            <a:schemeClr val="tx1">
              <a:lumMod val="25000"/>
              <a:lumOff val="75000"/>
            </a:schemeClr>
          </a:solidFill>
        </p:spPr>
        <p:txBody>
          <a:bodyPr wrap="square">
            <a:spAutoFit/>
          </a:bodyPr>
          <a:lstStyle/>
          <a:p>
            <a:pPr lvl="0" algn="just" defTabSz="921716">
              <a:defRPr/>
            </a:pPr>
            <a:r>
              <a:rPr lang="en-US" sz="3200" b="1" dirty="0">
                <a:solidFill>
                  <a:srgbClr val="002060"/>
                </a:solidFill>
                <a:latin typeface="+mj-lt"/>
                <a:ea typeface="Arial-Rounded" panose="020B0500000000000000" pitchFamily="34" charset="0"/>
                <a:cs typeface="Arial-Rounded" panose="020B0500000000000000" pitchFamily="34" charset="0"/>
              </a:rPr>
              <a:t> </a:t>
            </a:r>
            <a:r>
              <a:rPr lang="en-US" sz="2800" b="1" dirty="0">
                <a:solidFill>
                  <a:srgbClr val="002060"/>
                </a:solidFill>
                <a:latin typeface="+mj-lt"/>
                <a:ea typeface="Arial-Rounded" panose="020B0500000000000000" pitchFamily="34" charset="0"/>
                <a:cs typeface="Arial-Rounded" panose="020B0500000000000000" pitchFamily="34" charset="0"/>
              </a:rPr>
              <a:t> </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Con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dúi</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báo</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hai</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vợ</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chồng</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sắp</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có</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lũ</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lụt</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rất</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lớn</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và</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chỉ</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cho</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cách</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tránh</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endParaRPr kumimoji="0" lang="en-US" sz="32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 name="Arrow: Right 1">
            <a:extLst>
              <a:ext uri="{FF2B5EF4-FFF2-40B4-BE49-F238E27FC236}">
                <a16:creationId xmlns="" xmlns:a16="http://schemas.microsoft.com/office/drawing/2014/main" id="{3805C9AF-BE4A-478E-B7D0-710D5318CB32}"/>
              </a:ext>
            </a:extLst>
          </p:cNvPr>
          <p:cNvSpPr/>
          <p:nvPr/>
        </p:nvSpPr>
        <p:spPr>
          <a:xfrm>
            <a:off x="225737" y="5767755"/>
            <a:ext cx="440461" cy="337625"/>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36276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69C388F4-4903-40C6-89AF-22694C32F661}"/>
              </a:ext>
            </a:extLst>
          </p:cNvPr>
          <p:cNvSpPr txBox="1"/>
          <p:nvPr/>
        </p:nvSpPr>
        <p:spPr>
          <a:xfrm>
            <a:off x="731517" y="1310416"/>
            <a:ext cx="10600574" cy="5082482"/>
          </a:xfrm>
          <a:prstGeom prst="rect">
            <a:avLst/>
          </a:prstGeom>
          <a:solidFill>
            <a:schemeClr val="accent2">
              <a:lumMod val="60000"/>
              <a:lumOff val="40000"/>
            </a:schemeClr>
          </a:solidFill>
        </p:spPr>
        <p:txBody>
          <a:bodyPr wrap="square">
            <a:spAutoFit/>
          </a:bodyPr>
          <a:lstStyle/>
          <a:p>
            <a:pPr indent="463550" algn="just">
              <a:lnSpc>
                <a:spcPct val="150000"/>
              </a:lnSpc>
              <a:defRPr/>
            </a:pPr>
            <a:r>
              <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Để</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ơn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báo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sắp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chỉ</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cách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tránh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nói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với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bà</a:t>
            </a:r>
            <a:r>
              <a:rPr lang="en-US" sz="3200" dirty="0">
                <a:solidFill>
                  <a:srgbClr val="002060"/>
                </a:solidFill>
                <a:latin typeface="+mj-lt"/>
                <a:ea typeface="Arial-Rounded" panose="020B0500000000000000" pitchFamily="34" charset="0"/>
                <a:cs typeface="Arial-Rounded" panose="020B0500000000000000" pitchFamily="34" charset="0"/>
              </a:rPr>
              <a:t> con </a:t>
            </a:r>
            <a:r>
              <a:rPr lang="en-US" sz="3200" dirty="0" err="1">
                <a:solidFill>
                  <a:srgbClr val="002060"/>
                </a:solidFill>
                <a:latin typeface="+mj-lt"/>
                <a:ea typeface="Arial-Rounded" panose="020B0500000000000000" pitchFamily="34" charset="0"/>
                <a:cs typeface="Arial-Rounded" panose="020B0500000000000000" pitchFamily="34" charset="0"/>
              </a:rPr>
              <a:t>nhưng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chẳng</a:t>
            </a:r>
            <a:r>
              <a:rPr lang="en-US" sz="3200" dirty="0">
                <a:solidFill>
                  <a:srgbClr val="002060"/>
                </a:solidFill>
                <a:latin typeface="+mj-lt"/>
                <a:ea typeface="Arial-Rounded" panose="020B0500000000000000" pitchFamily="34" charset="0"/>
                <a:cs typeface="Arial-Rounded" panose="020B0500000000000000" pitchFamily="34" charset="0"/>
              </a:rPr>
              <a:t> ai tin. Nghe </a:t>
            </a:r>
            <a:r>
              <a:rPr lang="en-US" sz="3200" dirty="0" err="1">
                <a:solidFill>
                  <a:srgbClr val="002060"/>
                </a:solidFill>
                <a:latin typeface="+mj-lt"/>
                <a:ea typeface="Arial-Rounded" panose="020B0500000000000000" pitchFamily="34" charset="0"/>
                <a:cs typeface="Arial-Rounded" panose="020B0500000000000000" pitchFamily="34" charset="0"/>
              </a:rPr>
              <a:t>lời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khoét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rỗng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bỏ</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Vừa</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xong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mọi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thì</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mưa</a:t>
            </a:r>
            <a:r>
              <a:rPr lang="en-US" sz="3200" dirty="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gió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nước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ngập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mênh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mông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Muôn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loài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chìm</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biển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nước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Nhờ</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sống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nổi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chồng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thoát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nạn</a:t>
            </a:r>
            <a:r>
              <a:rPr lang="en-US" sz="3200" dirty="0">
                <a:solidFill>
                  <a:srgbClr val="00206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50000"/>
              </a:lnSpc>
              <a:buClrTx/>
              <a:buSzTx/>
              <a:buFontTx/>
              <a:buNone/>
              <a:tabLst/>
              <a:defRPr/>
            </a:pPr>
            <a:endPar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 xmlns:a16="http://schemas.microsoft.com/office/drawing/2014/main" id="{96E91EE2-99FC-4F56-8CF3-A5C379B8979F}"/>
              </a:ext>
            </a:extLst>
          </p:cNvPr>
          <p:cNvGrpSpPr/>
          <p:nvPr/>
        </p:nvGrpSpPr>
        <p:grpSpPr>
          <a:xfrm>
            <a:off x="976284" y="562342"/>
            <a:ext cx="10239432" cy="674758"/>
            <a:chOff x="604697" y="897488"/>
            <a:chExt cx="10239432" cy="674758"/>
          </a:xfrm>
        </p:grpSpPr>
        <p:grpSp>
          <p:nvGrpSpPr>
            <p:cNvPr id="11" name="Group 10">
              <a:extLst>
                <a:ext uri="{FF2B5EF4-FFF2-40B4-BE49-F238E27FC236}">
                  <a16:creationId xmlns="" xmlns:a16="http://schemas.microsoft.com/office/drawing/2014/main" id="{8331EBB1-67CF-4097-9168-021D7E8C0839}"/>
                </a:ext>
              </a:extLst>
            </p:cNvPr>
            <p:cNvGrpSpPr/>
            <p:nvPr/>
          </p:nvGrpSpPr>
          <p:grpSpPr>
            <a:xfrm>
              <a:off x="604697" y="897488"/>
              <a:ext cx="810295" cy="641464"/>
              <a:chOff x="3572730" y="1697934"/>
              <a:chExt cx="1325901" cy="1042379"/>
            </a:xfrm>
          </p:grpSpPr>
          <p:sp>
            <p:nvSpPr>
              <p:cNvPr id="13" name="Google Shape;418;p36">
                <a:extLst>
                  <a:ext uri="{FF2B5EF4-FFF2-40B4-BE49-F238E27FC236}">
                    <a16:creationId xmlns="" xmlns:a16="http://schemas.microsoft.com/office/drawing/2014/main"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mj-lt"/>
                  <a:ea typeface="Arial-Rounded" panose="020B0500000000000000" pitchFamily="34" charset="0"/>
                  <a:cs typeface="Arial-Rounded" panose="020B0500000000000000" pitchFamily="34" charset="0"/>
                </a:endParaRPr>
              </a:p>
            </p:txBody>
          </p:sp>
          <p:sp>
            <p:nvSpPr>
              <p:cNvPr id="14" name="Google Shape;423;p36">
                <a:extLst>
                  <a:ext uri="{FF2B5EF4-FFF2-40B4-BE49-F238E27FC236}">
                    <a16:creationId xmlns="" xmlns:a16="http://schemas.microsoft.com/office/drawing/2014/main" id="{43CC617A-B5ED-4697-B224-FF709FDCBDB9}"/>
                  </a:ext>
                </a:extLst>
              </p:cNvPr>
              <p:cNvSpPr txBox="1">
                <a:spLocks/>
              </p:cNvSpPr>
              <p:nvPr/>
            </p:nvSpPr>
            <p:spPr>
              <a:xfrm>
                <a:off x="3701633" y="1817073"/>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dirty="0">
                    <a:solidFill>
                      <a:srgbClr val="002060"/>
                    </a:solidFill>
                    <a:latin typeface="+mj-lt"/>
                    <a:ea typeface="Arial-Rounded" panose="020B0500000000000000" pitchFamily="34" charset="0"/>
                    <a:cs typeface="Arial-Rounded" panose="020B0500000000000000" pitchFamily="34" charset="0"/>
                  </a:rPr>
                  <a:t>?</a:t>
                </a:r>
              </a:p>
            </p:txBody>
          </p:sp>
        </p:grpSp>
        <p:sp>
          <p:nvSpPr>
            <p:cNvPr id="12" name="TextBox 11">
              <a:extLst>
                <a:ext uri="{FF2B5EF4-FFF2-40B4-BE49-F238E27FC236}">
                  <a16:creationId xmlns="" xmlns:a16="http://schemas.microsoft.com/office/drawing/2014/main" id="{0CE0EFE6-B0F2-4F80-995C-73EE2317B5AA}"/>
                </a:ext>
              </a:extLst>
            </p:cNvPr>
            <p:cNvSpPr txBox="1"/>
            <p:nvPr/>
          </p:nvSpPr>
          <p:spPr>
            <a:xfrm>
              <a:off x="946331" y="956693"/>
              <a:ext cx="9897798" cy="615553"/>
            </a:xfrm>
            <a:prstGeom prst="rect">
              <a:avLst/>
            </a:prstGeom>
            <a:noFill/>
          </p:spPr>
          <p:txBody>
            <a:bodyPr wrap="square" rtlCol="0">
              <a:spAutoFit/>
            </a:bodyPr>
            <a:lstStyle/>
            <a:p>
              <a:pPr algn="just"/>
              <a:r>
                <a:rPr lang="en-US" sz="3400" dirty="0">
                  <a:solidFill>
                    <a:srgbClr val="000000"/>
                  </a:solidFill>
                  <a:latin typeface="+mj-lt"/>
                  <a:ea typeface="Arial-Rounded" panose="020B0500000000000000" pitchFamily="34" charset="0"/>
                  <a:cs typeface="Arial-Rounded" panose="020B0500000000000000" pitchFamily="34" charset="0"/>
                </a:rPr>
                <a:t>    Nghe </a:t>
              </a:r>
              <a:r>
                <a:rPr lang="en-US" sz="3400" dirty="0" err="1">
                  <a:solidFill>
                    <a:srgbClr val="000000"/>
                  </a:solidFill>
                  <a:latin typeface="+mj-lt"/>
                  <a:ea typeface="Arial-Rounded" panose="020B0500000000000000" pitchFamily="34" charset="0"/>
                  <a:cs typeface="Arial-Rounded" panose="020B0500000000000000" pitchFamily="34" charset="0"/>
                </a:rPr>
                <a:t>lời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dúi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hai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vợ</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chồng</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đã</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làm</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gì</a:t>
              </a:r>
              <a:r>
                <a:rPr lang="en-US" sz="3400" dirty="0">
                  <a:solidFill>
                    <a:srgbClr val="000000"/>
                  </a:solidFill>
                  <a:latin typeface="+mj-lt"/>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164735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69C388F4-4903-40C6-89AF-22694C32F661}"/>
              </a:ext>
            </a:extLst>
          </p:cNvPr>
          <p:cNvSpPr txBox="1"/>
          <p:nvPr/>
        </p:nvSpPr>
        <p:spPr>
          <a:xfrm>
            <a:off x="746409" y="1362200"/>
            <a:ext cx="10699181" cy="5170646"/>
          </a:xfrm>
          <a:prstGeom prst="rect">
            <a:avLst/>
          </a:prstGeom>
          <a:solidFill>
            <a:schemeClr val="accent2">
              <a:lumMod val="60000"/>
              <a:lumOff val="40000"/>
            </a:schemeClr>
          </a:solidFill>
        </p:spPr>
        <p:txBody>
          <a:bodyPr wrap="square">
            <a:spAutoFit/>
          </a:bodyPr>
          <a:lstStyle/>
          <a:p>
            <a:pPr indent="463550" algn="just">
              <a:lnSpc>
                <a:spcPct val="150000"/>
              </a:lnSpc>
              <a:defRPr/>
            </a:pPr>
            <a:r>
              <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Để</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ơn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báo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sắp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chỉ</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cách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tránh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nói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với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bà</a:t>
            </a:r>
            <a:r>
              <a:rPr lang="en-US" sz="3200" dirty="0">
                <a:solidFill>
                  <a:srgbClr val="002060"/>
                </a:solidFill>
                <a:latin typeface="+mj-lt"/>
                <a:ea typeface="Arial-Rounded" panose="020B0500000000000000" pitchFamily="34" charset="0"/>
                <a:cs typeface="Arial-Rounded" panose="020B0500000000000000" pitchFamily="34" charset="0"/>
              </a:rPr>
              <a:t> con </a:t>
            </a:r>
            <a:r>
              <a:rPr lang="en-US" sz="3200" dirty="0" err="1">
                <a:solidFill>
                  <a:srgbClr val="002060"/>
                </a:solidFill>
                <a:latin typeface="+mj-lt"/>
                <a:ea typeface="Arial-Rounded" panose="020B0500000000000000" pitchFamily="34" charset="0"/>
                <a:cs typeface="Arial-Rounded" panose="020B0500000000000000" pitchFamily="34" charset="0"/>
              </a:rPr>
              <a:t>nhưng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chẳng</a:t>
            </a:r>
            <a:r>
              <a:rPr lang="en-US" sz="3200" dirty="0">
                <a:solidFill>
                  <a:srgbClr val="002060"/>
                </a:solidFill>
                <a:latin typeface="+mj-lt"/>
                <a:ea typeface="Arial-Rounded" panose="020B0500000000000000" pitchFamily="34" charset="0"/>
                <a:cs typeface="Arial-Rounded" panose="020B0500000000000000" pitchFamily="34" charset="0"/>
              </a:rPr>
              <a:t> ai tin. </a:t>
            </a:r>
            <a:r>
              <a:rPr lang="en-US" sz="3200" dirty="0">
                <a:solidFill>
                  <a:srgbClr val="FF0000"/>
                </a:solidFill>
                <a:latin typeface="+mj-lt"/>
                <a:ea typeface="Arial-Rounded" panose="020B0500000000000000" pitchFamily="34" charset="0"/>
                <a:cs typeface="Arial-Rounded" panose="020B0500000000000000" pitchFamily="34" charset="0"/>
              </a:rPr>
              <a:t>Nghe </a:t>
            </a:r>
            <a:r>
              <a:rPr lang="en-US" sz="3200" dirty="0" err="1">
                <a:solidFill>
                  <a:srgbClr val="FF0000"/>
                </a:solidFill>
                <a:latin typeface="+mj-lt"/>
                <a:ea typeface="Arial-Rounded" panose="020B0500000000000000" pitchFamily="34" charset="0"/>
                <a:cs typeface="Arial-Rounded" panose="020B0500000000000000" pitchFamily="34" charset="0"/>
              </a:rPr>
              <a:t>lời</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dúi</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họ</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khoét</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rỗng</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khúc</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gỗ</a:t>
            </a:r>
            <a:r>
              <a:rPr lang="en-US" sz="3200" dirty="0">
                <a:solidFill>
                  <a:srgbClr val="FF0000"/>
                </a:solidFill>
                <a:latin typeface="+mj-lt"/>
                <a:ea typeface="Arial-Rounded" panose="020B0500000000000000" pitchFamily="34" charset="0"/>
                <a:cs typeface="Arial-Rounded" panose="020B0500000000000000" pitchFamily="34" charset="0"/>
              </a:rPr>
              <a:t> to, </a:t>
            </a:r>
            <a:r>
              <a:rPr lang="en-US" sz="3200" dirty="0" err="1">
                <a:solidFill>
                  <a:srgbClr val="FF0000"/>
                </a:solidFill>
                <a:latin typeface="+mj-lt"/>
                <a:ea typeface="Arial-Rounded" panose="020B0500000000000000" pitchFamily="34" charset="0"/>
                <a:cs typeface="Arial-Rounded" panose="020B0500000000000000" pitchFamily="34" charset="0"/>
              </a:rPr>
              <a:t>chuẩn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bị</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thức</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ăn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bỏ</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vào</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đó</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Vừa</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xong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mọi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thì</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mưa</a:t>
            </a:r>
            <a:r>
              <a:rPr lang="en-US" sz="3200" dirty="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gió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nước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ngập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mênh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mông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Muôn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loài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chìm</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biển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nước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Nhờ</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sống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nổi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chồng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thoát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nạn</a:t>
            </a:r>
            <a:r>
              <a:rPr lang="en-US" sz="3200" dirty="0">
                <a:solidFill>
                  <a:srgbClr val="00206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50000"/>
              </a:lnSpc>
              <a:buClrTx/>
              <a:buSzTx/>
              <a:buFontTx/>
              <a:buNone/>
              <a:tabLst/>
              <a:defRPr/>
            </a:pPr>
            <a:endPar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 xmlns:a16="http://schemas.microsoft.com/office/drawing/2014/main" id="{96E91EE2-99FC-4F56-8CF3-A5C379B8979F}"/>
              </a:ext>
            </a:extLst>
          </p:cNvPr>
          <p:cNvGrpSpPr/>
          <p:nvPr/>
        </p:nvGrpSpPr>
        <p:grpSpPr>
          <a:xfrm>
            <a:off x="976284" y="562342"/>
            <a:ext cx="11303615" cy="672244"/>
            <a:chOff x="604697" y="897488"/>
            <a:chExt cx="10626591" cy="672244"/>
          </a:xfrm>
        </p:grpSpPr>
        <p:grpSp>
          <p:nvGrpSpPr>
            <p:cNvPr id="11" name="Group 10">
              <a:extLst>
                <a:ext uri="{FF2B5EF4-FFF2-40B4-BE49-F238E27FC236}">
                  <a16:creationId xmlns="" xmlns:a16="http://schemas.microsoft.com/office/drawing/2014/main" id="{8331EBB1-67CF-4097-9168-021D7E8C0839}"/>
                </a:ext>
              </a:extLst>
            </p:cNvPr>
            <p:cNvGrpSpPr/>
            <p:nvPr/>
          </p:nvGrpSpPr>
          <p:grpSpPr>
            <a:xfrm>
              <a:off x="604697" y="897488"/>
              <a:ext cx="816517" cy="641464"/>
              <a:chOff x="3572730" y="1697934"/>
              <a:chExt cx="1336082" cy="1042379"/>
            </a:xfrm>
          </p:grpSpPr>
          <p:sp>
            <p:nvSpPr>
              <p:cNvPr id="13" name="Google Shape;418;p36">
                <a:extLst>
                  <a:ext uri="{FF2B5EF4-FFF2-40B4-BE49-F238E27FC236}">
                    <a16:creationId xmlns="" xmlns:a16="http://schemas.microsoft.com/office/drawing/2014/main"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mj-lt"/>
                  <a:ea typeface="Arial-Rounded" panose="020B0500000000000000" pitchFamily="34" charset="0"/>
                  <a:cs typeface="Arial-Rounded" panose="020B0500000000000000" pitchFamily="34" charset="0"/>
                </a:endParaRPr>
              </a:p>
            </p:txBody>
          </p:sp>
          <p:sp>
            <p:nvSpPr>
              <p:cNvPr id="14" name="Google Shape;423;p36">
                <a:extLst>
                  <a:ext uri="{FF2B5EF4-FFF2-40B4-BE49-F238E27FC236}">
                    <a16:creationId xmlns="" xmlns:a16="http://schemas.microsoft.com/office/drawing/2014/main" id="{43CC617A-B5ED-4697-B224-FF709FDCBDB9}"/>
                  </a:ext>
                </a:extLst>
              </p:cNvPr>
              <p:cNvSpPr txBox="1">
                <a:spLocks/>
              </p:cNvSpPr>
              <p:nvPr/>
            </p:nvSpPr>
            <p:spPr>
              <a:xfrm>
                <a:off x="3711813" y="183392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dirty="0">
                    <a:solidFill>
                      <a:srgbClr val="002060"/>
                    </a:solidFill>
                    <a:latin typeface="+mj-lt"/>
                    <a:ea typeface="Arial-Rounded" panose="020B0500000000000000" pitchFamily="34" charset="0"/>
                    <a:cs typeface="Arial-Rounded" panose="020B0500000000000000" pitchFamily="34" charset="0"/>
                  </a:rPr>
                  <a:t>?</a:t>
                </a:r>
              </a:p>
            </p:txBody>
          </p:sp>
        </p:grpSp>
        <p:sp>
          <p:nvSpPr>
            <p:cNvPr id="12" name="TextBox 11">
              <a:extLst>
                <a:ext uri="{FF2B5EF4-FFF2-40B4-BE49-F238E27FC236}">
                  <a16:creationId xmlns="" xmlns:a16="http://schemas.microsoft.com/office/drawing/2014/main" id="{0CE0EFE6-B0F2-4F80-995C-73EE2317B5AA}"/>
                </a:ext>
              </a:extLst>
            </p:cNvPr>
            <p:cNvSpPr txBox="1"/>
            <p:nvPr/>
          </p:nvSpPr>
          <p:spPr>
            <a:xfrm>
              <a:off x="1333490" y="954179"/>
              <a:ext cx="9897798" cy="615553"/>
            </a:xfrm>
            <a:prstGeom prst="rect">
              <a:avLst/>
            </a:prstGeom>
            <a:noFill/>
          </p:spPr>
          <p:txBody>
            <a:bodyPr wrap="square" rtlCol="0">
              <a:spAutoFit/>
            </a:bodyPr>
            <a:lstStyle/>
            <a:p>
              <a:pPr algn="just"/>
              <a:r>
                <a:rPr lang="en-US" sz="3400" dirty="0">
                  <a:solidFill>
                    <a:srgbClr val="000000"/>
                  </a:solidFill>
                  <a:latin typeface="+mj-lt"/>
                  <a:ea typeface="Arial-Rounded" panose="020B0500000000000000" pitchFamily="34" charset="0"/>
                  <a:cs typeface="Arial-Rounded" panose="020B0500000000000000" pitchFamily="34" charset="0"/>
                </a:rPr>
                <a:t> Nghe </a:t>
              </a:r>
              <a:r>
                <a:rPr lang="en-US" sz="3400" dirty="0" err="1">
                  <a:solidFill>
                    <a:srgbClr val="000000"/>
                  </a:solidFill>
                  <a:latin typeface="+mj-lt"/>
                  <a:ea typeface="Arial-Rounded" panose="020B0500000000000000" pitchFamily="34" charset="0"/>
                  <a:cs typeface="Arial-Rounded" panose="020B0500000000000000" pitchFamily="34" charset="0"/>
                </a:rPr>
                <a:t>lời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dúi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hai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vợ</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chồng</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đã</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làm</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gì</a:t>
              </a:r>
              <a:r>
                <a:rPr lang="en-US" sz="3400" dirty="0">
                  <a:solidFill>
                    <a:srgbClr val="000000"/>
                  </a:solidFill>
                  <a:latin typeface="+mj-lt"/>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294976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69C388F4-4903-40C6-89AF-22694C32F661}"/>
              </a:ext>
            </a:extLst>
          </p:cNvPr>
          <p:cNvSpPr txBox="1"/>
          <p:nvPr/>
        </p:nvSpPr>
        <p:spPr>
          <a:xfrm>
            <a:off x="921887" y="1256720"/>
            <a:ext cx="10658025" cy="5170646"/>
          </a:xfrm>
          <a:prstGeom prst="rect">
            <a:avLst/>
          </a:prstGeom>
          <a:solidFill>
            <a:schemeClr val="accent2">
              <a:lumMod val="60000"/>
              <a:lumOff val="40000"/>
            </a:schemeClr>
          </a:solidFill>
        </p:spPr>
        <p:txBody>
          <a:bodyPr wrap="square">
            <a:spAutoFit/>
          </a:bodyPr>
          <a:lstStyle/>
          <a:p>
            <a:pPr indent="463550" algn="just">
              <a:lnSpc>
                <a:spcPct val="150000"/>
              </a:lnSpc>
              <a:defRPr/>
            </a:pPr>
            <a:r>
              <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Để</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ơn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báo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sắp</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lụt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rất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lớn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và</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chỉ</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cách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tránh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nói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với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bà</a:t>
            </a:r>
            <a:r>
              <a:rPr lang="en-US" sz="3200" dirty="0">
                <a:solidFill>
                  <a:srgbClr val="000000"/>
                </a:solidFill>
                <a:latin typeface="+mj-lt"/>
                <a:ea typeface="Arial-Rounded" panose="020B0500000000000000" pitchFamily="34" charset="0"/>
                <a:cs typeface="Arial-Rounded" panose="020B0500000000000000" pitchFamily="34" charset="0"/>
              </a:rPr>
              <a:t> con </a:t>
            </a:r>
            <a:r>
              <a:rPr lang="en-US" sz="3200" dirty="0" err="1">
                <a:solidFill>
                  <a:srgbClr val="000000"/>
                </a:solidFill>
                <a:latin typeface="+mj-lt"/>
                <a:ea typeface="Arial-Rounded" panose="020B0500000000000000" pitchFamily="34" charset="0"/>
                <a:cs typeface="Arial-Rounded" panose="020B0500000000000000" pitchFamily="34" charset="0"/>
              </a:rPr>
              <a:t>nhưng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chẳng</a:t>
            </a:r>
            <a:r>
              <a:rPr lang="en-US" sz="3200" dirty="0">
                <a:solidFill>
                  <a:srgbClr val="000000"/>
                </a:solidFill>
                <a:latin typeface="+mj-lt"/>
                <a:ea typeface="Arial-Rounded" panose="020B0500000000000000" pitchFamily="34" charset="0"/>
                <a:cs typeface="Arial-Rounded" panose="020B0500000000000000" pitchFamily="34" charset="0"/>
              </a:rPr>
              <a:t> ai tin. Nghe </a:t>
            </a:r>
            <a:r>
              <a:rPr lang="en-US" sz="3200" dirty="0" err="1">
                <a:solidFill>
                  <a:srgbClr val="000000"/>
                </a:solidFill>
                <a:latin typeface="+mj-lt"/>
                <a:ea typeface="Arial-Rounded" panose="020B0500000000000000" pitchFamily="34" charset="0"/>
                <a:cs typeface="Arial-Rounded" panose="020B0500000000000000" pitchFamily="34" charset="0"/>
              </a:rPr>
              <a:t>lời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khoét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rỗng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khúc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gỗ</a:t>
            </a:r>
            <a:r>
              <a:rPr lang="en-US" sz="3200" dirty="0">
                <a:solidFill>
                  <a:srgbClr val="000000"/>
                </a:solidFill>
                <a:latin typeface="+mj-lt"/>
                <a:ea typeface="Arial-Rounded" panose="020B0500000000000000" pitchFamily="34" charset="0"/>
                <a:cs typeface="Arial-Rounded" panose="020B0500000000000000" pitchFamily="34" charset="0"/>
              </a:rPr>
              <a:t> to, </a:t>
            </a:r>
            <a:r>
              <a:rPr lang="en-US" sz="3200" dirty="0" err="1">
                <a:solidFill>
                  <a:srgbClr val="000000"/>
                </a:solidFill>
                <a:latin typeface="+mj-lt"/>
                <a:ea typeface="Arial-Rounded" panose="020B0500000000000000" pitchFamily="34" charset="0"/>
                <a:cs typeface="Arial-Rounded" panose="020B0500000000000000" pitchFamily="34" charset="0"/>
              </a:rPr>
              <a:t>chuẩn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bị</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thức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ăn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bỏ</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vào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Vừa</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chuẩn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bị</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xong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mọi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thì</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mưa</a:t>
            </a:r>
            <a:r>
              <a:rPr lang="en-US" sz="3200" dirty="0">
                <a:solidFill>
                  <a:srgbClr val="000000"/>
                </a:solidFill>
                <a:latin typeface="+mj-lt"/>
                <a:ea typeface="Arial-Rounded" panose="020B0500000000000000" pitchFamily="34" charset="0"/>
                <a:cs typeface="Arial-Rounded" panose="020B0500000000000000" pitchFamily="34" charset="0"/>
              </a:rPr>
              <a:t> to, </a:t>
            </a:r>
            <a:r>
              <a:rPr lang="en-US" sz="3200" dirty="0" err="1">
                <a:solidFill>
                  <a:srgbClr val="000000"/>
                </a:solidFill>
                <a:latin typeface="+mj-lt"/>
                <a:ea typeface="Arial-Rounded" panose="020B0500000000000000" pitchFamily="34" charset="0"/>
                <a:cs typeface="Arial-Rounded" panose="020B0500000000000000" pitchFamily="34" charset="0"/>
              </a:rPr>
              <a:t>gió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lớn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nước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ngập</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mênh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mông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Muôn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loài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chìm</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biển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nước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Nhờ</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sống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khúc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gỗ</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nổi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chồng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nhà</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thoát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nạn</a:t>
            </a:r>
            <a:r>
              <a:rPr lang="en-US" sz="3200" dirty="0">
                <a:solidFill>
                  <a:srgbClr val="00000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50000"/>
              </a:lnSpc>
              <a:buClrTx/>
              <a:buSzTx/>
              <a:buFontTx/>
              <a:buNone/>
              <a:tabLst/>
              <a:defRPr/>
            </a:pPr>
            <a:endParaRPr kumimoji="0" lang="en-US" sz="2800" i="0" u="none" strike="noStrike" kern="1200" cap="none" spc="0" normalizeH="0" baseline="0" noProof="0" dirty="0">
              <a:ln>
                <a:noFill/>
              </a:ln>
              <a:solidFill>
                <a:srgbClr val="000000"/>
              </a:solidFill>
              <a:uLnTx/>
              <a:uFillTx/>
              <a:latin typeface="+mj-lt"/>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 xmlns:a16="http://schemas.microsoft.com/office/drawing/2014/main" id="{96E91EE2-99FC-4F56-8CF3-A5C379B8979F}"/>
              </a:ext>
            </a:extLst>
          </p:cNvPr>
          <p:cNvGrpSpPr/>
          <p:nvPr/>
        </p:nvGrpSpPr>
        <p:grpSpPr>
          <a:xfrm>
            <a:off x="771472" y="462107"/>
            <a:ext cx="10649056" cy="668263"/>
            <a:chOff x="604697" y="897488"/>
            <a:chExt cx="11743303" cy="668263"/>
          </a:xfrm>
        </p:grpSpPr>
        <p:grpSp>
          <p:nvGrpSpPr>
            <p:cNvPr id="11" name="Group 10">
              <a:extLst>
                <a:ext uri="{FF2B5EF4-FFF2-40B4-BE49-F238E27FC236}">
                  <a16:creationId xmlns="" xmlns:a16="http://schemas.microsoft.com/office/drawing/2014/main" id="{8331EBB1-67CF-4097-9168-021D7E8C0839}"/>
                </a:ext>
              </a:extLst>
            </p:cNvPr>
            <p:cNvGrpSpPr/>
            <p:nvPr/>
          </p:nvGrpSpPr>
          <p:grpSpPr>
            <a:xfrm>
              <a:off x="604697" y="897488"/>
              <a:ext cx="777045" cy="641464"/>
              <a:chOff x="3572730" y="1697934"/>
              <a:chExt cx="1271493" cy="1042379"/>
            </a:xfrm>
          </p:grpSpPr>
          <p:sp>
            <p:nvSpPr>
              <p:cNvPr id="13" name="Google Shape;418;p36">
                <a:extLst>
                  <a:ext uri="{FF2B5EF4-FFF2-40B4-BE49-F238E27FC236}">
                    <a16:creationId xmlns="" xmlns:a16="http://schemas.microsoft.com/office/drawing/2014/main"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mj-lt"/>
                  <a:ea typeface="Arial-Rounded" panose="020B0500000000000000" pitchFamily="34" charset="0"/>
                  <a:cs typeface="Arial-Rounded" panose="020B0500000000000000" pitchFamily="34" charset="0"/>
                </a:endParaRPr>
              </a:p>
            </p:txBody>
          </p:sp>
          <p:sp>
            <p:nvSpPr>
              <p:cNvPr id="14" name="Google Shape;423;p36">
                <a:extLst>
                  <a:ext uri="{FF2B5EF4-FFF2-40B4-BE49-F238E27FC236}">
                    <a16:creationId xmlns="" xmlns:a16="http://schemas.microsoft.com/office/drawing/2014/main" id="{43CC617A-B5ED-4697-B224-FF709FDCBDB9}"/>
                  </a:ext>
                </a:extLst>
              </p:cNvPr>
              <p:cNvSpPr txBox="1">
                <a:spLocks/>
              </p:cNvSpPr>
              <p:nvPr/>
            </p:nvSpPr>
            <p:spPr>
              <a:xfrm>
                <a:off x="3647225" y="1790057"/>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dirty="0">
                    <a:solidFill>
                      <a:srgbClr val="002060"/>
                    </a:solidFill>
                    <a:latin typeface="+mj-lt"/>
                    <a:ea typeface="Arial-Rounded" panose="020B0500000000000000" pitchFamily="34" charset="0"/>
                    <a:cs typeface="Arial-Rounded" panose="020B0500000000000000" pitchFamily="34" charset="0"/>
                  </a:rPr>
                  <a:t>?</a:t>
                </a:r>
              </a:p>
            </p:txBody>
          </p:sp>
        </p:grpSp>
        <p:sp>
          <p:nvSpPr>
            <p:cNvPr id="12" name="TextBox 11">
              <a:extLst>
                <a:ext uri="{FF2B5EF4-FFF2-40B4-BE49-F238E27FC236}">
                  <a16:creationId xmlns="" xmlns:a16="http://schemas.microsoft.com/office/drawing/2014/main" id="{0CE0EFE6-B0F2-4F80-995C-73EE2317B5AA}"/>
                </a:ext>
              </a:extLst>
            </p:cNvPr>
            <p:cNvSpPr txBox="1"/>
            <p:nvPr/>
          </p:nvSpPr>
          <p:spPr>
            <a:xfrm>
              <a:off x="927316" y="950198"/>
              <a:ext cx="11420684" cy="615553"/>
            </a:xfrm>
            <a:prstGeom prst="rect">
              <a:avLst/>
            </a:prstGeom>
            <a:noFill/>
          </p:spPr>
          <p:txBody>
            <a:bodyPr wrap="square" rtlCol="0">
              <a:spAutoFit/>
            </a:bodyPr>
            <a:lstStyle/>
            <a:p>
              <a:pPr algn="just"/>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Họ</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chuẩn</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bị</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xong</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mọi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thứ</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thì</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chuyện</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gì</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xảy</a:t>
              </a:r>
              <a:r>
                <a:rPr lang="en-US" sz="3400" dirty="0">
                  <a:solidFill>
                    <a:srgbClr val="000000"/>
                  </a:solidFill>
                  <a:latin typeface="+mj-lt"/>
                  <a:ea typeface="Arial-Rounded" panose="020B0500000000000000" pitchFamily="34" charset="0"/>
                  <a:cs typeface="Arial-Rounded" panose="020B0500000000000000" pitchFamily="34" charset="0"/>
                </a:rPr>
                <a:t> ra?</a:t>
              </a:r>
            </a:p>
          </p:txBody>
        </p:sp>
      </p:grpSp>
    </p:spTree>
    <p:extLst>
      <p:ext uri="{BB962C8B-B14F-4D97-AF65-F5344CB8AC3E}">
        <p14:creationId xmlns:p14="http://schemas.microsoft.com/office/powerpoint/2010/main" val="29971743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56532102"/>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nosaur Pattern by Slidesgo">
  <a:themeElements>
    <a:clrScheme name="Simple Light">
      <a:dk1>
        <a:srgbClr val="003642"/>
      </a:dk1>
      <a:lt1>
        <a:srgbClr val="FFFCD6"/>
      </a:lt1>
      <a:dk2>
        <a:srgbClr val="FA8E1E"/>
      </a:dk2>
      <a:lt2>
        <a:srgbClr val="9CD64E"/>
      </a:lt2>
      <a:accent1>
        <a:srgbClr val="00B4D9"/>
      </a:accent1>
      <a:accent2>
        <a:srgbClr val="FAE746"/>
      </a:accent2>
      <a:accent3>
        <a:srgbClr val="FA8E1E"/>
      </a:accent3>
      <a:accent4>
        <a:srgbClr val="428214"/>
      </a:accent4>
      <a:accent5>
        <a:srgbClr val="FFFFFF"/>
      </a:accent5>
      <a:accent6>
        <a:srgbClr val="8A70AB"/>
      </a:accent6>
      <a:hlink>
        <a:srgbClr val="0036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1727</Words>
  <Application>Microsoft Office PowerPoint</Application>
  <PresentationFormat>Custom</PresentationFormat>
  <Paragraphs>93</Paragraphs>
  <Slides>24</Slides>
  <Notes>11</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Response to Intervention: The Alphabet by Slidesgo</vt:lpstr>
      <vt:lpstr>Dinosaur Pattern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Minhthangpc.VN</cp:lastModifiedBy>
  <cp:revision>181</cp:revision>
  <dcterms:created xsi:type="dcterms:W3CDTF">2021-06-18T23:20:35Z</dcterms:created>
  <dcterms:modified xsi:type="dcterms:W3CDTF">2024-04-25T06:13:02Z</dcterms:modified>
</cp:coreProperties>
</file>