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7" r:id="rId2"/>
  </p:sldMasterIdLst>
  <p:notesMasterIdLst>
    <p:notesMasterId r:id="rId20"/>
  </p:notesMasterIdLst>
  <p:sldIdLst>
    <p:sldId id="264" r:id="rId3"/>
    <p:sldId id="396" r:id="rId4"/>
    <p:sldId id="263" r:id="rId5"/>
    <p:sldId id="265" r:id="rId6"/>
    <p:sldId id="507" r:id="rId7"/>
    <p:sldId id="515" r:id="rId8"/>
    <p:sldId id="270" r:id="rId9"/>
    <p:sldId id="320" r:id="rId10"/>
    <p:sldId id="393" r:id="rId11"/>
    <p:sldId id="516" r:id="rId12"/>
    <p:sldId id="506" r:id="rId13"/>
    <p:sldId id="473" r:id="rId14"/>
    <p:sldId id="509" r:id="rId15"/>
    <p:sldId id="277" r:id="rId16"/>
    <p:sldId id="520" r:id="rId17"/>
    <p:sldId id="521" r:id="rId18"/>
    <p:sldId id="351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DC7D3"/>
    <a:srgbClr val="117D09"/>
    <a:srgbClr val="461E64"/>
    <a:srgbClr val="8FCE4A"/>
    <a:srgbClr val="99FF66"/>
    <a:srgbClr val="99FF33"/>
    <a:srgbClr val="BAE18F"/>
    <a:srgbClr val="CCFF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67" autoAdjust="0"/>
    <p:restoredTop sz="84601" autoAdjust="0"/>
  </p:normalViewPr>
  <p:slideViewPr>
    <p:cSldViewPr snapToGrid="0">
      <p:cViewPr varScale="1">
        <p:scale>
          <a:sx n="25" d="100"/>
          <a:sy n="25" d="100"/>
        </p:scale>
        <p:origin x="3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0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0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0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0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0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0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0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51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39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02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76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16786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10" name="Google Shape;10;p2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8" name="Google Shape;58;p2"/>
          <p:cNvSpPr/>
          <p:nvPr/>
        </p:nvSpPr>
        <p:spPr>
          <a:xfrm rot="738247">
            <a:off x="-546719" y="249818"/>
            <a:ext cx="11248692" cy="5865651"/>
          </a:xfrm>
          <a:custGeom>
            <a:avLst/>
            <a:gdLst/>
            <a:ahLst/>
            <a:cxnLst/>
            <a:rect l="l" t="t" r="r" b="b"/>
            <a:pathLst>
              <a:path w="169927" h="52363" extrusionOk="0">
                <a:moveTo>
                  <a:pt x="127097" y="1"/>
                </a:moveTo>
                <a:cubicBezTo>
                  <a:pt x="85985" y="1"/>
                  <a:pt x="0" y="16437"/>
                  <a:pt x="51743" y="45195"/>
                </a:cubicBezTo>
                <a:cubicBezTo>
                  <a:pt x="60535" y="50091"/>
                  <a:pt x="74026" y="52363"/>
                  <a:pt x="88269" y="52363"/>
                </a:cubicBezTo>
                <a:cubicBezTo>
                  <a:pt x="108768" y="52363"/>
                  <a:pt x="130825" y="47656"/>
                  <a:pt x="142674" y="39291"/>
                </a:cubicBezTo>
                <a:cubicBezTo>
                  <a:pt x="157952" y="28483"/>
                  <a:pt x="169927" y="7968"/>
                  <a:pt x="142708" y="1297"/>
                </a:cubicBezTo>
                <a:cubicBezTo>
                  <a:pt x="139177" y="427"/>
                  <a:pt x="133719" y="1"/>
                  <a:pt x="1270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9" name="Google Shape;59;p2"/>
          <p:cNvSpPr txBox="1">
            <a:spLocks noGrp="1"/>
          </p:cNvSpPr>
          <p:nvPr>
            <p:ph type="ctrTitle"/>
          </p:nvPr>
        </p:nvSpPr>
        <p:spPr>
          <a:xfrm>
            <a:off x="1990000" y="1921333"/>
            <a:ext cx="8212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1103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subTitle" idx="1"/>
          </p:nvPr>
        </p:nvSpPr>
        <p:spPr>
          <a:xfrm>
            <a:off x="4456800" y="4537000"/>
            <a:ext cx="3278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2876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5"/>
          <p:cNvGrpSpPr/>
          <p:nvPr/>
        </p:nvGrpSpPr>
        <p:grpSpPr>
          <a:xfrm rot="10800000" flipH="1"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169" name="Google Shape;169;p5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4830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7"/>
          <p:cNvGrpSpPr/>
          <p:nvPr/>
        </p:nvGrpSpPr>
        <p:grpSpPr>
          <a:xfrm flipH="1">
            <a:off x="-370131" y="4896284"/>
            <a:ext cx="12905275" cy="3077736"/>
            <a:chOff x="-40211" y="-1158024"/>
            <a:chExt cx="9678956" cy="2308302"/>
          </a:xfrm>
        </p:grpSpPr>
        <p:grpSp>
          <p:nvGrpSpPr>
            <p:cNvPr id="235" name="Google Shape;235;p7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236" name="Google Shape;236;p7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237" name="Google Shape;237;p7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8" name="Google Shape;238;p7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239" name="Google Shape;239;p7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40" name="Google Shape;240;p7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241" name="Google Shape;241;p7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242" name="Google Shape;242;p7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9434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3"/>
          <p:cNvGrpSpPr/>
          <p:nvPr/>
        </p:nvGrpSpPr>
        <p:grpSpPr>
          <a:xfrm>
            <a:off x="11017209" y="-509419"/>
            <a:ext cx="2830842" cy="7342697"/>
            <a:chOff x="8262906" y="-382065"/>
            <a:chExt cx="2123132" cy="5507023"/>
          </a:xfrm>
        </p:grpSpPr>
        <p:sp>
          <p:nvSpPr>
            <p:cNvPr id="320" name="Google Shape;320;p13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13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13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13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79"/>
                <a:t> </a:t>
              </a:r>
              <a:endParaRPr sz="2479"/>
            </a:p>
          </p:txBody>
        </p:sp>
        <p:sp>
          <p:nvSpPr>
            <p:cNvPr id="324" name="Google Shape;324;p13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</p:grpSp>
      <p:grpSp>
        <p:nvGrpSpPr>
          <p:cNvPr id="325" name="Google Shape;325;p13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326" name="Google Shape;326;p13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13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13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13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330" name="Google Shape;330;p13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728737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7" name="Google Shape;437;p19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438" name="Google Shape;438;p19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9" name="Google Shape;439;p19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0" name="Google Shape;440;p19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1" name="Google Shape;441;p19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442" name="Google Shape;442;p19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25756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7">
  <p:cSld name="Title and one column 7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45" name="Google Shape;445;p20"/>
          <p:cNvGrpSpPr/>
          <p:nvPr/>
        </p:nvGrpSpPr>
        <p:grpSpPr>
          <a:xfrm>
            <a:off x="11017209" y="-509419"/>
            <a:ext cx="2830842" cy="7342697"/>
            <a:chOff x="8262906" y="-382065"/>
            <a:chExt cx="2123132" cy="5507023"/>
          </a:xfrm>
        </p:grpSpPr>
        <p:sp>
          <p:nvSpPr>
            <p:cNvPr id="446" name="Google Shape;446;p20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7" name="Google Shape;447;p20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8" name="Google Shape;448;p20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9" name="Google Shape;449;p20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79"/>
                <a:t> </a:t>
              </a:r>
              <a:endParaRPr sz="2479"/>
            </a:p>
          </p:txBody>
        </p:sp>
        <p:sp>
          <p:nvSpPr>
            <p:cNvPr id="450" name="Google Shape;450;p20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</p:grpSp>
      <p:sp>
        <p:nvSpPr>
          <p:cNvPr id="451" name="Google Shape;451;p20"/>
          <p:cNvSpPr/>
          <p:nvPr/>
        </p:nvSpPr>
        <p:spPr>
          <a:xfrm rot="-776128">
            <a:off x="4797792" y="1989275"/>
            <a:ext cx="6123636" cy="3649116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52" name="Google Shape;452;p20"/>
          <p:cNvSpPr txBox="1">
            <a:spLocks noGrp="1"/>
          </p:cNvSpPr>
          <p:nvPr>
            <p:ph type="subTitle" idx="1"/>
          </p:nvPr>
        </p:nvSpPr>
        <p:spPr>
          <a:xfrm>
            <a:off x="5894840" y="2954244"/>
            <a:ext cx="3938000" cy="1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415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5" name="Google Shape;455;p21"/>
          <p:cNvGrpSpPr/>
          <p:nvPr/>
        </p:nvGrpSpPr>
        <p:grpSpPr>
          <a:xfrm rot="10800000" flipH="1">
            <a:off x="-376963" y="5316651"/>
            <a:ext cx="12945941" cy="3184769"/>
            <a:chOff x="-121536" y="-1158024"/>
            <a:chExt cx="9709456" cy="2388577"/>
          </a:xfrm>
        </p:grpSpPr>
        <p:grpSp>
          <p:nvGrpSpPr>
            <p:cNvPr id="456" name="Google Shape;456;p21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57" name="Google Shape;457;p21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58" name="Google Shape;458;p21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9" name="Google Shape;459;p21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60" name="Google Shape;460;p21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61" name="Google Shape;461;p21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62" name="Google Shape;462;p21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463" name="Google Shape;463;p21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4" name="Google Shape;464;p21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5" name="Google Shape;465;p21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6" name="Google Shape;466;p21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0211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4"/>
          <p:cNvSpPr txBox="1">
            <a:spLocks noGrp="1"/>
          </p:cNvSpPr>
          <p:nvPr>
            <p:ph type="subTitle" idx="1"/>
          </p:nvPr>
        </p:nvSpPr>
        <p:spPr>
          <a:xfrm>
            <a:off x="1483834" y="3691433"/>
            <a:ext cx="4497600" cy="1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85" name="Google Shape;485;p24"/>
          <p:cNvSpPr txBox="1">
            <a:spLocks noGrp="1"/>
          </p:cNvSpPr>
          <p:nvPr>
            <p:ph type="title"/>
          </p:nvPr>
        </p:nvSpPr>
        <p:spPr>
          <a:xfrm>
            <a:off x="1099834" y="1915233"/>
            <a:ext cx="5265600" cy="199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6" name="Google Shape;486;p24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487" name="Google Shape;487;p24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8" name="Google Shape;488;p24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9" name="Google Shape;489;p24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0" name="Google Shape;490;p24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491" name="Google Shape;491;p24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003932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3">
  <p:cSld name="Title and one column 3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5"/>
          <p:cNvSpPr txBox="1">
            <a:spLocks noGrp="1"/>
          </p:cNvSpPr>
          <p:nvPr>
            <p:ph type="subTitle" idx="1"/>
          </p:nvPr>
        </p:nvSpPr>
        <p:spPr>
          <a:xfrm>
            <a:off x="1425600" y="2980233"/>
            <a:ext cx="3984000" cy="1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94" name="Google Shape;494;p25"/>
          <p:cNvSpPr txBox="1">
            <a:spLocks noGrp="1"/>
          </p:cNvSpPr>
          <p:nvPr>
            <p:ph type="title"/>
          </p:nvPr>
        </p:nvSpPr>
        <p:spPr>
          <a:xfrm>
            <a:off x="784801" y="2507233"/>
            <a:ext cx="5265600" cy="6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95" name="Google Shape;495;p25"/>
          <p:cNvGrpSpPr/>
          <p:nvPr/>
        </p:nvGrpSpPr>
        <p:grpSpPr>
          <a:xfrm rot="10800000">
            <a:off x="-376963" y="5316651"/>
            <a:ext cx="12945941" cy="3184769"/>
            <a:chOff x="-121536" y="-1158024"/>
            <a:chExt cx="9709456" cy="2388577"/>
          </a:xfrm>
        </p:grpSpPr>
        <p:grpSp>
          <p:nvGrpSpPr>
            <p:cNvPr id="496" name="Google Shape;496;p25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97" name="Google Shape;497;p25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98" name="Google Shape;498;p25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99" name="Google Shape;499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00" name="Google Shape;500;p25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01" name="Google Shape;501;p25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02" name="Google Shape;502;p25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503" name="Google Shape;503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4" name="Google Shape;504;p25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5" name="Google Shape;505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6" name="Google Shape;506;p25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  <p:grpSp>
        <p:nvGrpSpPr>
          <p:cNvPr id="507" name="Google Shape;507;p25"/>
          <p:cNvGrpSpPr/>
          <p:nvPr/>
        </p:nvGrpSpPr>
        <p:grpSpPr>
          <a:xfrm>
            <a:off x="-356630" y="-1473283"/>
            <a:ext cx="12905275" cy="3077736"/>
            <a:chOff x="-40211" y="-1158024"/>
            <a:chExt cx="9678956" cy="2308302"/>
          </a:xfrm>
        </p:grpSpPr>
        <p:grpSp>
          <p:nvGrpSpPr>
            <p:cNvPr id="508" name="Google Shape;508;p25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509" name="Google Shape;509;p25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510" name="Google Shape;510;p25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11" name="Google Shape;511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12" name="Google Shape;512;p25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13" name="Google Shape;513;p25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14" name="Google Shape;514;p25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515" name="Google Shape;515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6" name="Google Shape;516;p25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7" name="Google Shape;517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8" name="Google Shape;518;p25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17985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33"/>
          <p:cNvGrpSpPr/>
          <p:nvPr/>
        </p:nvGrpSpPr>
        <p:grpSpPr>
          <a:xfrm flipH="1">
            <a:off x="-465164" y="4912684"/>
            <a:ext cx="12905275" cy="3077736"/>
            <a:chOff x="-40211" y="-1158024"/>
            <a:chExt cx="9678956" cy="2308302"/>
          </a:xfrm>
        </p:grpSpPr>
        <p:grpSp>
          <p:nvGrpSpPr>
            <p:cNvPr id="651" name="Google Shape;651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52" name="Google Shape;652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53" name="Google Shape;653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4" name="Google Shape;654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55" name="Google Shape;655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56" name="Google Shape;656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57" name="Google Shape;657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58" name="Google Shape;658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9" name="Google Shape;659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0" name="Google Shape;660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1" name="Google Shape;661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  <p:grpSp>
        <p:nvGrpSpPr>
          <p:cNvPr id="662" name="Google Shape;662;p33"/>
          <p:cNvGrpSpPr/>
          <p:nvPr/>
        </p:nvGrpSpPr>
        <p:grpSpPr>
          <a:xfrm>
            <a:off x="-356630" y="-1473283"/>
            <a:ext cx="12905275" cy="3077736"/>
            <a:chOff x="-40211" y="-1158024"/>
            <a:chExt cx="9678956" cy="2308302"/>
          </a:xfrm>
        </p:grpSpPr>
        <p:grpSp>
          <p:nvGrpSpPr>
            <p:cNvPr id="663" name="Google Shape;663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64" name="Google Shape;664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65" name="Google Shape;665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6" name="Google Shape;666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67" name="Google Shape;667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68" name="Google Shape;668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69" name="Google Shape;669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70" name="Google Shape;670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1" name="Google Shape;671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2" name="Google Shape;672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3" name="Google Shape;673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9344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4"/>
          <p:cNvSpPr txBox="1">
            <a:spLocks noGrp="1"/>
          </p:cNvSpPr>
          <p:nvPr>
            <p:ph type="ctrTitle"/>
          </p:nvPr>
        </p:nvSpPr>
        <p:spPr>
          <a:xfrm>
            <a:off x="5554800" y="1780305"/>
            <a:ext cx="6439200" cy="18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300"/>
              <a:buNone/>
              <a:defRPr sz="12369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676" name="Google Shape;676;p34"/>
          <p:cNvSpPr txBox="1">
            <a:spLocks noGrp="1"/>
          </p:cNvSpPr>
          <p:nvPr>
            <p:ph type="subTitle" idx="1"/>
          </p:nvPr>
        </p:nvSpPr>
        <p:spPr>
          <a:xfrm>
            <a:off x="6957600" y="3203705"/>
            <a:ext cx="3633600" cy="10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grpSp>
        <p:nvGrpSpPr>
          <p:cNvPr id="677" name="Google Shape;677;p34"/>
          <p:cNvGrpSpPr/>
          <p:nvPr/>
        </p:nvGrpSpPr>
        <p:grpSpPr>
          <a:xfrm>
            <a:off x="-268531" y="4896284"/>
            <a:ext cx="12905275" cy="3077736"/>
            <a:chOff x="-40211" y="-1158024"/>
            <a:chExt cx="9678956" cy="2308302"/>
          </a:xfrm>
        </p:grpSpPr>
        <p:grpSp>
          <p:nvGrpSpPr>
            <p:cNvPr id="678" name="Google Shape;678;p34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79" name="Google Shape;679;p34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80" name="Google Shape;680;p34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81" name="Google Shape;681;p34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82" name="Google Shape;682;p34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3" name="Google Shape;683;p34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84" name="Google Shape;684;p34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85" name="Google Shape;685;p34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6" name="Google Shape;686;p34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7" name="Google Shape;687;p34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8" name="Google Shape;688;p34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4152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5"/>
          <p:cNvSpPr/>
          <p:nvPr/>
        </p:nvSpPr>
        <p:spPr>
          <a:xfrm rot="-923733">
            <a:off x="6685889" y="280817"/>
            <a:ext cx="5806054" cy="3355932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91" name="Google Shape;691;p35"/>
          <p:cNvSpPr txBox="1">
            <a:spLocks noGrp="1"/>
          </p:cNvSpPr>
          <p:nvPr>
            <p:ph type="title"/>
          </p:nvPr>
        </p:nvSpPr>
        <p:spPr>
          <a:xfrm>
            <a:off x="7913434" y="593367"/>
            <a:ext cx="331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92" name="Google Shape;692;p35"/>
          <p:cNvGrpSpPr/>
          <p:nvPr/>
        </p:nvGrpSpPr>
        <p:grpSpPr>
          <a:xfrm>
            <a:off x="-1037034" y="-562367"/>
            <a:ext cx="3674797" cy="3383725"/>
            <a:chOff x="-777776" y="-421775"/>
            <a:chExt cx="2756098" cy="2537794"/>
          </a:xfrm>
        </p:grpSpPr>
        <p:sp>
          <p:nvSpPr>
            <p:cNvPr id="693" name="Google Shape;693;p35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" name="Google Shape;694;p35"/>
            <p:cNvSpPr/>
            <p:nvPr/>
          </p:nvSpPr>
          <p:spPr>
            <a:xfrm rot="-10126955" flipH="1">
              <a:off x="233113" y="-272949"/>
              <a:ext cx="1646023" cy="1182185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5" name="Google Shape;695;p35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52514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14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36"/>
          <p:cNvGrpSpPr/>
          <p:nvPr/>
        </p:nvGrpSpPr>
        <p:grpSpPr>
          <a:xfrm flipH="1"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698" name="Google Shape;698;p36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4" name="Google Shape;734;p36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5" name="Google Shape;735;p36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6" name="Google Shape;736;p36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7" name="Google Shape;737;p36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8" name="Google Shape;738;p36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46" name="Google Shape;746;p36"/>
          <p:cNvSpPr/>
          <p:nvPr/>
        </p:nvSpPr>
        <p:spPr>
          <a:xfrm>
            <a:off x="-1903600" y="851802"/>
            <a:ext cx="13813232" cy="5287407"/>
          </a:xfrm>
          <a:custGeom>
            <a:avLst/>
            <a:gdLst/>
            <a:ahLst/>
            <a:cxnLst/>
            <a:rect l="l" t="t" r="r" b="b"/>
            <a:pathLst>
              <a:path w="168051" h="72513" extrusionOk="0">
                <a:moveTo>
                  <a:pt x="114290" y="0"/>
                </a:moveTo>
                <a:cubicBezTo>
                  <a:pt x="81107" y="0"/>
                  <a:pt x="0" y="31491"/>
                  <a:pt x="55237" y="62191"/>
                </a:cubicBezTo>
                <a:cubicBezTo>
                  <a:pt x="66793" y="68625"/>
                  <a:pt x="88390" y="72513"/>
                  <a:pt x="108990" y="72513"/>
                </a:cubicBezTo>
                <a:cubicBezTo>
                  <a:pt x="126624" y="72513"/>
                  <a:pt x="143527" y="69664"/>
                  <a:pt x="152773" y="63125"/>
                </a:cubicBezTo>
                <a:cubicBezTo>
                  <a:pt x="168051" y="52318"/>
                  <a:pt x="149037" y="7419"/>
                  <a:pt x="121784" y="747"/>
                </a:cubicBezTo>
                <a:cubicBezTo>
                  <a:pt x="119737" y="242"/>
                  <a:pt x="117197" y="0"/>
                  <a:pt x="11429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47" name="Google Shape;747;p36"/>
          <p:cNvSpPr txBox="1">
            <a:spLocks noGrp="1"/>
          </p:cNvSpPr>
          <p:nvPr>
            <p:ph type="title" hasCustomPrompt="1"/>
          </p:nvPr>
        </p:nvSpPr>
        <p:spPr>
          <a:xfrm>
            <a:off x="1614601" y="2397000"/>
            <a:ext cx="8962800" cy="20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12369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748" name="Google Shape;748;p36"/>
          <p:cNvSpPr txBox="1">
            <a:spLocks noGrp="1"/>
          </p:cNvSpPr>
          <p:nvPr>
            <p:ph type="subTitle" idx="1"/>
          </p:nvPr>
        </p:nvSpPr>
        <p:spPr>
          <a:xfrm>
            <a:off x="4456800" y="4336200"/>
            <a:ext cx="3278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6559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accent5"/>
        </a:solidFill>
        <a:effectLst/>
      </p:bgPr>
    </p:bg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26"/>
          <p:cNvSpPr/>
          <p:nvPr/>
        </p:nvSpPr>
        <p:spPr>
          <a:xfrm>
            <a:off x="11338733" y="4747319"/>
            <a:ext cx="851424" cy="2175631"/>
          </a:xfrm>
          <a:custGeom>
            <a:avLst/>
            <a:gdLst/>
            <a:ahLst/>
            <a:cxnLst/>
            <a:rect l="l" t="t" r="r" b="b"/>
            <a:pathLst>
              <a:path w="15176" h="38779" extrusionOk="0">
                <a:moveTo>
                  <a:pt x="2402" y="0"/>
                </a:moveTo>
                <a:cubicBezTo>
                  <a:pt x="2048" y="0"/>
                  <a:pt x="1705" y="192"/>
                  <a:pt x="1432" y="584"/>
                </a:cubicBezTo>
                <a:cubicBezTo>
                  <a:pt x="1099" y="1018"/>
                  <a:pt x="865" y="1485"/>
                  <a:pt x="732" y="1985"/>
                </a:cubicBezTo>
                <a:cubicBezTo>
                  <a:pt x="231" y="3787"/>
                  <a:pt x="465" y="5555"/>
                  <a:pt x="865" y="7322"/>
                </a:cubicBezTo>
                <a:cubicBezTo>
                  <a:pt x="1532" y="10091"/>
                  <a:pt x="2933" y="12560"/>
                  <a:pt x="4234" y="15061"/>
                </a:cubicBezTo>
                <a:cubicBezTo>
                  <a:pt x="4401" y="15395"/>
                  <a:pt x="4534" y="15728"/>
                  <a:pt x="4668" y="16095"/>
                </a:cubicBezTo>
                <a:cubicBezTo>
                  <a:pt x="5068" y="17430"/>
                  <a:pt x="5368" y="18764"/>
                  <a:pt x="5869" y="20065"/>
                </a:cubicBezTo>
                <a:cubicBezTo>
                  <a:pt x="6903" y="22767"/>
                  <a:pt x="8037" y="25435"/>
                  <a:pt x="9138" y="28104"/>
                </a:cubicBezTo>
                <a:lnTo>
                  <a:pt x="9138" y="28271"/>
                </a:lnTo>
                <a:lnTo>
                  <a:pt x="9004" y="28204"/>
                </a:lnTo>
                <a:cubicBezTo>
                  <a:pt x="7236" y="26970"/>
                  <a:pt x="5502" y="25769"/>
                  <a:pt x="3734" y="24501"/>
                </a:cubicBezTo>
                <a:cubicBezTo>
                  <a:pt x="3133" y="24068"/>
                  <a:pt x="2500" y="23668"/>
                  <a:pt x="1866" y="23301"/>
                </a:cubicBezTo>
                <a:cubicBezTo>
                  <a:pt x="1673" y="23158"/>
                  <a:pt x="1471" y="23096"/>
                  <a:pt x="1278" y="23096"/>
                </a:cubicBezTo>
                <a:cubicBezTo>
                  <a:pt x="573" y="23096"/>
                  <a:pt x="0" y="23927"/>
                  <a:pt x="498" y="24635"/>
                </a:cubicBezTo>
                <a:cubicBezTo>
                  <a:pt x="732" y="25069"/>
                  <a:pt x="1032" y="25502"/>
                  <a:pt x="1365" y="25869"/>
                </a:cubicBezTo>
                <a:cubicBezTo>
                  <a:pt x="4001" y="28805"/>
                  <a:pt x="7336" y="30606"/>
                  <a:pt x="10972" y="31973"/>
                </a:cubicBezTo>
                <a:cubicBezTo>
                  <a:pt x="11039" y="32007"/>
                  <a:pt x="11106" y="32074"/>
                  <a:pt x="11172" y="32174"/>
                </a:cubicBezTo>
                <a:cubicBezTo>
                  <a:pt x="12373" y="34108"/>
                  <a:pt x="13574" y="36043"/>
                  <a:pt x="14775" y="37978"/>
                </a:cubicBezTo>
                <a:cubicBezTo>
                  <a:pt x="14942" y="38245"/>
                  <a:pt x="15042" y="38511"/>
                  <a:pt x="15175" y="38778"/>
                </a:cubicBezTo>
                <a:lnTo>
                  <a:pt x="15142" y="28471"/>
                </a:lnTo>
                <a:cubicBezTo>
                  <a:pt x="15109" y="28404"/>
                  <a:pt x="15075" y="28304"/>
                  <a:pt x="15042" y="28237"/>
                </a:cubicBezTo>
                <a:cubicBezTo>
                  <a:pt x="14842" y="27370"/>
                  <a:pt x="14642" y="26470"/>
                  <a:pt x="14375" y="25636"/>
                </a:cubicBezTo>
                <a:cubicBezTo>
                  <a:pt x="14281" y="25261"/>
                  <a:pt x="13982" y="25032"/>
                  <a:pt x="13616" y="25032"/>
                </a:cubicBezTo>
                <a:cubicBezTo>
                  <a:pt x="13591" y="25032"/>
                  <a:pt x="13566" y="25033"/>
                  <a:pt x="13541" y="25035"/>
                </a:cubicBezTo>
                <a:cubicBezTo>
                  <a:pt x="13140" y="25069"/>
                  <a:pt x="12874" y="25402"/>
                  <a:pt x="12840" y="25802"/>
                </a:cubicBezTo>
                <a:cubicBezTo>
                  <a:pt x="12740" y="26236"/>
                  <a:pt x="12707" y="26670"/>
                  <a:pt x="12740" y="27103"/>
                </a:cubicBezTo>
                <a:cubicBezTo>
                  <a:pt x="12940" y="28738"/>
                  <a:pt x="13174" y="30372"/>
                  <a:pt x="13407" y="32007"/>
                </a:cubicBezTo>
                <a:cubicBezTo>
                  <a:pt x="13507" y="32741"/>
                  <a:pt x="13708" y="33508"/>
                  <a:pt x="13874" y="34275"/>
                </a:cubicBezTo>
                <a:cubicBezTo>
                  <a:pt x="13741" y="34175"/>
                  <a:pt x="13641" y="34075"/>
                  <a:pt x="13541" y="33908"/>
                </a:cubicBezTo>
                <a:cubicBezTo>
                  <a:pt x="12407" y="31740"/>
                  <a:pt x="11272" y="29538"/>
                  <a:pt x="10138" y="27337"/>
                </a:cubicBezTo>
                <a:cubicBezTo>
                  <a:pt x="9771" y="26770"/>
                  <a:pt x="9671" y="26103"/>
                  <a:pt x="9838" y="25435"/>
                </a:cubicBezTo>
                <a:cubicBezTo>
                  <a:pt x="10138" y="24068"/>
                  <a:pt x="10372" y="22667"/>
                  <a:pt x="10539" y="21266"/>
                </a:cubicBezTo>
                <a:cubicBezTo>
                  <a:pt x="10872" y="19031"/>
                  <a:pt x="11272" y="16796"/>
                  <a:pt x="11206" y="14494"/>
                </a:cubicBezTo>
                <a:cubicBezTo>
                  <a:pt x="11206" y="13994"/>
                  <a:pt x="11139" y="13460"/>
                  <a:pt x="10972" y="12960"/>
                </a:cubicBezTo>
                <a:cubicBezTo>
                  <a:pt x="10827" y="12542"/>
                  <a:pt x="10453" y="12322"/>
                  <a:pt x="10084" y="12322"/>
                </a:cubicBezTo>
                <a:cubicBezTo>
                  <a:pt x="9776" y="12322"/>
                  <a:pt x="9471" y="12475"/>
                  <a:pt x="9304" y="12793"/>
                </a:cubicBezTo>
                <a:cubicBezTo>
                  <a:pt x="9038" y="13127"/>
                  <a:pt x="8871" y="13527"/>
                  <a:pt x="8771" y="13927"/>
                </a:cubicBezTo>
                <a:cubicBezTo>
                  <a:pt x="8470" y="15328"/>
                  <a:pt x="8237" y="16729"/>
                  <a:pt x="8070" y="18130"/>
                </a:cubicBezTo>
                <a:cubicBezTo>
                  <a:pt x="7937" y="19465"/>
                  <a:pt x="8037" y="20799"/>
                  <a:pt x="8037" y="22267"/>
                </a:cubicBezTo>
                <a:cubicBezTo>
                  <a:pt x="7937" y="22100"/>
                  <a:pt x="7870" y="21933"/>
                  <a:pt x="7803" y="21766"/>
                </a:cubicBezTo>
                <a:cubicBezTo>
                  <a:pt x="7170" y="19831"/>
                  <a:pt x="6536" y="17930"/>
                  <a:pt x="5935" y="15995"/>
                </a:cubicBezTo>
                <a:cubicBezTo>
                  <a:pt x="5702" y="15328"/>
                  <a:pt x="5535" y="14694"/>
                  <a:pt x="5468" y="13994"/>
                </a:cubicBezTo>
                <a:cubicBezTo>
                  <a:pt x="5302" y="12193"/>
                  <a:pt x="5235" y="10358"/>
                  <a:pt x="5168" y="8523"/>
                </a:cubicBezTo>
                <a:cubicBezTo>
                  <a:pt x="5101" y="6622"/>
                  <a:pt x="4901" y="4721"/>
                  <a:pt x="4501" y="2886"/>
                </a:cubicBezTo>
                <a:cubicBezTo>
                  <a:pt x="4334" y="2019"/>
                  <a:pt x="3967" y="1185"/>
                  <a:pt x="3400" y="518"/>
                </a:cubicBezTo>
                <a:cubicBezTo>
                  <a:pt x="3090" y="175"/>
                  <a:pt x="2741" y="0"/>
                  <a:pt x="24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7" name="Google Shape;1217;p26"/>
          <p:cNvSpPr/>
          <p:nvPr/>
        </p:nvSpPr>
        <p:spPr>
          <a:xfrm>
            <a:off x="10918401" y="6321255"/>
            <a:ext cx="115046" cy="98988"/>
          </a:xfrm>
          <a:custGeom>
            <a:avLst/>
            <a:gdLst/>
            <a:ahLst/>
            <a:cxnLst/>
            <a:rect l="l" t="t" r="r" b="b"/>
            <a:pathLst>
              <a:path w="1261" h="1085" extrusionOk="0">
                <a:moveTo>
                  <a:pt x="706" y="0"/>
                </a:moveTo>
                <a:cubicBezTo>
                  <a:pt x="683" y="0"/>
                  <a:pt x="658" y="2"/>
                  <a:pt x="634" y="4"/>
                </a:cubicBezTo>
                <a:cubicBezTo>
                  <a:pt x="267" y="37"/>
                  <a:pt x="0" y="104"/>
                  <a:pt x="0" y="638"/>
                </a:cubicBezTo>
                <a:cubicBezTo>
                  <a:pt x="0" y="899"/>
                  <a:pt x="227" y="1084"/>
                  <a:pt x="462" y="1084"/>
                </a:cubicBezTo>
                <a:cubicBezTo>
                  <a:pt x="497" y="1084"/>
                  <a:pt x="533" y="1080"/>
                  <a:pt x="567" y="1071"/>
                </a:cubicBezTo>
                <a:cubicBezTo>
                  <a:pt x="868" y="971"/>
                  <a:pt x="1101" y="771"/>
                  <a:pt x="1168" y="471"/>
                </a:cubicBezTo>
                <a:cubicBezTo>
                  <a:pt x="1261" y="193"/>
                  <a:pt x="1009" y="0"/>
                  <a:pt x="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8" name="Google Shape;1218;p26"/>
          <p:cNvSpPr/>
          <p:nvPr/>
        </p:nvSpPr>
        <p:spPr>
          <a:xfrm>
            <a:off x="11664554" y="437454"/>
            <a:ext cx="112125" cy="113129"/>
          </a:xfrm>
          <a:custGeom>
            <a:avLst/>
            <a:gdLst/>
            <a:ahLst/>
            <a:cxnLst/>
            <a:rect l="l" t="t" r="r" b="b"/>
            <a:pathLst>
              <a:path w="1229" h="1240" extrusionOk="0">
                <a:moveTo>
                  <a:pt x="578" y="1"/>
                </a:moveTo>
                <a:cubicBezTo>
                  <a:pt x="238" y="1"/>
                  <a:pt x="1" y="319"/>
                  <a:pt x="128" y="637"/>
                </a:cubicBezTo>
                <a:cubicBezTo>
                  <a:pt x="161" y="870"/>
                  <a:pt x="428" y="1237"/>
                  <a:pt x="595" y="1237"/>
                </a:cubicBezTo>
                <a:cubicBezTo>
                  <a:pt x="614" y="1239"/>
                  <a:pt x="632" y="1240"/>
                  <a:pt x="650" y="1240"/>
                </a:cubicBezTo>
                <a:cubicBezTo>
                  <a:pt x="954" y="1240"/>
                  <a:pt x="1166" y="976"/>
                  <a:pt x="1229" y="503"/>
                </a:cubicBezTo>
                <a:cubicBezTo>
                  <a:pt x="1029" y="336"/>
                  <a:pt x="829" y="3"/>
                  <a:pt x="628" y="3"/>
                </a:cubicBezTo>
                <a:cubicBezTo>
                  <a:pt x="611" y="1"/>
                  <a:pt x="595" y="1"/>
                  <a:pt x="5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9" name="Google Shape;1219;p26"/>
          <p:cNvSpPr/>
          <p:nvPr/>
        </p:nvSpPr>
        <p:spPr>
          <a:xfrm>
            <a:off x="11542301" y="123975"/>
            <a:ext cx="112674" cy="97711"/>
          </a:xfrm>
          <a:custGeom>
            <a:avLst/>
            <a:gdLst/>
            <a:ahLst/>
            <a:cxnLst/>
            <a:rect l="l" t="t" r="r" b="b"/>
            <a:pathLst>
              <a:path w="1235" h="1071" extrusionOk="0">
                <a:moveTo>
                  <a:pt x="574" y="1"/>
                </a:moveTo>
                <a:cubicBezTo>
                  <a:pt x="400" y="1"/>
                  <a:pt x="99" y="282"/>
                  <a:pt x="67" y="503"/>
                </a:cubicBezTo>
                <a:cubicBezTo>
                  <a:pt x="0" y="870"/>
                  <a:pt x="301" y="1037"/>
                  <a:pt x="834" y="1071"/>
                </a:cubicBezTo>
                <a:cubicBezTo>
                  <a:pt x="934" y="937"/>
                  <a:pt x="1235" y="670"/>
                  <a:pt x="1201" y="537"/>
                </a:cubicBezTo>
                <a:cubicBezTo>
                  <a:pt x="1068" y="270"/>
                  <a:pt x="868" y="70"/>
                  <a:pt x="601" y="3"/>
                </a:cubicBezTo>
                <a:cubicBezTo>
                  <a:pt x="592" y="1"/>
                  <a:pt x="583" y="1"/>
                  <a:pt x="5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0" name="Google Shape;1220;p26"/>
          <p:cNvSpPr/>
          <p:nvPr/>
        </p:nvSpPr>
        <p:spPr>
          <a:xfrm>
            <a:off x="605817" y="761171"/>
            <a:ext cx="118785" cy="109663"/>
          </a:xfrm>
          <a:custGeom>
            <a:avLst/>
            <a:gdLst/>
            <a:ahLst/>
            <a:cxnLst/>
            <a:rect l="l" t="t" r="r" b="b"/>
            <a:pathLst>
              <a:path w="1302" h="1202" extrusionOk="0">
                <a:moveTo>
                  <a:pt x="601" y="1"/>
                </a:moveTo>
                <a:cubicBezTo>
                  <a:pt x="301" y="1"/>
                  <a:pt x="1" y="168"/>
                  <a:pt x="34" y="568"/>
                </a:cubicBezTo>
                <a:cubicBezTo>
                  <a:pt x="34" y="935"/>
                  <a:pt x="301" y="1102"/>
                  <a:pt x="802" y="1202"/>
                </a:cubicBezTo>
                <a:cubicBezTo>
                  <a:pt x="968" y="1002"/>
                  <a:pt x="1269" y="801"/>
                  <a:pt x="1302" y="601"/>
                </a:cubicBezTo>
                <a:cubicBezTo>
                  <a:pt x="1302" y="234"/>
                  <a:pt x="935" y="1"/>
                  <a:pt x="6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1" name="Google Shape;1221;p26"/>
          <p:cNvSpPr/>
          <p:nvPr/>
        </p:nvSpPr>
        <p:spPr>
          <a:xfrm>
            <a:off x="761645" y="437472"/>
            <a:ext cx="109024" cy="105557"/>
          </a:xfrm>
          <a:custGeom>
            <a:avLst/>
            <a:gdLst/>
            <a:ahLst/>
            <a:cxnLst/>
            <a:rect l="l" t="t" r="r" b="b"/>
            <a:pathLst>
              <a:path w="1195" h="1157" extrusionOk="0">
                <a:moveTo>
                  <a:pt x="647" y="1"/>
                </a:moveTo>
                <a:cubicBezTo>
                  <a:pt x="608" y="1"/>
                  <a:pt x="569" y="5"/>
                  <a:pt x="528" y="13"/>
                </a:cubicBezTo>
                <a:cubicBezTo>
                  <a:pt x="294" y="113"/>
                  <a:pt x="128" y="313"/>
                  <a:pt x="61" y="580"/>
                </a:cubicBezTo>
                <a:cubicBezTo>
                  <a:pt x="0" y="882"/>
                  <a:pt x="213" y="1156"/>
                  <a:pt x="502" y="1156"/>
                </a:cubicBezTo>
                <a:cubicBezTo>
                  <a:pt x="532" y="1156"/>
                  <a:pt x="563" y="1153"/>
                  <a:pt x="595" y="1147"/>
                </a:cubicBezTo>
                <a:cubicBezTo>
                  <a:pt x="828" y="1114"/>
                  <a:pt x="1028" y="847"/>
                  <a:pt x="1195" y="713"/>
                </a:cubicBezTo>
                <a:cubicBezTo>
                  <a:pt x="1136" y="216"/>
                  <a:pt x="924" y="1"/>
                  <a:pt x="6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2" name="Google Shape;1222;p26"/>
          <p:cNvSpPr/>
          <p:nvPr/>
        </p:nvSpPr>
        <p:spPr>
          <a:xfrm>
            <a:off x="989641" y="666015"/>
            <a:ext cx="100175" cy="99261"/>
          </a:xfrm>
          <a:custGeom>
            <a:avLst/>
            <a:gdLst/>
            <a:ahLst/>
            <a:cxnLst/>
            <a:rect l="l" t="t" r="r" b="b"/>
            <a:pathLst>
              <a:path w="1098" h="1088" extrusionOk="0">
                <a:moveTo>
                  <a:pt x="537" y="0"/>
                </a:moveTo>
                <a:cubicBezTo>
                  <a:pt x="243" y="0"/>
                  <a:pt x="0" y="275"/>
                  <a:pt x="30" y="577"/>
                </a:cubicBezTo>
                <a:cubicBezTo>
                  <a:pt x="64" y="810"/>
                  <a:pt x="264" y="1010"/>
                  <a:pt x="497" y="1077"/>
                </a:cubicBezTo>
                <a:cubicBezTo>
                  <a:pt x="532" y="1084"/>
                  <a:pt x="567" y="1088"/>
                  <a:pt x="600" y="1088"/>
                </a:cubicBezTo>
                <a:cubicBezTo>
                  <a:pt x="884" y="1088"/>
                  <a:pt x="1098" y="846"/>
                  <a:pt x="1098" y="577"/>
                </a:cubicBezTo>
                <a:cubicBezTo>
                  <a:pt x="1098" y="210"/>
                  <a:pt x="964" y="10"/>
                  <a:pt x="631" y="10"/>
                </a:cubicBezTo>
                <a:cubicBezTo>
                  <a:pt x="599" y="3"/>
                  <a:pt x="568" y="0"/>
                  <a:pt x="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3" name="Google Shape;1223;p26"/>
          <p:cNvSpPr/>
          <p:nvPr/>
        </p:nvSpPr>
        <p:spPr>
          <a:xfrm>
            <a:off x="11585134" y="3206609"/>
            <a:ext cx="106013" cy="107473"/>
          </a:xfrm>
          <a:custGeom>
            <a:avLst/>
            <a:gdLst/>
            <a:ahLst/>
            <a:cxnLst/>
            <a:rect l="l" t="t" r="r" b="b"/>
            <a:pathLst>
              <a:path w="1162" h="1178" extrusionOk="0">
                <a:moveTo>
                  <a:pt x="667" y="1"/>
                </a:moveTo>
                <a:cubicBezTo>
                  <a:pt x="167" y="101"/>
                  <a:pt x="0" y="401"/>
                  <a:pt x="67" y="668"/>
                </a:cubicBezTo>
                <a:cubicBezTo>
                  <a:pt x="134" y="901"/>
                  <a:pt x="334" y="1101"/>
                  <a:pt x="567" y="1168"/>
                </a:cubicBezTo>
                <a:cubicBezTo>
                  <a:pt x="599" y="1174"/>
                  <a:pt x="630" y="1177"/>
                  <a:pt x="660" y="1177"/>
                </a:cubicBezTo>
                <a:cubicBezTo>
                  <a:pt x="949" y="1177"/>
                  <a:pt x="1161" y="903"/>
                  <a:pt x="1101" y="601"/>
                </a:cubicBezTo>
                <a:cubicBezTo>
                  <a:pt x="1068" y="401"/>
                  <a:pt x="801" y="201"/>
                  <a:pt x="6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4" name="Google Shape;1224;p26"/>
          <p:cNvSpPr/>
          <p:nvPr/>
        </p:nvSpPr>
        <p:spPr>
          <a:xfrm>
            <a:off x="11749449" y="2846599"/>
            <a:ext cx="106652" cy="101452"/>
          </a:xfrm>
          <a:custGeom>
            <a:avLst/>
            <a:gdLst/>
            <a:ahLst/>
            <a:cxnLst/>
            <a:rect l="l" t="t" r="r" b="b"/>
            <a:pathLst>
              <a:path w="1169" h="1112" extrusionOk="0">
                <a:moveTo>
                  <a:pt x="502" y="0"/>
                </a:moveTo>
                <a:cubicBezTo>
                  <a:pt x="228" y="0"/>
                  <a:pt x="67" y="249"/>
                  <a:pt x="67" y="578"/>
                </a:cubicBezTo>
                <a:cubicBezTo>
                  <a:pt x="1" y="878"/>
                  <a:pt x="234" y="1111"/>
                  <a:pt x="534" y="1111"/>
                </a:cubicBezTo>
                <a:cubicBezTo>
                  <a:pt x="901" y="1111"/>
                  <a:pt x="1068" y="944"/>
                  <a:pt x="1168" y="477"/>
                </a:cubicBezTo>
                <a:cubicBezTo>
                  <a:pt x="1001" y="311"/>
                  <a:pt x="801" y="44"/>
                  <a:pt x="601" y="10"/>
                </a:cubicBezTo>
                <a:cubicBezTo>
                  <a:pt x="566" y="4"/>
                  <a:pt x="533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5" name="Google Shape;1225;p26"/>
          <p:cNvSpPr/>
          <p:nvPr/>
        </p:nvSpPr>
        <p:spPr>
          <a:xfrm>
            <a:off x="3910001" y="53502"/>
            <a:ext cx="270433" cy="387167"/>
          </a:xfrm>
          <a:custGeom>
            <a:avLst/>
            <a:gdLst/>
            <a:ahLst/>
            <a:cxnLst/>
            <a:rect l="l" t="t" r="r" b="b"/>
            <a:pathLst>
              <a:path w="8113" h="11615" extrusionOk="0">
                <a:moveTo>
                  <a:pt x="3126" y="1"/>
                </a:moveTo>
                <a:cubicBezTo>
                  <a:pt x="3046" y="1"/>
                  <a:pt x="2965" y="14"/>
                  <a:pt x="2888" y="43"/>
                </a:cubicBezTo>
                <a:cubicBezTo>
                  <a:pt x="2584" y="103"/>
                  <a:pt x="2401" y="407"/>
                  <a:pt x="2462" y="711"/>
                </a:cubicBezTo>
                <a:cubicBezTo>
                  <a:pt x="2493" y="1198"/>
                  <a:pt x="2493" y="1684"/>
                  <a:pt x="2523" y="2170"/>
                </a:cubicBezTo>
                <a:cubicBezTo>
                  <a:pt x="2553" y="2687"/>
                  <a:pt x="2614" y="3173"/>
                  <a:pt x="2645" y="3660"/>
                </a:cubicBezTo>
                <a:cubicBezTo>
                  <a:pt x="2736" y="4055"/>
                  <a:pt x="2493" y="4480"/>
                  <a:pt x="2097" y="4602"/>
                </a:cubicBezTo>
                <a:cubicBezTo>
                  <a:pt x="1550" y="4815"/>
                  <a:pt x="1064" y="5088"/>
                  <a:pt x="578" y="5331"/>
                </a:cubicBezTo>
                <a:cubicBezTo>
                  <a:pt x="243" y="5423"/>
                  <a:pt x="0" y="5757"/>
                  <a:pt x="31" y="6091"/>
                </a:cubicBezTo>
                <a:cubicBezTo>
                  <a:pt x="31" y="6486"/>
                  <a:pt x="304" y="6821"/>
                  <a:pt x="699" y="6882"/>
                </a:cubicBezTo>
                <a:cubicBezTo>
                  <a:pt x="1094" y="7003"/>
                  <a:pt x="1520" y="7125"/>
                  <a:pt x="1945" y="7216"/>
                </a:cubicBezTo>
                <a:cubicBezTo>
                  <a:pt x="3009" y="7489"/>
                  <a:pt x="2979" y="7520"/>
                  <a:pt x="3040" y="8614"/>
                </a:cubicBezTo>
                <a:cubicBezTo>
                  <a:pt x="3040" y="9404"/>
                  <a:pt x="3131" y="10225"/>
                  <a:pt x="3252" y="11015"/>
                </a:cubicBezTo>
                <a:cubicBezTo>
                  <a:pt x="3313" y="11259"/>
                  <a:pt x="3465" y="11471"/>
                  <a:pt x="3708" y="11593"/>
                </a:cubicBezTo>
                <a:cubicBezTo>
                  <a:pt x="3733" y="11608"/>
                  <a:pt x="3764" y="11615"/>
                  <a:pt x="3797" y="11615"/>
                </a:cubicBezTo>
                <a:cubicBezTo>
                  <a:pt x="3965" y="11615"/>
                  <a:pt x="4215" y="11441"/>
                  <a:pt x="4316" y="11289"/>
                </a:cubicBezTo>
                <a:cubicBezTo>
                  <a:pt x="4651" y="10833"/>
                  <a:pt x="4955" y="10316"/>
                  <a:pt x="5228" y="9800"/>
                </a:cubicBezTo>
                <a:cubicBezTo>
                  <a:pt x="5411" y="9496"/>
                  <a:pt x="5563" y="9161"/>
                  <a:pt x="5684" y="8827"/>
                </a:cubicBezTo>
                <a:cubicBezTo>
                  <a:pt x="6110" y="9100"/>
                  <a:pt x="6383" y="9283"/>
                  <a:pt x="6657" y="9465"/>
                </a:cubicBezTo>
                <a:cubicBezTo>
                  <a:pt x="6809" y="9587"/>
                  <a:pt x="6900" y="9769"/>
                  <a:pt x="7082" y="9830"/>
                </a:cubicBezTo>
                <a:cubicBezTo>
                  <a:pt x="7220" y="9889"/>
                  <a:pt x="7382" y="9922"/>
                  <a:pt x="7554" y="9922"/>
                </a:cubicBezTo>
                <a:cubicBezTo>
                  <a:pt x="7648" y="9922"/>
                  <a:pt x="7745" y="9912"/>
                  <a:pt x="7842" y="9891"/>
                </a:cubicBezTo>
                <a:cubicBezTo>
                  <a:pt x="7994" y="9800"/>
                  <a:pt x="8055" y="9465"/>
                  <a:pt x="8055" y="9252"/>
                </a:cubicBezTo>
                <a:cubicBezTo>
                  <a:pt x="7994" y="9009"/>
                  <a:pt x="7933" y="8766"/>
                  <a:pt x="7812" y="8553"/>
                </a:cubicBezTo>
                <a:cubicBezTo>
                  <a:pt x="7477" y="7824"/>
                  <a:pt x="6900" y="7125"/>
                  <a:pt x="6900" y="6365"/>
                </a:cubicBezTo>
                <a:cubicBezTo>
                  <a:pt x="6900" y="5605"/>
                  <a:pt x="7477" y="4845"/>
                  <a:pt x="7812" y="4085"/>
                </a:cubicBezTo>
                <a:cubicBezTo>
                  <a:pt x="7933" y="3812"/>
                  <a:pt x="8025" y="3508"/>
                  <a:pt x="8055" y="3204"/>
                </a:cubicBezTo>
                <a:cubicBezTo>
                  <a:pt x="8112" y="2687"/>
                  <a:pt x="7926" y="2441"/>
                  <a:pt x="7469" y="2441"/>
                </a:cubicBezTo>
                <a:cubicBezTo>
                  <a:pt x="7443" y="2441"/>
                  <a:pt x="7415" y="2442"/>
                  <a:pt x="7386" y="2444"/>
                </a:cubicBezTo>
                <a:cubicBezTo>
                  <a:pt x="6870" y="2474"/>
                  <a:pt x="6414" y="2596"/>
                  <a:pt x="5927" y="2778"/>
                </a:cubicBezTo>
                <a:cubicBezTo>
                  <a:pt x="5631" y="2881"/>
                  <a:pt x="5446" y="2945"/>
                  <a:pt x="5309" y="2945"/>
                </a:cubicBezTo>
                <a:cubicBezTo>
                  <a:pt x="5081" y="2945"/>
                  <a:pt x="4989" y="2767"/>
                  <a:pt x="4742" y="2292"/>
                </a:cubicBezTo>
                <a:cubicBezTo>
                  <a:pt x="4407" y="1653"/>
                  <a:pt x="4104" y="1015"/>
                  <a:pt x="3769" y="407"/>
                </a:cubicBezTo>
                <a:cubicBezTo>
                  <a:pt x="3652" y="150"/>
                  <a:pt x="3392" y="1"/>
                  <a:pt x="3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6" name="Google Shape;1226;p26"/>
          <p:cNvSpPr/>
          <p:nvPr/>
        </p:nvSpPr>
        <p:spPr>
          <a:xfrm>
            <a:off x="597300" y="2053401"/>
            <a:ext cx="135800" cy="142900"/>
          </a:xfrm>
          <a:custGeom>
            <a:avLst/>
            <a:gdLst/>
            <a:ahLst/>
            <a:cxnLst/>
            <a:rect l="l" t="t" r="r" b="b"/>
            <a:pathLst>
              <a:path w="4074" h="4287" extrusionOk="0">
                <a:moveTo>
                  <a:pt x="2007" y="0"/>
                </a:moveTo>
                <a:cubicBezTo>
                  <a:pt x="852" y="0"/>
                  <a:pt x="1" y="1064"/>
                  <a:pt x="1" y="2432"/>
                </a:cubicBezTo>
                <a:cubicBezTo>
                  <a:pt x="31" y="3477"/>
                  <a:pt x="852" y="4287"/>
                  <a:pt x="1889" y="4287"/>
                </a:cubicBezTo>
                <a:cubicBezTo>
                  <a:pt x="1908" y="4287"/>
                  <a:pt x="1927" y="4287"/>
                  <a:pt x="1946" y="4286"/>
                </a:cubicBezTo>
                <a:cubicBezTo>
                  <a:pt x="3040" y="4286"/>
                  <a:pt x="4074" y="3192"/>
                  <a:pt x="4013" y="2006"/>
                </a:cubicBezTo>
                <a:cubicBezTo>
                  <a:pt x="4013" y="882"/>
                  <a:pt x="3101" y="0"/>
                  <a:pt x="20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227" name="Google Shape;1227;p26"/>
          <p:cNvGrpSpPr/>
          <p:nvPr/>
        </p:nvGrpSpPr>
        <p:grpSpPr>
          <a:xfrm>
            <a:off x="296000" y="4561035"/>
            <a:ext cx="217867" cy="308967"/>
            <a:chOff x="1164425" y="1389925"/>
            <a:chExt cx="163400" cy="231725"/>
          </a:xfrm>
        </p:grpSpPr>
        <p:sp>
          <p:nvSpPr>
            <p:cNvPr id="1228" name="Google Shape;1228;p26"/>
            <p:cNvSpPr/>
            <p:nvPr/>
          </p:nvSpPr>
          <p:spPr>
            <a:xfrm>
              <a:off x="1239650" y="1389925"/>
              <a:ext cx="36500" cy="90650"/>
            </a:xfrm>
            <a:custGeom>
              <a:avLst/>
              <a:gdLst/>
              <a:ahLst/>
              <a:cxnLst/>
              <a:rect l="l" t="t" r="r" b="b"/>
              <a:pathLst>
                <a:path w="1460" h="3626" extrusionOk="0">
                  <a:moveTo>
                    <a:pt x="959" y="1"/>
                  </a:moveTo>
                  <a:cubicBezTo>
                    <a:pt x="608" y="1"/>
                    <a:pt x="446" y="281"/>
                    <a:pt x="335" y="586"/>
                  </a:cubicBezTo>
                  <a:cubicBezTo>
                    <a:pt x="304" y="677"/>
                    <a:pt x="274" y="769"/>
                    <a:pt x="244" y="860"/>
                  </a:cubicBezTo>
                  <a:cubicBezTo>
                    <a:pt x="153" y="1620"/>
                    <a:pt x="31" y="2380"/>
                    <a:pt x="1" y="3139"/>
                  </a:cubicBezTo>
                  <a:cubicBezTo>
                    <a:pt x="31" y="3352"/>
                    <a:pt x="153" y="3504"/>
                    <a:pt x="335" y="3595"/>
                  </a:cubicBezTo>
                  <a:cubicBezTo>
                    <a:pt x="396" y="3616"/>
                    <a:pt x="460" y="3626"/>
                    <a:pt x="525" y="3626"/>
                  </a:cubicBezTo>
                  <a:cubicBezTo>
                    <a:pt x="656" y="3626"/>
                    <a:pt x="791" y="3585"/>
                    <a:pt x="912" y="3504"/>
                  </a:cubicBezTo>
                  <a:cubicBezTo>
                    <a:pt x="1064" y="3352"/>
                    <a:pt x="1186" y="3139"/>
                    <a:pt x="1216" y="2957"/>
                  </a:cubicBezTo>
                  <a:cubicBezTo>
                    <a:pt x="1308" y="2319"/>
                    <a:pt x="1368" y="1680"/>
                    <a:pt x="1460" y="1072"/>
                  </a:cubicBezTo>
                  <a:lnTo>
                    <a:pt x="1429" y="738"/>
                  </a:lnTo>
                  <a:cubicBezTo>
                    <a:pt x="1429" y="434"/>
                    <a:pt x="1460" y="100"/>
                    <a:pt x="1064" y="9"/>
                  </a:cubicBezTo>
                  <a:cubicBezTo>
                    <a:pt x="1027" y="3"/>
                    <a:pt x="992" y="1"/>
                    <a:pt x="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9" name="Google Shape;1229;p26"/>
            <p:cNvSpPr/>
            <p:nvPr/>
          </p:nvSpPr>
          <p:spPr>
            <a:xfrm>
              <a:off x="1164425" y="1496525"/>
              <a:ext cx="66900" cy="31650"/>
            </a:xfrm>
            <a:custGeom>
              <a:avLst/>
              <a:gdLst/>
              <a:ahLst/>
              <a:cxnLst/>
              <a:rect l="l" t="t" r="r" b="b"/>
              <a:pathLst>
                <a:path w="2676" h="1266" extrusionOk="0">
                  <a:moveTo>
                    <a:pt x="456" y="0"/>
                  </a:moveTo>
                  <a:cubicBezTo>
                    <a:pt x="304" y="0"/>
                    <a:pt x="31" y="304"/>
                    <a:pt x="31" y="456"/>
                  </a:cubicBezTo>
                  <a:cubicBezTo>
                    <a:pt x="0" y="638"/>
                    <a:pt x="213" y="1003"/>
                    <a:pt x="365" y="1003"/>
                  </a:cubicBezTo>
                  <a:cubicBezTo>
                    <a:pt x="838" y="1089"/>
                    <a:pt x="1325" y="1266"/>
                    <a:pt x="1839" y="1266"/>
                  </a:cubicBezTo>
                  <a:cubicBezTo>
                    <a:pt x="2052" y="1266"/>
                    <a:pt x="2270" y="1235"/>
                    <a:pt x="2493" y="1155"/>
                  </a:cubicBezTo>
                  <a:cubicBezTo>
                    <a:pt x="2645" y="760"/>
                    <a:pt x="2675" y="365"/>
                    <a:pt x="2280" y="243"/>
                  </a:cubicBezTo>
                  <a:cubicBezTo>
                    <a:pt x="1672" y="91"/>
                    <a:pt x="1064" y="0"/>
                    <a:pt x="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0" name="Google Shape;1230;p26"/>
            <p:cNvSpPr/>
            <p:nvPr/>
          </p:nvSpPr>
          <p:spPr>
            <a:xfrm>
              <a:off x="1222175" y="1561550"/>
              <a:ext cx="36500" cy="60100"/>
            </a:xfrm>
            <a:custGeom>
              <a:avLst/>
              <a:gdLst/>
              <a:ahLst/>
              <a:cxnLst/>
              <a:rect l="l" t="t" r="r" b="b"/>
              <a:pathLst>
                <a:path w="1460" h="2404" extrusionOk="0">
                  <a:moveTo>
                    <a:pt x="751" y="1"/>
                  </a:moveTo>
                  <a:cubicBezTo>
                    <a:pt x="470" y="1"/>
                    <a:pt x="317" y="241"/>
                    <a:pt x="244" y="560"/>
                  </a:cubicBezTo>
                  <a:cubicBezTo>
                    <a:pt x="122" y="925"/>
                    <a:pt x="61" y="1320"/>
                    <a:pt x="0" y="1715"/>
                  </a:cubicBezTo>
                  <a:cubicBezTo>
                    <a:pt x="31" y="1989"/>
                    <a:pt x="183" y="2202"/>
                    <a:pt x="396" y="2354"/>
                  </a:cubicBezTo>
                  <a:cubicBezTo>
                    <a:pt x="464" y="2388"/>
                    <a:pt x="536" y="2403"/>
                    <a:pt x="606" y="2403"/>
                  </a:cubicBezTo>
                  <a:cubicBezTo>
                    <a:pt x="848" y="2403"/>
                    <a:pt x="1078" y="2217"/>
                    <a:pt x="1125" y="1958"/>
                  </a:cubicBezTo>
                  <a:cubicBezTo>
                    <a:pt x="1247" y="1563"/>
                    <a:pt x="1338" y="1138"/>
                    <a:pt x="1459" y="591"/>
                  </a:cubicBezTo>
                  <a:cubicBezTo>
                    <a:pt x="1338" y="408"/>
                    <a:pt x="1186" y="104"/>
                    <a:pt x="973" y="43"/>
                  </a:cubicBezTo>
                  <a:cubicBezTo>
                    <a:pt x="892" y="14"/>
                    <a:pt x="818" y="1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1" name="Google Shape;1231;p26"/>
            <p:cNvSpPr/>
            <p:nvPr/>
          </p:nvSpPr>
          <p:spPr>
            <a:xfrm>
              <a:off x="1267000" y="1509425"/>
              <a:ext cx="60825" cy="32200"/>
            </a:xfrm>
            <a:custGeom>
              <a:avLst/>
              <a:gdLst/>
              <a:ahLst/>
              <a:cxnLst/>
              <a:rect l="l" t="t" r="r" b="b"/>
              <a:pathLst>
                <a:path w="2433" h="1288" extrusionOk="0">
                  <a:moveTo>
                    <a:pt x="700" y="1"/>
                  </a:moveTo>
                  <a:cubicBezTo>
                    <a:pt x="366" y="1"/>
                    <a:pt x="1" y="92"/>
                    <a:pt x="62" y="457"/>
                  </a:cubicBezTo>
                  <a:cubicBezTo>
                    <a:pt x="153" y="730"/>
                    <a:pt x="335" y="973"/>
                    <a:pt x="609" y="1065"/>
                  </a:cubicBezTo>
                  <a:cubicBezTo>
                    <a:pt x="973" y="1217"/>
                    <a:pt x="1338" y="1277"/>
                    <a:pt x="1703" y="1277"/>
                  </a:cubicBezTo>
                  <a:cubicBezTo>
                    <a:pt x="1741" y="1284"/>
                    <a:pt x="1779" y="1288"/>
                    <a:pt x="1817" y="1288"/>
                  </a:cubicBezTo>
                  <a:cubicBezTo>
                    <a:pt x="2104" y="1288"/>
                    <a:pt x="2348" y="1087"/>
                    <a:pt x="2402" y="791"/>
                  </a:cubicBezTo>
                  <a:cubicBezTo>
                    <a:pt x="2432" y="457"/>
                    <a:pt x="2220" y="153"/>
                    <a:pt x="1916" y="92"/>
                  </a:cubicBezTo>
                  <a:cubicBezTo>
                    <a:pt x="1703" y="31"/>
                    <a:pt x="1490" y="1"/>
                    <a:pt x="1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32" name="Google Shape;1232;p26"/>
          <p:cNvSpPr/>
          <p:nvPr/>
        </p:nvSpPr>
        <p:spPr>
          <a:xfrm>
            <a:off x="9460966" y="427335"/>
            <a:ext cx="75800" cy="68367"/>
          </a:xfrm>
          <a:custGeom>
            <a:avLst/>
            <a:gdLst/>
            <a:ahLst/>
            <a:cxnLst/>
            <a:rect l="l" t="t" r="r" b="b"/>
            <a:pathLst>
              <a:path w="2274" h="2051" extrusionOk="0">
                <a:moveTo>
                  <a:pt x="835" y="1"/>
                </a:moveTo>
                <a:cubicBezTo>
                  <a:pt x="376" y="1"/>
                  <a:pt x="0" y="425"/>
                  <a:pt x="56" y="924"/>
                </a:cubicBezTo>
                <a:cubicBezTo>
                  <a:pt x="25" y="1532"/>
                  <a:pt x="512" y="2049"/>
                  <a:pt x="1150" y="2049"/>
                </a:cubicBezTo>
                <a:cubicBezTo>
                  <a:pt x="1167" y="2050"/>
                  <a:pt x="1185" y="2051"/>
                  <a:pt x="1202" y="2051"/>
                </a:cubicBezTo>
                <a:cubicBezTo>
                  <a:pt x="1733" y="2051"/>
                  <a:pt x="2274" y="1608"/>
                  <a:pt x="2244" y="1137"/>
                </a:cubicBezTo>
                <a:cubicBezTo>
                  <a:pt x="2244" y="620"/>
                  <a:pt x="1576" y="43"/>
                  <a:pt x="968" y="13"/>
                </a:cubicBezTo>
                <a:cubicBezTo>
                  <a:pt x="923" y="5"/>
                  <a:pt x="879" y="1"/>
                  <a:pt x="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3" name="Google Shape;1233;p26"/>
          <p:cNvSpPr/>
          <p:nvPr/>
        </p:nvSpPr>
        <p:spPr>
          <a:xfrm>
            <a:off x="11701667" y="2056500"/>
            <a:ext cx="75000" cy="60867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4" name="Google Shape;1234;p26"/>
          <p:cNvSpPr/>
          <p:nvPr/>
        </p:nvSpPr>
        <p:spPr>
          <a:xfrm>
            <a:off x="9612767" y="427701"/>
            <a:ext cx="64766" cy="62067"/>
          </a:xfrm>
          <a:custGeom>
            <a:avLst/>
            <a:gdLst/>
            <a:ahLst/>
            <a:cxnLst/>
            <a:rect l="l" t="t" r="r" b="b"/>
            <a:pathLst>
              <a:path w="1943" h="1862" extrusionOk="0">
                <a:moveTo>
                  <a:pt x="1052" y="0"/>
                </a:moveTo>
                <a:cubicBezTo>
                  <a:pt x="1036" y="0"/>
                  <a:pt x="1020" y="1"/>
                  <a:pt x="1003" y="2"/>
                </a:cubicBezTo>
                <a:cubicBezTo>
                  <a:pt x="456" y="32"/>
                  <a:pt x="31" y="457"/>
                  <a:pt x="0" y="1005"/>
                </a:cubicBezTo>
                <a:cubicBezTo>
                  <a:pt x="0" y="1486"/>
                  <a:pt x="422" y="1862"/>
                  <a:pt x="898" y="1862"/>
                </a:cubicBezTo>
                <a:cubicBezTo>
                  <a:pt x="933" y="1862"/>
                  <a:pt x="968" y="1860"/>
                  <a:pt x="1003" y="1856"/>
                </a:cubicBezTo>
                <a:cubicBezTo>
                  <a:pt x="1019" y="1857"/>
                  <a:pt x="1034" y="1857"/>
                  <a:pt x="1049" y="1857"/>
                </a:cubicBezTo>
                <a:cubicBezTo>
                  <a:pt x="1545" y="1857"/>
                  <a:pt x="1943" y="1384"/>
                  <a:pt x="1854" y="883"/>
                </a:cubicBezTo>
                <a:cubicBezTo>
                  <a:pt x="1884" y="413"/>
                  <a:pt x="1516" y="0"/>
                  <a:pt x="1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5" name="Google Shape;1235;p26"/>
          <p:cNvSpPr/>
          <p:nvPr/>
        </p:nvSpPr>
        <p:spPr>
          <a:xfrm>
            <a:off x="9582368" y="279802"/>
            <a:ext cx="60833" cy="60833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912" y="1"/>
                </a:moveTo>
                <a:cubicBezTo>
                  <a:pt x="456" y="1"/>
                  <a:pt x="61" y="366"/>
                  <a:pt x="0" y="852"/>
                </a:cubicBezTo>
                <a:cubicBezTo>
                  <a:pt x="31" y="1338"/>
                  <a:pt x="396" y="1764"/>
                  <a:pt x="912" y="1825"/>
                </a:cubicBezTo>
                <a:cubicBezTo>
                  <a:pt x="1368" y="1733"/>
                  <a:pt x="1733" y="1369"/>
                  <a:pt x="1824" y="913"/>
                </a:cubicBezTo>
                <a:cubicBezTo>
                  <a:pt x="1763" y="426"/>
                  <a:pt x="1399" y="62"/>
                  <a:pt x="9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6" name="Google Shape;1236;p2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2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37" name="Google Shape;1237;p26"/>
          <p:cNvSpPr/>
          <p:nvPr/>
        </p:nvSpPr>
        <p:spPr>
          <a:xfrm flipH="1">
            <a:off x="-699595" y="5979520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8" name="Google Shape;1238;p26"/>
          <p:cNvSpPr/>
          <p:nvPr/>
        </p:nvSpPr>
        <p:spPr>
          <a:xfrm flipH="1">
            <a:off x="473974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9" name="Google Shape;1239;p26"/>
          <p:cNvSpPr/>
          <p:nvPr/>
        </p:nvSpPr>
        <p:spPr>
          <a:xfrm flipH="1">
            <a:off x="1388711" y="6463209"/>
            <a:ext cx="123175" cy="110513"/>
          </a:xfrm>
          <a:custGeom>
            <a:avLst/>
            <a:gdLst/>
            <a:ahLst/>
            <a:cxnLst/>
            <a:rect l="l" t="t" r="r" b="b"/>
            <a:pathLst>
              <a:path w="1936" h="1737" extrusionOk="0">
                <a:moveTo>
                  <a:pt x="801" y="0"/>
                </a:moveTo>
                <a:cubicBezTo>
                  <a:pt x="401" y="33"/>
                  <a:pt x="34" y="367"/>
                  <a:pt x="1" y="767"/>
                </a:cubicBezTo>
                <a:cubicBezTo>
                  <a:pt x="1" y="1252"/>
                  <a:pt x="564" y="1736"/>
                  <a:pt x="1175" y="1736"/>
                </a:cubicBezTo>
                <a:cubicBezTo>
                  <a:pt x="1195" y="1736"/>
                  <a:pt x="1215" y="1736"/>
                  <a:pt x="1235" y="1735"/>
                </a:cubicBezTo>
                <a:cubicBezTo>
                  <a:pt x="1702" y="1735"/>
                  <a:pt x="1935" y="1468"/>
                  <a:pt x="1935" y="1001"/>
                </a:cubicBezTo>
                <a:cubicBezTo>
                  <a:pt x="1835" y="434"/>
                  <a:pt x="1368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0" name="Google Shape;1240;p26"/>
          <p:cNvSpPr/>
          <p:nvPr/>
        </p:nvSpPr>
        <p:spPr>
          <a:xfrm flipH="1">
            <a:off x="826329" y="6541595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1" name="Google Shape;1241;p26"/>
          <p:cNvSpPr/>
          <p:nvPr/>
        </p:nvSpPr>
        <p:spPr>
          <a:xfrm flipH="1">
            <a:off x="-120283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2" name="Google Shape;1242;p26"/>
          <p:cNvSpPr/>
          <p:nvPr/>
        </p:nvSpPr>
        <p:spPr>
          <a:xfrm flipH="1">
            <a:off x="696853" y="6138466"/>
            <a:ext cx="106188" cy="116812"/>
          </a:xfrm>
          <a:custGeom>
            <a:avLst/>
            <a:gdLst/>
            <a:ahLst/>
            <a:cxnLst/>
            <a:rect l="l" t="t" r="r" b="b"/>
            <a:pathLst>
              <a:path w="1669" h="1836" extrusionOk="0">
                <a:moveTo>
                  <a:pt x="801" y="0"/>
                </a:moveTo>
                <a:cubicBezTo>
                  <a:pt x="334" y="34"/>
                  <a:pt x="1" y="401"/>
                  <a:pt x="34" y="868"/>
                </a:cubicBezTo>
                <a:cubicBezTo>
                  <a:pt x="34" y="1435"/>
                  <a:pt x="334" y="1835"/>
                  <a:pt x="835" y="1835"/>
                </a:cubicBezTo>
                <a:cubicBezTo>
                  <a:pt x="1302" y="1835"/>
                  <a:pt x="1669" y="1435"/>
                  <a:pt x="1635" y="968"/>
                </a:cubicBezTo>
                <a:cubicBezTo>
                  <a:pt x="1635" y="501"/>
                  <a:pt x="1268" y="67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3" name="Google Shape;1243;p26"/>
          <p:cNvSpPr/>
          <p:nvPr/>
        </p:nvSpPr>
        <p:spPr>
          <a:xfrm flipH="1">
            <a:off x="-5631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4" name="Google Shape;1244;p26"/>
          <p:cNvSpPr/>
          <p:nvPr/>
        </p:nvSpPr>
        <p:spPr>
          <a:xfrm flipH="1">
            <a:off x="217183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5" name="Google Shape;1245;p26"/>
          <p:cNvSpPr/>
          <p:nvPr/>
        </p:nvSpPr>
        <p:spPr>
          <a:xfrm flipH="1">
            <a:off x="1181673" y="6674051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6" name="Google Shape;1246;p26"/>
          <p:cNvSpPr/>
          <p:nvPr/>
        </p:nvSpPr>
        <p:spPr>
          <a:xfrm flipH="1">
            <a:off x="7739034" y="6324886"/>
            <a:ext cx="270433" cy="387167"/>
          </a:xfrm>
          <a:custGeom>
            <a:avLst/>
            <a:gdLst/>
            <a:ahLst/>
            <a:cxnLst/>
            <a:rect l="l" t="t" r="r" b="b"/>
            <a:pathLst>
              <a:path w="8113" h="11615" extrusionOk="0">
                <a:moveTo>
                  <a:pt x="3126" y="1"/>
                </a:moveTo>
                <a:cubicBezTo>
                  <a:pt x="3046" y="1"/>
                  <a:pt x="2965" y="14"/>
                  <a:pt x="2888" y="43"/>
                </a:cubicBezTo>
                <a:cubicBezTo>
                  <a:pt x="2584" y="103"/>
                  <a:pt x="2401" y="407"/>
                  <a:pt x="2462" y="711"/>
                </a:cubicBezTo>
                <a:cubicBezTo>
                  <a:pt x="2493" y="1198"/>
                  <a:pt x="2493" y="1684"/>
                  <a:pt x="2523" y="2170"/>
                </a:cubicBezTo>
                <a:cubicBezTo>
                  <a:pt x="2553" y="2687"/>
                  <a:pt x="2614" y="3173"/>
                  <a:pt x="2645" y="3660"/>
                </a:cubicBezTo>
                <a:cubicBezTo>
                  <a:pt x="2736" y="4055"/>
                  <a:pt x="2493" y="4480"/>
                  <a:pt x="2097" y="4602"/>
                </a:cubicBezTo>
                <a:cubicBezTo>
                  <a:pt x="1550" y="4815"/>
                  <a:pt x="1064" y="5088"/>
                  <a:pt x="578" y="5331"/>
                </a:cubicBezTo>
                <a:cubicBezTo>
                  <a:pt x="243" y="5423"/>
                  <a:pt x="0" y="5757"/>
                  <a:pt x="31" y="6091"/>
                </a:cubicBezTo>
                <a:cubicBezTo>
                  <a:pt x="31" y="6486"/>
                  <a:pt x="304" y="6821"/>
                  <a:pt x="699" y="6882"/>
                </a:cubicBezTo>
                <a:cubicBezTo>
                  <a:pt x="1094" y="7003"/>
                  <a:pt x="1520" y="7125"/>
                  <a:pt x="1945" y="7216"/>
                </a:cubicBezTo>
                <a:cubicBezTo>
                  <a:pt x="3009" y="7489"/>
                  <a:pt x="2979" y="7520"/>
                  <a:pt x="3040" y="8614"/>
                </a:cubicBezTo>
                <a:cubicBezTo>
                  <a:pt x="3040" y="9404"/>
                  <a:pt x="3131" y="10225"/>
                  <a:pt x="3252" y="11015"/>
                </a:cubicBezTo>
                <a:cubicBezTo>
                  <a:pt x="3313" y="11259"/>
                  <a:pt x="3465" y="11471"/>
                  <a:pt x="3708" y="11593"/>
                </a:cubicBezTo>
                <a:cubicBezTo>
                  <a:pt x="3733" y="11608"/>
                  <a:pt x="3764" y="11615"/>
                  <a:pt x="3797" y="11615"/>
                </a:cubicBezTo>
                <a:cubicBezTo>
                  <a:pt x="3965" y="11615"/>
                  <a:pt x="4215" y="11441"/>
                  <a:pt x="4316" y="11289"/>
                </a:cubicBezTo>
                <a:cubicBezTo>
                  <a:pt x="4651" y="10833"/>
                  <a:pt x="4955" y="10316"/>
                  <a:pt x="5228" y="9800"/>
                </a:cubicBezTo>
                <a:cubicBezTo>
                  <a:pt x="5411" y="9496"/>
                  <a:pt x="5563" y="9161"/>
                  <a:pt x="5684" y="8827"/>
                </a:cubicBezTo>
                <a:cubicBezTo>
                  <a:pt x="6110" y="9100"/>
                  <a:pt x="6383" y="9283"/>
                  <a:pt x="6657" y="9465"/>
                </a:cubicBezTo>
                <a:cubicBezTo>
                  <a:pt x="6809" y="9587"/>
                  <a:pt x="6900" y="9769"/>
                  <a:pt x="7082" y="9830"/>
                </a:cubicBezTo>
                <a:cubicBezTo>
                  <a:pt x="7220" y="9889"/>
                  <a:pt x="7382" y="9922"/>
                  <a:pt x="7554" y="9922"/>
                </a:cubicBezTo>
                <a:cubicBezTo>
                  <a:pt x="7648" y="9922"/>
                  <a:pt x="7745" y="9912"/>
                  <a:pt x="7842" y="9891"/>
                </a:cubicBezTo>
                <a:cubicBezTo>
                  <a:pt x="7994" y="9800"/>
                  <a:pt x="8055" y="9465"/>
                  <a:pt x="8055" y="9252"/>
                </a:cubicBezTo>
                <a:cubicBezTo>
                  <a:pt x="7994" y="9009"/>
                  <a:pt x="7933" y="8766"/>
                  <a:pt x="7812" y="8553"/>
                </a:cubicBezTo>
                <a:cubicBezTo>
                  <a:pt x="7477" y="7824"/>
                  <a:pt x="6900" y="7125"/>
                  <a:pt x="6900" y="6365"/>
                </a:cubicBezTo>
                <a:cubicBezTo>
                  <a:pt x="6900" y="5605"/>
                  <a:pt x="7477" y="4845"/>
                  <a:pt x="7812" y="4085"/>
                </a:cubicBezTo>
                <a:cubicBezTo>
                  <a:pt x="7933" y="3812"/>
                  <a:pt x="8025" y="3508"/>
                  <a:pt x="8055" y="3204"/>
                </a:cubicBezTo>
                <a:cubicBezTo>
                  <a:pt x="8112" y="2687"/>
                  <a:pt x="7926" y="2441"/>
                  <a:pt x="7469" y="2441"/>
                </a:cubicBezTo>
                <a:cubicBezTo>
                  <a:pt x="7443" y="2441"/>
                  <a:pt x="7415" y="2442"/>
                  <a:pt x="7386" y="2444"/>
                </a:cubicBezTo>
                <a:cubicBezTo>
                  <a:pt x="6870" y="2474"/>
                  <a:pt x="6414" y="2596"/>
                  <a:pt x="5927" y="2778"/>
                </a:cubicBezTo>
                <a:cubicBezTo>
                  <a:pt x="5631" y="2881"/>
                  <a:pt x="5446" y="2945"/>
                  <a:pt x="5309" y="2945"/>
                </a:cubicBezTo>
                <a:cubicBezTo>
                  <a:pt x="5081" y="2945"/>
                  <a:pt x="4989" y="2767"/>
                  <a:pt x="4742" y="2292"/>
                </a:cubicBezTo>
                <a:cubicBezTo>
                  <a:pt x="4407" y="1653"/>
                  <a:pt x="4104" y="1015"/>
                  <a:pt x="3769" y="407"/>
                </a:cubicBezTo>
                <a:cubicBezTo>
                  <a:pt x="3652" y="150"/>
                  <a:pt x="3392" y="1"/>
                  <a:pt x="31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247" name="Google Shape;1247;p26"/>
          <p:cNvGrpSpPr/>
          <p:nvPr/>
        </p:nvGrpSpPr>
        <p:grpSpPr>
          <a:xfrm rot="4893525">
            <a:off x="2742424" y="6420311"/>
            <a:ext cx="217873" cy="308977"/>
            <a:chOff x="1164425" y="1389925"/>
            <a:chExt cx="163400" cy="231725"/>
          </a:xfrm>
        </p:grpSpPr>
        <p:sp>
          <p:nvSpPr>
            <p:cNvPr id="1248" name="Google Shape;1248;p26"/>
            <p:cNvSpPr/>
            <p:nvPr/>
          </p:nvSpPr>
          <p:spPr>
            <a:xfrm>
              <a:off x="1239650" y="1389925"/>
              <a:ext cx="36500" cy="90650"/>
            </a:xfrm>
            <a:custGeom>
              <a:avLst/>
              <a:gdLst/>
              <a:ahLst/>
              <a:cxnLst/>
              <a:rect l="l" t="t" r="r" b="b"/>
              <a:pathLst>
                <a:path w="1460" h="3626" extrusionOk="0">
                  <a:moveTo>
                    <a:pt x="959" y="1"/>
                  </a:moveTo>
                  <a:cubicBezTo>
                    <a:pt x="608" y="1"/>
                    <a:pt x="446" y="281"/>
                    <a:pt x="335" y="586"/>
                  </a:cubicBezTo>
                  <a:cubicBezTo>
                    <a:pt x="304" y="677"/>
                    <a:pt x="274" y="769"/>
                    <a:pt x="244" y="860"/>
                  </a:cubicBezTo>
                  <a:cubicBezTo>
                    <a:pt x="153" y="1620"/>
                    <a:pt x="31" y="2380"/>
                    <a:pt x="1" y="3139"/>
                  </a:cubicBezTo>
                  <a:cubicBezTo>
                    <a:pt x="31" y="3352"/>
                    <a:pt x="153" y="3504"/>
                    <a:pt x="335" y="3595"/>
                  </a:cubicBezTo>
                  <a:cubicBezTo>
                    <a:pt x="396" y="3616"/>
                    <a:pt x="460" y="3626"/>
                    <a:pt x="525" y="3626"/>
                  </a:cubicBezTo>
                  <a:cubicBezTo>
                    <a:pt x="656" y="3626"/>
                    <a:pt x="791" y="3585"/>
                    <a:pt x="912" y="3504"/>
                  </a:cubicBezTo>
                  <a:cubicBezTo>
                    <a:pt x="1064" y="3352"/>
                    <a:pt x="1186" y="3139"/>
                    <a:pt x="1216" y="2957"/>
                  </a:cubicBezTo>
                  <a:cubicBezTo>
                    <a:pt x="1308" y="2319"/>
                    <a:pt x="1368" y="1680"/>
                    <a:pt x="1460" y="1072"/>
                  </a:cubicBezTo>
                  <a:lnTo>
                    <a:pt x="1429" y="738"/>
                  </a:lnTo>
                  <a:cubicBezTo>
                    <a:pt x="1429" y="434"/>
                    <a:pt x="1460" y="100"/>
                    <a:pt x="1064" y="9"/>
                  </a:cubicBezTo>
                  <a:cubicBezTo>
                    <a:pt x="1027" y="3"/>
                    <a:pt x="992" y="1"/>
                    <a:pt x="9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9" name="Google Shape;1249;p26"/>
            <p:cNvSpPr/>
            <p:nvPr/>
          </p:nvSpPr>
          <p:spPr>
            <a:xfrm>
              <a:off x="1164425" y="1496525"/>
              <a:ext cx="66900" cy="31650"/>
            </a:xfrm>
            <a:custGeom>
              <a:avLst/>
              <a:gdLst/>
              <a:ahLst/>
              <a:cxnLst/>
              <a:rect l="l" t="t" r="r" b="b"/>
              <a:pathLst>
                <a:path w="2676" h="1266" extrusionOk="0">
                  <a:moveTo>
                    <a:pt x="456" y="0"/>
                  </a:moveTo>
                  <a:cubicBezTo>
                    <a:pt x="304" y="0"/>
                    <a:pt x="31" y="304"/>
                    <a:pt x="31" y="456"/>
                  </a:cubicBezTo>
                  <a:cubicBezTo>
                    <a:pt x="0" y="638"/>
                    <a:pt x="213" y="1003"/>
                    <a:pt x="365" y="1003"/>
                  </a:cubicBezTo>
                  <a:cubicBezTo>
                    <a:pt x="838" y="1089"/>
                    <a:pt x="1325" y="1266"/>
                    <a:pt x="1839" y="1266"/>
                  </a:cubicBezTo>
                  <a:cubicBezTo>
                    <a:pt x="2052" y="1266"/>
                    <a:pt x="2270" y="1235"/>
                    <a:pt x="2493" y="1155"/>
                  </a:cubicBezTo>
                  <a:cubicBezTo>
                    <a:pt x="2645" y="760"/>
                    <a:pt x="2675" y="365"/>
                    <a:pt x="2280" y="243"/>
                  </a:cubicBezTo>
                  <a:cubicBezTo>
                    <a:pt x="1672" y="91"/>
                    <a:pt x="1064" y="0"/>
                    <a:pt x="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0" name="Google Shape;1250;p26"/>
            <p:cNvSpPr/>
            <p:nvPr/>
          </p:nvSpPr>
          <p:spPr>
            <a:xfrm>
              <a:off x="1222175" y="1561550"/>
              <a:ext cx="36500" cy="60100"/>
            </a:xfrm>
            <a:custGeom>
              <a:avLst/>
              <a:gdLst/>
              <a:ahLst/>
              <a:cxnLst/>
              <a:rect l="l" t="t" r="r" b="b"/>
              <a:pathLst>
                <a:path w="1460" h="2404" extrusionOk="0">
                  <a:moveTo>
                    <a:pt x="751" y="1"/>
                  </a:moveTo>
                  <a:cubicBezTo>
                    <a:pt x="470" y="1"/>
                    <a:pt x="317" y="241"/>
                    <a:pt x="244" y="560"/>
                  </a:cubicBezTo>
                  <a:cubicBezTo>
                    <a:pt x="122" y="925"/>
                    <a:pt x="61" y="1320"/>
                    <a:pt x="0" y="1715"/>
                  </a:cubicBezTo>
                  <a:cubicBezTo>
                    <a:pt x="31" y="1989"/>
                    <a:pt x="183" y="2202"/>
                    <a:pt x="396" y="2354"/>
                  </a:cubicBezTo>
                  <a:cubicBezTo>
                    <a:pt x="464" y="2388"/>
                    <a:pt x="536" y="2403"/>
                    <a:pt x="606" y="2403"/>
                  </a:cubicBezTo>
                  <a:cubicBezTo>
                    <a:pt x="848" y="2403"/>
                    <a:pt x="1078" y="2217"/>
                    <a:pt x="1125" y="1958"/>
                  </a:cubicBezTo>
                  <a:cubicBezTo>
                    <a:pt x="1247" y="1563"/>
                    <a:pt x="1338" y="1138"/>
                    <a:pt x="1459" y="591"/>
                  </a:cubicBezTo>
                  <a:cubicBezTo>
                    <a:pt x="1338" y="408"/>
                    <a:pt x="1186" y="104"/>
                    <a:pt x="973" y="43"/>
                  </a:cubicBezTo>
                  <a:cubicBezTo>
                    <a:pt x="892" y="14"/>
                    <a:pt x="818" y="1"/>
                    <a:pt x="7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1" name="Google Shape;1251;p26"/>
            <p:cNvSpPr/>
            <p:nvPr/>
          </p:nvSpPr>
          <p:spPr>
            <a:xfrm>
              <a:off x="1267000" y="1509425"/>
              <a:ext cx="60825" cy="32200"/>
            </a:xfrm>
            <a:custGeom>
              <a:avLst/>
              <a:gdLst/>
              <a:ahLst/>
              <a:cxnLst/>
              <a:rect l="l" t="t" r="r" b="b"/>
              <a:pathLst>
                <a:path w="2433" h="1288" extrusionOk="0">
                  <a:moveTo>
                    <a:pt x="700" y="1"/>
                  </a:moveTo>
                  <a:cubicBezTo>
                    <a:pt x="366" y="1"/>
                    <a:pt x="1" y="92"/>
                    <a:pt x="62" y="457"/>
                  </a:cubicBezTo>
                  <a:cubicBezTo>
                    <a:pt x="153" y="730"/>
                    <a:pt x="335" y="973"/>
                    <a:pt x="609" y="1065"/>
                  </a:cubicBezTo>
                  <a:cubicBezTo>
                    <a:pt x="973" y="1217"/>
                    <a:pt x="1338" y="1277"/>
                    <a:pt x="1703" y="1277"/>
                  </a:cubicBezTo>
                  <a:cubicBezTo>
                    <a:pt x="1741" y="1284"/>
                    <a:pt x="1779" y="1288"/>
                    <a:pt x="1817" y="1288"/>
                  </a:cubicBezTo>
                  <a:cubicBezTo>
                    <a:pt x="2104" y="1288"/>
                    <a:pt x="2348" y="1087"/>
                    <a:pt x="2402" y="791"/>
                  </a:cubicBezTo>
                  <a:cubicBezTo>
                    <a:pt x="2432" y="457"/>
                    <a:pt x="2220" y="153"/>
                    <a:pt x="1916" y="92"/>
                  </a:cubicBezTo>
                  <a:cubicBezTo>
                    <a:pt x="1703" y="31"/>
                    <a:pt x="1490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52" name="Google Shape;1252;p26"/>
          <p:cNvSpPr/>
          <p:nvPr/>
        </p:nvSpPr>
        <p:spPr>
          <a:xfrm>
            <a:off x="4792482" y="6146133"/>
            <a:ext cx="106652" cy="101452"/>
          </a:xfrm>
          <a:custGeom>
            <a:avLst/>
            <a:gdLst/>
            <a:ahLst/>
            <a:cxnLst/>
            <a:rect l="l" t="t" r="r" b="b"/>
            <a:pathLst>
              <a:path w="1169" h="1112" extrusionOk="0">
                <a:moveTo>
                  <a:pt x="502" y="0"/>
                </a:moveTo>
                <a:cubicBezTo>
                  <a:pt x="228" y="0"/>
                  <a:pt x="67" y="249"/>
                  <a:pt x="67" y="578"/>
                </a:cubicBezTo>
                <a:cubicBezTo>
                  <a:pt x="1" y="878"/>
                  <a:pt x="234" y="1111"/>
                  <a:pt x="534" y="1111"/>
                </a:cubicBezTo>
                <a:cubicBezTo>
                  <a:pt x="901" y="1111"/>
                  <a:pt x="1068" y="944"/>
                  <a:pt x="1168" y="477"/>
                </a:cubicBezTo>
                <a:cubicBezTo>
                  <a:pt x="1001" y="311"/>
                  <a:pt x="801" y="44"/>
                  <a:pt x="601" y="10"/>
                </a:cubicBezTo>
                <a:cubicBezTo>
                  <a:pt x="566" y="4"/>
                  <a:pt x="533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53" name="Google Shape;1253;p26"/>
          <p:cNvSpPr txBox="1">
            <a:spLocks noGrp="1"/>
          </p:cNvSpPr>
          <p:nvPr>
            <p:ph type="subTitle" idx="1"/>
          </p:nvPr>
        </p:nvSpPr>
        <p:spPr>
          <a:xfrm>
            <a:off x="2929034" y="1635600"/>
            <a:ext cx="6334400" cy="3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3192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5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3"/>
          <p:cNvSpPr/>
          <p:nvPr/>
        </p:nvSpPr>
        <p:spPr>
          <a:xfrm>
            <a:off x="-1200771" y="5961208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9" name="Google Shape;629;p13"/>
          <p:cNvSpPr/>
          <p:nvPr/>
        </p:nvSpPr>
        <p:spPr>
          <a:xfrm>
            <a:off x="-106611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0" name="Google Shape;630;p13"/>
          <p:cNvSpPr/>
          <p:nvPr/>
        </p:nvSpPr>
        <p:spPr>
          <a:xfrm>
            <a:off x="956688" y="6378270"/>
            <a:ext cx="118912" cy="129537"/>
          </a:xfrm>
          <a:custGeom>
            <a:avLst/>
            <a:gdLst/>
            <a:ahLst/>
            <a:cxnLst/>
            <a:rect l="l" t="t" r="r" b="b"/>
            <a:pathLst>
              <a:path w="1869" h="2036" extrusionOk="0">
                <a:moveTo>
                  <a:pt x="1135" y="1"/>
                </a:moveTo>
                <a:cubicBezTo>
                  <a:pt x="534" y="101"/>
                  <a:pt x="67" y="601"/>
                  <a:pt x="1" y="1202"/>
                </a:cubicBezTo>
                <a:cubicBezTo>
                  <a:pt x="1" y="1602"/>
                  <a:pt x="301" y="1936"/>
                  <a:pt x="701" y="2036"/>
                </a:cubicBezTo>
                <a:cubicBezTo>
                  <a:pt x="1135" y="2036"/>
                  <a:pt x="1869" y="1235"/>
                  <a:pt x="1869" y="735"/>
                </a:cubicBezTo>
                <a:cubicBezTo>
                  <a:pt x="1835" y="334"/>
                  <a:pt x="1535" y="1"/>
                  <a:pt x="11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1" name="Google Shape;631;p13"/>
          <p:cNvSpPr/>
          <p:nvPr/>
        </p:nvSpPr>
        <p:spPr>
          <a:xfrm>
            <a:off x="496172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2" name="Google Shape;632;p13"/>
          <p:cNvSpPr/>
          <p:nvPr/>
        </p:nvSpPr>
        <p:spPr>
          <a:xfrm>
            <a:off x="797499" y="6567171"/>
            <a:ext cx="104088" cy="101924"/>
          </a:xfrm>
          <a:custGeom>
            <a:avLst/>
            <a:gdLst/>
            <a:ahLst/>
            <a:cxnLst/>
            <a:rect l="l" t="t" r="r" b="b"/>
            <a:pathLst>
              <a:path w="1636" h="1602" extrusionOk="0">
                <a:moveTo>
                  <a:pt x="901" y="1"/>
                </a:moveTo>
                <a:cubicBezTo>
                  <a:pt x="434" y="34"/>
                  <a:pt x="34" y="401"/>
                  <a:pt x="1" y="868"/>
                </a:cubicBezTo>
                <a:cubicBezTo>
                  <a:pt x="34" y="1268"/>
                  <a:pt x="368" y="1602"/>
                  <a:pt x="768" y="1602"/>
                </a:cubicBezTo>
                <a:cubicBezTo>
                  <a:pt x="1235" y="1568"/>
                  <a:pt x="1602" y="1201"/>
                  <a:pt x="1635" y="734"/>
                </a:cubicBezTo>
                <a:cubicBezTo>
                  <a:pt x="1602" y="334"/>
                  <a:pt x="1302" y="1"/>
                  <a:pt x="9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3" name="Google Shape;633;p13"/>
          <p:cNvSpPr/>
          <p:nvPr/>
        </p:nvSpPr>
        <p:spPr>
          <a:xfrm>
            <a:off x="387882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4" name="Google Shape;634;p13"/>
          <p:cNvSpPr/>
          <p:nvPr/>
        </p:nvSpPr>
        <p:spPr>
          <a:xfrm>
            <a:off x="162903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35" name="Google Shape;635;p13"/>
          <p:cNvGrpSpPr/>
          <p:nvPr/>
        </p:nvGrpSpPr>
        <p:grpSpPr>
          <a:xfrm flipH="1">
            <a:off x="9977567" y="-18312"/>
            <a:ext cx="2843480" cy="678536"/>
            <a:chOff x="7483175" y="0"/>
            <a:chExt cx="2132610" cy="508902"/>
          </a:xfrm>
        </p:grpSpPr>
        <p:sp>
          <p:nvSpPr>
            <p:cNvPr id="636" name="Google Shape;636;p13"/>
            <p:cNvSpPr/>
            <p:nvPr/>
          </p:nvSpPr>
          <p:spPr>
            <a:xfrm>
              <a:off x="7483175" y="1668"/>
              <a:ext cx="2132610" cy="507234"/>
            </a:xfrm>
            <a:custGeom>
              <a:avLst/>
              <a:gdLst/>
              <a:ahLst/>
              <a:cxnLst/>
              <a:rect l="l" t="t" r="r" b="b"/>
              <a:pathLst>
                <a:path w="43465" h="10338" extrusionOk="0">
                  <a:moveTo>
                    <a:pt x="0" y="0"/>
                  </a:moveTo>
                  <a:lnTo>
                    <a:pt x="0" y="1334"/>
                  </a:lnTo>
                  <a:cubicBezTo>
                    <a:pt x="534" y="2001"/>
                    <a:pt x="1034" y="2702"/>
                    <a:pt x="1635" y="3302"/>
                  </a:cubicBezTo>
                  <a:cubicBezTo>
                    <a:pt x="2581" y="4330"/>
                    <a:pt x="3923" y="4897"/>
                    <a:pt x="5303" y="4897"/>
                  </a:cubicBezTo>
                  <a:cubicBezTo>
                    <a:pt x="5625" y="4897"/>
                    <a:pt x="5949" y="4867"/>
                    <a:pt x="6271" y="4803"/>
                  </a:cubicBezTo>
                  <a:cubicBezTo>
                    <a:pt x="7372" y="4570"/>
                    <a:pt x="8473" y="4270"/>
                    <a:pt x="9540" y="3903"/>
                  </a:cubicBezTo>
                  <a:cubicBezTo>
                    <a:pt x="11108" y="3436"/>
                    <a:pt x="12642" y="2802"/>
                    <a:pt x="14210" y="2402"/>
                  </a:cubicBezTo>
                  <a:cubicBezTo>
                    <a:pt x="14515" y="2322"/>
                    <a:pt x="14826" y="2283"/>
                    <a:pt x="15133" y="2283"/>
                  </a:cubicBezTo>
                  <a:cubicBezTo>
                    <a:pt x="16237" y="2283"/>
                    <a:pt x="17309" y="2782"/>
                    <a:pt x="18013" y="3669"/>
                  </a:cubicBezTo>
                  <a:cubicBezTo>
                    <a:pt x="18380" y="4070"/>
                    <a:pt x="18713" y="4437"/>
                    <a:pt x="19047" y="4870"/>
                  </a:cubicBezTo>
                  <a:cubicBezTo>
                    <a:pt x="20782" y="6972"/>
                    <a:pt x="22716" y="8906"/>
                    <a:pt x="25351" y="9940"/>
                  </a:cubicBezTo>
                  <a:cubicBezTo>
                    <a:pt x="25983" y="10204"/>
                    <a:pt x="26660" y="10338"/>
                    <a:pt x="27341" y="10338"/>
                  </a:cubicBezTo>
                  <a:cubicBezTo>
                    <a:pt x="27954" y="10338"/>
                    <a:pt x="28569" y="10229"/>
                    <a:pt x="29154" y="10007"/>
                  </a:cubicBezTo>
                  <a:cubicBezTo>
                    <a:pt x="30455" y="9507"/>
                    <a:pt x="31356" y="8573"/>
                    <a:pt x="32190" y="7539"/>
                  </a:cubicBezTo>
                  <a:cubicBezTo>
                    <a:pt x="32823" y="6738"/>
                    <a:pt x="33457" y="5938"/>
                    <a:pt x="34124" y="5170"/>
                  </a:cubicBezTo>
                  <a:cubicBezTo>
                    <a:pt x="34287" y="4967"/>
                    <a:pt x="34548" y="4851"/>
                    <a:pt x="34810" y="4851"/>
                  </a:cubicBezTo>
                  <a:cubicBezTo>
                    <a:pt x="34979" y="4851"/>
                    <a:pt x="35148" y="4899"/>
                    <a:pt x="35292" y="5004"/>
                  </a:cubicBezTo>
                  <a:cubicBezTo>
                    <a:pt x="35759" y="5304"/>
                    <a:pt x="36259" y="5571"/>
                    <a:pt x="36793" y="5804"/>
                  </a:cubicBezTo>
                  <a:cubicBezTo>
                    <a:pt x="37393" y="6071"/>
                    <a:pt x="38027" y="6204"/>
                    <a:pt x="38661" y="6238"/>
                  </a:cubicBezTo>
                  <a:cubicBezTo>
                    <a:pt x="39795" y="6138"/>
                    <a:pt x="40796" y="5437"/>
                    <a:pt x="41330" y="4437"/>
                  </a:cubicBezTo>
                  <a:cubicBezTo>
                    <a:pt x="42130" y="3002"/>
                    <a:pt x="42764" y="1468"/>
                    <a:pt x="43464" y="0"/>
                  </a:cubicBezTo>
                  <a:lnTo>
                    <a:pt x="37760" y="0"/>
                  </a:lnTo>
                  <a:cubicBezTo>
                    <a:pt x="37960" y="1067"/>
                    <a:pt x="38161" y="2168"/>
                    <a:pt x="38394" y="3236"/>
                  </a:cubicBezTo>
                  <a:cubicBezTo>
                    <a:pt x="38461" y="3503"/>
                    <a:pt x="38528" y="3803"/>
                    <a:pt x="38194" y="3836"/>
                  </a:cubicBezTo>
                  <a:cubicBezTo>
                    <a:pt x="38061" y="3836"/>
                    <a:pt x="37760" y="3603"/>
                    <a:pt x="37727" y="3402"/>
                  </a:cubicBezTo>
                  <a:cubicBezTo>
                    <a:pt x="37460" y="2268"/>
                    <a:pt x="37293" y="1134"/>
                    <a:pt x="37060" y="0"/>
                  </a:cubicBezTo>
                  <a:lnTo>
                    <a:pt x="26285" y="0"/>
                  </a:lnTo>
                  <a:cubicBezTo>
                    <a:pt x="26752" y="2102"/>
                    <a:pt x="27186" y="4170"/>
                    <a:pt x="27686" y="6271"/>
                  </a:cubicBezTo>
                  <a:cubicBezTo>
                    <a:pt x="27787" y="6638"/>
                    <a:pt x="27953" y="6972"/>
                    <a:pt x="28087" y="7305"/>
                  </a:cubicBezTo>
                  <a:cubicBezTo>
                    <a:pt x="28120" y="7472"/>
                    <a:pt x="28120" y="7605"/>
                    <a:pt x="28087" y="7772"/>
                  </a:cubicBezTo>
                  <a:cubicBezTo>
                    <a:pt x="28049" y="7765"/>
                    <a:pt x="28008" y="7762"/>
                    <a:pt x="27966" y="7762"/>
                  </a:cubicBezTo>
                  <a:cubicBezTo>
                    <a:pt x="27891" y="7762"/>
                    <a:pt x="27814" y="7770"/>
                    <a:pt x="27750" y="7770"/>
                  </a:cubicBezTo>
                  <a:cubicBezTo>
                    <a:pt x="27692" y="7770"/>
                    <a:pt x="27644" y="7764"/>
                    <a:pt x="27620" y="7739"/>
                  </a:cubicBezTo>
                  <a:cubicBezTo>
                    <a:pt x="27420" y="7539"/>
                    <a:pt x="27253" y="7272"/>
                    <a:pt x="27186" y="7005"/>
                  </a:cubicBezTo>
                  <a:cubicBezTo>
                    <a:pt x="26786" y="5471"/>
                    <a:pt x="26419" y="3970"/>
                    <a:pt x="26085" y="2435"/>
                  </a:cubicBezTo>
                  <a:cubicBezTo>
                    <a:pt x="25885" y="1635"/>
                    <a:pt x="25718" y="801"/>
                    <a:pt x="25552" y="0"/>
                  </a:cubicBezTo>
                  <a:lnTo>
                    <a:pt x="6605" y="0"/>
                  </a:lnTo>
                  <a:lnTo>
                    <a:pt x="6305" y="2635"/>
                  </a:lnTo>
                  <a:cubicBezTo>
                    <a:pt x="6305" y="2802"/>
                    <a:pt x="6271" y="2969"/>
                    <a:pt x="6238" y="3136"/>
                  </a:cubicBezTo>
                  <a:cubicBezTo>
                    <a:pt x="6104" y="3302"/>
                    <a:pt x="5971" y="3436"/>
                    <a:pt x="5838" y="3569"/>
                  </a:cubicBezTo>
                  <a:cubicBezTo>
                    <a:pt x="5737" y="3369"/>
                    <a:pt x="5571" y="3202"/>
                    <a:pt x="5571" y="3036"/>
                  </a:cubicBezTo>
                  <a:cubicBezTo>
                    <a:pt x="5637" y="2235"/>
                    <a:pt x="5737" y="1434"/>
                    <a:pt x="5838" y="667"/>
                  </a:cubicBezTo>
                  <a:cubicBezTo>
                    <a:pt x="5871" y="434"/>
                    <a:pt x="5871" y="234"/>
                    <a:pt x="59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8736844" y="1668"/>
              <a:ext cx="126097" cy="381186"/>
            </a:xfrm>
            <a:custGeom>
              <a:avLst/>
              <a:gdLst/>
              <a:ahLst/>
              <a:cxnLst/>
              <a:rect l="l" t="t" r="r" b="b"/>
              <a:pathLst>
                <a:path w="2570" h="7769" extrusionOk="0">
                  <a:moveTo>
                    <a:pt x="1" y="0"/>
                  </a:moveTo>
                  <a:cubicBezTo>
                    <a:pt x="167" y="801"/>
                    <a:pt x="334" y="1601"/>
                    <a:pt x="534" y="2402"/>
                  </a:cubicBezTo>
                  <a:cubicBezTo>
                    <a:pt x="901" y="3970"/>
                    <a:pt x="1268" y="5471"/>
                    <a:pt x="1635" y="7005"/>
                  </a:cubicBezTo>
                  <a:cubicBezTo>
                    <a:pt x="1735" y="7272"/>
                    <a:pt x="1869" y="7505"/>
                    <a:pt x="2069" y="7739"/>
                  </a:cubicBezTo>
                  <a:cubicBezTo>
                    <a:pt x="2091" y="7761"/>
                    <a:pt x="2135" y="7769"/>
                    <a:pt x="2191" y="7769"/>
                  </a:cubicBezTo>
                  <a:cubicBezTo>
                    <a:pt x="2302" y="7769"/>
                    <a:pt x="2458" y="7739"/>
                    <a:pt x="2569" y="7739"/>
                  </a:cubicBezTo>
                  <a:cubicBezTo>
                    <a:pt x="2569" y="7605"/>
                    <a:pt x="2569" y="7439"/>
                    <a:pt x="2569" y="7305"/>
                  </a:cubicBezTo>
                  <a:cubicBezTo>
                    <a:pt x="2402" y="6972"/>
                    <a:pt x="2269" y="6638"/>
                    <a:pt x="2135" y="6271"/>
                  </a:cubicBezTo>
                  <a:cubicBezTo>
                    <a:pt x="1635" y="4170"/>
                    <a:pt x="1201" y="2102"/>
                    <a:pt x="734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9301487" y="1668"/>
              <a:ext cx="72076" cy="188262"/>
            </a:xfrm>
            <a:custGeom>
              <a:avLst/>
              <a:gdLst/>
              <a:ahLst/>
              <a:cxnLst/>
              <a:rect l="l" t="t" r="r" b="b"/>
              <a:pathLst>
                <a:path w="1469" h="3837" extrusionOk="0">
                  <a:moveTo>
                    <a:pt x="1" y="0"/>
                  </a:moveTo>
                  <a:cubicBezTo>
                    <a:pt x="234" y="1134"/>
                    <a:pt x="434" y="2268"/>
                    <a:pt x="668" y="3402"/>
                  </a:cubicBezTo>
                  <a:cubicBezTo>
                    <a:pt x="701" y="3603"/>
                    <a:pt x="1002" y="3836"/>
                    <a:pt x="1135" y="3836"/>
                  </a:cubicBezTo>
                  <a:cubicBezTo>
                    <a:pt x="1469" y="3769"/>
                    <a:pt x="1368" y="3503"/>
                    <a:pt x="1335" y="3236"/>
                  </a:cubicBezTo>
                  <a:cubicBezTo>
                    <a:pt x="1135" y="2168"/>
                    <a:pt x="901" y="1067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7756469" y="0"/>
              <a:ext cx="50782" cy="175162"/>
            </a:xfrm>
            <a:custGeom>
              <a:avLst/>
              <a:gdLst/>
              <a:ahLst/>
              <a:cxnLst/>
              <a:rect l="l" t="t" r="r" b="b"/>
              <a:pathLst>
                <a:path w="1035" h="3570" extrusionOk="0">
                  <a:moveTo>
                    <a:pt x="334" y="1"/>
                  </a:moveTo>
                  <a:cubicBezTo>
                    <a:pt x="301" y="234"/>
                    <a:pt x="301" y="434"/>
                    <a:pt x="268" y="668"/>
                  </a:cubicBezTo>
                  <a:cubicBezTo>
                    <a:pt x="167" y="1468"/>
                    <a:pt x="67" y="2236"/>
                    <a:pt x="1" y="3036"/>
                  </a:cubicBezTo>
                  <a:cubicBezTo>
                    <a:pt x="1" y="3203"/>
                    <a:pt x="167" y="3403"/>
                    <a:pt x="268" y="3570"/>
                  </a:cubicBezTo>
                  <a:cubicBezTo>
                    <a:pt x="401" y="3436"/>
                    <a:pt x="534" y="3303"/>
                    <a:pt x="634" y="3136"/>
                  </a:cubicBezTo>
                  <a:cubicBezTo>
                    <a:pt x="701" y="3003"/>
                    <a:pt x="735" y="2836"/>
                    <a:pt x="735" y="2669"/>
                  </a:cubicBezTo>
                  <a:lnTo>
                    <a:pt x="1035" y="34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40" name="Google Shape;640;p13"/>
          <p:cNvGrpSpPr/>
          <p:nvPr/>
        </p:nvGrpSpPr>
        <p:grpSpPr>
          <a:xfrm>
            <a:off x="11544293" y="678539"/>
            <a:ext cx="373222" cy="379895"/>
            <a:chOff x="8060919" y="323978"/>
            <a:chExt cx="279917" cy="284921"/>
          </a:xfrm>
        </p:grpSpPr>
        <p:sp>
          <p:nvSpPr>
            <p:cNvPr id="641" name="Google Shape;641;p13"/>
            <p:cNvSpPr/>
            <p:nvPr/>
          </p:nvSpPr>
          <p:spPr>
            <a:xfrm>
              <a:off x="8242559" y="492321"/>
              <a:ext cx="98277" cy="116578"/>
            </a:xfrm>
            <a:custGeom>
              <a:avLst/>
              <a:gdLst/>
              <a:ahLst/>
              <a:cxnLst/>
              <a:rect l="l" t="t" r="r" b="b"/>
              <a:pathLst>
                <a:path w="2003" h="2376" extrusionOk="0">
                  <a:moveTo>
                    <a:pt x="1124" y="0"/>
                  </a:moveTo>
                  <a:cubicBezTo>
                    <a:pt x="915" y="0"/>
                    <a:pt x="706" y="96"/>
                    <a:pt x="568" y="274"/>
                  </a:cubicBezTo>
                  <a:cubicBezTo>
                    <a:pt x="368" y="641"/>
                    <a:pt x="168" y="975"/>
                    <a:pt x="1" y="1375"/>
                  </a:cubicBezTo>
                  <a:cubicBezTo>
                    <a:pt x="34" y="1909"/>
                    <a:pt x="468" y="2342"/>
                    <a:pt x="1001" y="2376"/>
                  </a:cubicBezTo>
                  <a:cubicBezTo>
                    <a:pt x="1468" y="2376"/>
                    <a:pt x="1769" y="2042"/>
                    <a:pt x="1769" y="1442"/>
                  </a:cubicBezTo>
                  <a:cubicBezTo>
                    <a:pt x="1769" y="1308"/>
                    <a:pt x="1802" y="1175"/>
                    <a:pt x="1835" y="1075"/>
                  </a:cubicBezTo>
                  <a:cubicBezTo>
                    <a:pt x="2002" y="708"/>
                    <a:pt x="1869" y="307"/>
                    <a:pt x="1535" y="141"/>
                  </a:cubicBezTo>
                  <a:cubicBezTo>
                    <a:pt x="1413" y="45"/>
                    <a:pt x="1268" y="0"/>
                    <a:pt x="1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8060919" y="513272"/>
              <a:ext cx="112948" cy="92684"/>
            </a:xfrm>
            <a:custGeom>
              <a:avLst/>
              <a:gdLst/>
              <a:ahLst/>
              <a:cxnLst/>
              <a:rect l="l" t="t" r="r" b="b"/>
              <a:pathLst>
                <a:path w="2302" h="1889" extrusionOk="0">
                  <a:moveTo>
                    <a:pt x="888" y="0"/>
                  </a:moveTo>
                  <a:cubicBezTo>
                    <a:pt x="663" y="0"/>
                    <a:pt x="471" y="120"/>
                    <a:pt x="300" y="347"/>
                  </a:cubicBezTo>
                  <a:cubicBezTo>
                    <a:pt x="0" y="748"/>
                    <a:pt x="100" y="1315"/>
                    <a:pt x="500" y="1615"/>
                  </a:cubicBezTo>
                  <a:cubicBezTo>
                    <a:pt x="698" y="1793"/>
                    <a:pt x="954" y="1889"/>
                    <a:pt x="1221" y="1889"/>
                  </a:cubicBezTo>
                  <a:cubicBezTo>
                    <a:pt x="1404" y="1889"/>
                    <a:pt x="1591" y="1843"/>
                    <a:pt x="1768" y="1748"/>
                  </a:cubicBezTo>
                  <a:cubicBezTo>
                    <a:pt x="1935" y="1615"/>
                    <a:pt x="2135" y="1448"/>
                    <a:pt x="2268" y="1281"/>
                  </a:cubicBezTo>
                  <a:cubicBezTo>
                    <a:pt x="2302" y="548"/>
                    <a:pt x="1868" y="414"/>
                    <a:pt x="1468" y="214"/>
                  </a:cubicBezTo>
                  <a:cubicBezTo>
                    <a:pt x="1252" y="70"/>
                    <a:pt x="1060" y="0"/>
                    <a:pt x="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8152573" y="323978"/>
              <a:ext cx="94941" cy="85226"/>
            </a:xfrm>
            <a:custGeom>
              <a:avLst/>
              <a:gdLst/>
              <a:ahLst/>
              <a:cxnLst/>
              <a:rect l="l" t="t" r="r" b="b"/>
              <a:pathLst>
                <a:path w="1935" h="1737" extrusionOk="0">
                  <a:moveTo>
                    <a:pt x="1161" y="0"/>
                  </a:moveTo>
                  <a:cubicBezTo>
                    <a:pt x="1141" y="0"/>
                    <a:pt x="1121" y="1"/>
                    <a:pt x="1101" y="2"/>
                  </a:cubicBezTo>
                  <a:cubicBezTo>
                    <a:pt x="1079" y="1"/>
                    <a:pt x="1058" y="1"/>
                    <a:pt x="1036" y="1"/>
                  </a:cubicBezTo>
                  <a:cubicBezTo>
                    <a:pt x="467" y="1"/>
                    <a:pt x="32" y="424"/>
                    <a:pt x="0" y="1003"/>
                  </a:cubicBezTo>
                  <a:cubicBezTo>
                    <a:pt x="0" y="1403"/>
                    <a:pt x="400" y="1737"/>
                    <a:pt x="834" y="1737"/>
                  </a:cubicBezTo>
                  <a:cubicBezTo>
                    <a:pt x="1368" y="1704"/>
                    <a:pt x="1835" y="1303"/>
                    <a:pt x="1935" y="736"/>
                  </a:cubicBezTo>
                  <a:cubicBezTo>
                    <a:pt x="1935" y="323"/>
                    <a:pt x="1571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44" name="Google Shape;644;p13"/>
          <p:cNvSpPr/>
          <p:nvPr/>
        </p:nvSpPr>
        <p:spPr>
          <a:xfrm rot="10800000" flipH="1">
            <a:off x="604459" y="436567"/>
            <a:ext cx="316756" cy="348413"/>
          </a:xfrm>
          <a:custGeom>
            <a:avLst/>
            <a:gdLst/>
            <a:ahLst/>
            <a:cxnLst/>
            <a:rect l="l" t="t" r="r" b="b"/>
            <a:pathLst>
              <a:path w="8755" h="9630" extrusionOk="0">
                <a:moveTo>
                  <a:pt x="4856" y="1"/>
                </a:moveTo>
                <a:cubicBezTo>
                  <a:pt x="4540" y="1"/>
                  <a:pt x="4274" y="113"/>
                  <a:pt x="4104" y="476"/>
                </a:cubicBezTo>
                <a:cubicBezTo>
                  <a:pt x="3831" y="1176"/>
                  <a:pt x="3527" y="1844"/>
                  <a:pt x="3223" y="2513"/>
                </a:cubicBezTo>
                <a:cubicBezTo>
                  <a:pt x="3010" y="2999"/>
                  <a:pt x="2949" y="3668"/>
                  <a:pt x="2615" y="3911"/>
                </a:cubicBezTo>
                <a:cubicBezTo>
                  <a:pt x="2396" y="4075"/>
                  <a:pt x="2079" y="4108"/>
                  <a:pt x="1748" y="4108"/>
                </a:cubicBezTo>
                <a:cubicBezTo>
                  <a:pt x="1528" y="4108"/>
                  <a:pt x="1302" y="4094"/>
                  <a:pt x="1095" y="4094"/>
                </a:cubicBezTo>
                <a:cubicBezTo>
                  <a:pt x="639" y="4094"/>
                  <a:pt x="244" y="4185"/>
                  <a:pt x="123" y="4610"/>
                </a:cubicBezTo>
                <a:cubicBezTo>
                  <a:pt x="1" y="5066"/>
                  <a:pt x="396" y="5279"/>
                  <a:pt x="670" y="5492"/>
                </a:cubicBezTo>
                <a:cubicBezTo>
                  <a:pt x="1065" y="5765"/>
                  <a:pt x="1490" y="6039"/>
                  <a:pt x="1916" y="6312"/>
                </a:cubicBezTo>
                <a:cubicBezTo>
                  <a:pt x="1703" y="7012"/>
                  <a:pt x="1551" y="7650"/>
                  <a:pt x="1338" y="8288"/>
                </a:cubicBezTo>
                <a:cubicBezTo>
                  <a:pt x="1186" y="8714"/>
                  <a:pt x="1217" y="9109"/>
                  <a:pt x="1612" y="9352"/>
                </a:cubicBezTo>
                <a:cubicBezTo>
                  <a:pt x="1751" y="9428"/>
                  <a:pt x="1906" y="9467"/>
                  <a:pt x="2059" y="9467"/>
                </a:cubicBezTo>
                <a:cubicBezTo>
                  <a:pt x="2274" y="9467"/>
                  <a:pt x="2486" y="9390"/>
                  <a:pt x="2645" y="9230"/>
                </a:cubicBezTo>
                <a:cubicBezTo>
                  <a:pt x="3132" y="8866"/>
                  <a:pt x="3648" y="8531"/>
                  <a:pt x="4256" y="8106"/>
                </a:cubicBezTo>
                <a:cubicBezTo>
                  <a:pt x="4591" y="8501"/>
                  <a:pt x="4895" y="8866"/>
                  <a:pt x="5199" y="9261"/>
                </a:cubicBezTo>
                <a:cubicBezTo>
                  <a:pt x="5415" y="9508"/>
                  <a:pt x="5662" y="9629"/>
                  <a:pt x="5890" y="9629"/>
                </a:cubicBezTo>
                <a:cubicBezTo>
                  <a:pt x="6109" y="9629"/>
                  <a:pt x="6310" y="9515"/>
                  <a:pt x="6445" y="9291"/>
                </a:cubicBezTo>
                <a:cubicBezTo>
                  <a:pt x="6536" y="9109"/>
                  <a:pt x="6597" y="8896"/>
                  <a:pt x="6597" y="8683"/>
                </a:cubicBezTo>
                <a:cubicBezTo>
                  <a:pt x="6566" y="8136"/>
                  <a:pt x="6475" y="7619"/>
                  <a:pt x="6414" y="7103"/>
                </a:cubicBezTo>
                <a:cubicBezTo>
                  <a:pt x="6354" y="6525"/>
                  <a:pt x="6445" y="6039"/>
                  <a:pt x="7053" y="5735"/>
                </a:cubicBezTo>
                <a:cubicBezTo>
                  <a:pt x="7509" y="5492"/>
                  <a:pt x="7934" y="5249"/>
                  <a:pt x="8329" y="4975"/>
                </a:cubicBezTo>
                <a:cubicBezTo>
                  <a:pt x="8755" y="4701"/>
                  <a:pt x="8694" y="4246"/>
                  <a:pt x="8603" y="3881"/>
                </a:cubicBezTo>
                <a:cubicBezTo>
                  <a:pt x="8504" y="3608"/>
                  <a:pt x="8262" y="3537"/>
                  <a:pt x="7995" y="3537"/>
                </a:cubicBezTo>
                <a:cubicBezTo>
                  <a:pt x="7935" y="3537"/>
                  <a:pt x="7874" y="3541"/>
                  <a:pt x="7813" y="3546"/>
                </a:cubicBezTo>
                <a:cubicBezTo>
                  <a:pt x="7569" y="3546"/>
                  <a:pt x="7387" y="3607"/>
                  <a:pt x="7083" y="3638"/>
                </a:cubicBezTo>
                <a:cubicBezTo>
                  <a:pt x="6779" y="3668"/>
                  <a:pt x="6475" y="3698"/>
                  <a:pt x="6080" y="3698"/>
                </a:cubicBezTo>
                <a:cubicBezTo>
                  <a:pt x="5989" y="3121"/>
                  <a:pt x="5898" y="2695"/>
                  <a:pt x="5837" y="2209"/>
                </a:cubicBezTo>
                <a:cubicBezTo>
                  <a:pt x="5776" y="1723"/>
                  <a:pt x="5715" y="1236"/>
                  <a:pt x="5685" y="750"/>
                </a:cubicBezTo>
                <a:cubicBezTo>
                  <a:pt x="5624" y="355"/>
                  <a:pt x="5533" y="51"/>
                  <a:pt x="5107" y="21"/>
                </a:cubicBezTo>
                <a:cubicBezTo>
                  <a:pt x="5021" y="8"/>
                  <a:pt x="4937" y="1"/>
                  <a:pt x="4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5" name="Google Shape;645;p13"/>
          <p:cNvSpPr/>
          <p:nvPr/>
        </p:nvSpPr>
        <p:spPr>
          <a:xfrm rot="10800000" flipH="1">
            <a:off x="2822843" y="280947"/>
            <a:ext cx="87773" cy="106333"/>
          </a:xfrm>
          <a:custGeom>
            <a:avLst/>
            <a:gdLst/>
            <a:ahLst/>
            <a:cxnLst/>
            <a:rect l="l" t="t" r="r" b="b"/>
            <a:pathLst>
              <a:path w="2426" h="2939" extrusionOk="0">
                <a:moveTo>
                  <a:pt x="1279" y="0"/>
                </a:moveTo>
                <a:cubicBezTo>
                  <a:pt x="1258" y="0"/>
                  <a:pt x="1238" y="0"/>
                  <a:pt x="1217" y="1"/>
                </a:cubicBezTo>
                <a:cubicBezTo>
                  <a:pt x="518" y="62"/>
                  <a:pt x="1" y="731"/>
                  <a:pt x="1" y="1764"/>
                </a:cubicBezTo>
                <a:cubicBezTo>
                  <a:pt x="31" y="1977"/>
                  <a:pt x="92" y="2190"/>
                  <a:pt x="183" y="2372"/>
                </a:cubicBezTo>
                <a:cubicBezTo>
                  <a:pt x="314" y="2711"/>
                  <a:pt x="623" y="2938"/>
                  <a:pt x="977" y="2938"/>
                </a:cubicBezTo>
                <a:cubicBezTo>
                  <a:pt x="1036" y="2938"/>
                  <a:pt x="1095" y="2932"/>
                  <a:pt x="1156" y="2919"/>
                </a:cubicBezTo>
                <a:cubicBezTo>
                  <a:pt x="1581" y="2889"/>
                  <a:pt x="1885" y="2524"/>
                  <a:pt x="1885" y="2099"/>
                </a:cubicBezTo>
                <a:cubicBezTo>
                  <a:pt x="1916" y="1795"/>
                  <a:pt x="2007" y="1521"/>
                  <a:pt x="2159" y="1247"/>
                </a:cubicBezTo>
                <a:cubicBezTo>
                  <a:pt x="2425" y="537"/>
                  <a:pt x="2029" y="0"/>
                  <a:pt x="12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6" name="Google Shape;646;p13"/>
          <p:cNvSpPr/>
          <p:nvPr/>
        </p:nvSpPr>
        <p:spPr>
          <a:xfrm rot="10800000" flipH="1">
            <a:off x="620887" y="3111775"/>
            <a:ext cx="79199" cy="97288"/>
          </a:xfrm>
          <a:custGeom>
            <a:avLst/>
            <a:gdLst/>
            <a:ahLst/>
            <a:cxnLst/>
            <a:rect l="l" t="t" r="r" b="b"/>
            <a:pathLst>
              <a:path w="2189" h="2689" extrusionOk="0">
                <a:moveTo>
                  <a:pt x="1191" y="1"/>
                </a:moveTo>
                <a:cubicBezTo>
                  <a:pt x="984" y="1"/>
                  <a:pt x="788" y="88"/>
                  <a:pt x="639" y="257"/>
                </a:cubicBezTo>
                <a:cubicBezTo>
                  <a:pt x="213" y="652"/>
                  <a:pt x="0" y="1229"/>
                  <a:pt x="122" y="1777"/>
                </a:cubicBezTo>
                <a:cubicBezTo>
                  <a:pt x="213" y="2263"/>
                  <a:pt x="578" y="2597"/>
                  <a:pt x="1064" y="2688"/>
                </a:cubicBezTo>
                <a:cubicBezTo>
                  <a:pt x="1429" y="2658"/>
                  <a:pt x="1763" y="2415"/>
                  <a:pt x="1885" y="2050"/>
                </a:cubicBezTo>
                <a:cubicBezTo>
                  <a:pt x="2007" y="1716"/>
                  <a:pt x="2098" y="1381"/>
                  <a:pt x="2159" y="1047"/>
                </a:cubicBezTo>
                <a:cubicBezTo>
                  <a:pt x="2189" y="652"/>
                  <a:pt x="1946" y="257"/>
                  <a:pt x="1581" y="105"/>
                </a:cubicBezTo>
                <a:cubicBezTo>
                  <a:pt x="1453" y="35"/>
                  <a:pt x="1320" y="1"/>
                  <a:pt x="11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7" name="Google Shape;647;p13"/>
          <p:cNvSpPr/>
          <p:nvPr/>
        </p:nvSpPr>
        <p:spPr>
          <a:xfrm rot="10800000" flipH="1">
            <a:off x="5635655" y="138500"/>
            <a:ext cx="88026" cy="80320"/>
          </a:xfrm>
          <a:custGeom>
            <a:avLst/>
            <a:gdLst/>
            <a:ahLst/>
            <a:cxnLst/>
            <a:rect l="l" t="t" r="r" b="b"/>
            <a:pathLst>
              <a:path w="2433" h="2220" extrusionOk="0">
                <a:moveTo>
                  <a:pt x="1520" y="0"/>
                </a:moveTo>
                <a:cubicBezTo>
                  <a:pt x="669" y="61"/>
                  <a:pt x="1" y="608"/>
                  <a:pt x="1" y="1216"/>
                </a:cubicBezTo>
                <a:cubicBezTo>
                  <a:pt x="31" y="1854"/>
                  <a:pt x="335" y="2219"/>
                  <a:pt x="1034" y="2219"/>
                </a:cubicBezTo>
                <a:cubicBezTo>
                  <a:pt x="1764" y="2189"/>
                  <a:pt x="2372" y="1611"/>
                  <a:pt x="2432" y="882"/>
                </a:cubicBezTo>
                <a:cubicBezTo>
                  <a:pt x="2372" y="426"/>
                  <a:pt x="2007" y="61"/>
                  <a:pt x="1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8" name="Google Shape;648;p13"/>
          <p:cNvSpPr/>
          <p:nvPr/>
        </p:nvSpPr>
        <p:spPr>
          <a:xfrm rot="10800000" flipH="1">
            <a:off x="7875831" y="14291"/>
            <a:ext cx="97938" cy="76015"/>
          </a:xfrm>
          <a:custGeom>
            <a:avLst/>
            <a:gdLst/>
            <a:ahLst/>
            <a:cxnLst/>
            <a:rect l="l" t="t" r="r" b="b"/>
            <a:pathLst>
              <a:path w="2707" h="2101" extrusionOk="0">
                <a:moveTo>
                  <a:pt x="1678" y="0"/>
                </a:moveTo>
                <a:cubicBezTo>
                  <a:pt x="1174" y="0"/>
                  <a:pt x="704" y="184"/>
                  <a:pt x="366" y="551"/>
                </a:cubicBezTo>
                <a:cubicBezTo>
                  <a:pt x="62" y="794"/>
                  <a:pt x="1" y="1219"/>
                  <a:pt x="214" y="1554"/>
                </a:cubicBezTo>
                <a:cubicBezTo>
                  <a:pt x="426" y="1766"/>
                  <a:pt x="700" y="1979"/>
                  <a:pt x="974" y="2101"/>
                </a:cubicBezTo>
                <a:cubicBezTo>
                  <a:pt x="1399" y="2010"/>
                  <a:pt x="1794" y="1858"/>
                  <a:pt x="2189" y="1675"/>
                </a:cubicBezTo>
                <a:cubicBezTo>
                  <a:pt x="2524" y="1523"/>
                  <a:pt x="2706" y="1128"/>
                  <a:pt x="2615" y="763"/>
                </a:cubicBezTo>
                <a:cubicBezTo>
                  <a:pt x="2554" y="338"/>
                  <a:pt x="2220" y="4"/>
                  <a:pt x="1794" y="4"/>
                </a:cubicBezTo>
                <a:cubicBezTo>
                  <a:pt x="1755" y="1"/>
                  <a:pt x="1716" y="0"/>
                  <a:pt x="16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9" name="Google Shape;649;p13"/>
          <p:cNvSpPr/>
          <p:nvPr/>
        </p:nvSpPr>
        <p:spPr>
          <a:xfrm rot="10800000" flipH="1">
            <a:off x="3141757" y="6255284"/>
            <a:ext cx="87990" cy="72685"/>
          </a:xfrm>
          <a:custGeom>
            <a:avLst/>
            <a:gdLst/>
            <a:ahLst/>
            <a:cxnLst/>
            <a:rect l="l" t="t" r="r" b="b"/>
            <a:pathLst>
              <a:path w="2432" h="2009" extrusionOk="0">
                <a:moveTo>
                  <a:pt x="1366" y="1"/>
                </a:moveTo>
                <a:cubicBezTo>
                  <a:pt x="1347" y="1"/>
                  <a:pt x="1327" y="2"/>
                  <a:pt x="1307" y="3"/>
                </a:cubicBezTo>
                <a:cubicBezTo>
                  <a:pt x="456" y="94"/>
                  <a:pt x="61" y="398"/>
                  <a:pt x="31" y="1158"/>
                </a:cubicBezTo>
                <a:cubicBezTo>
                  <a:pt x="0" y="1705"/>
                  <a:pt x="365" y="2009"/>
                  <a:pt x="973" y="2009"/>
                </a:cubicBezTo>
                <a:cubicBezTo>
                  <a:pt x="1794" y="2009"/>
                  <a:pt x="2432" y="1492"/>
                  <a:pt x="2432" y="914"/>
                </a:cubicBezTo>
                <a:cubicBezTo>
                  <a:pt x="2344" y="387"/>
                  <a:pt x="1889" y="1"/>
                  <a:pt x="13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0" name="Google Shape;650;p13"/>
          <p:cNvSpPr/>
          <p:nvPr/>
        </p:nvSpPr>
        <p:spPr>
          <a:xfrm rot="10800000" flipH="1">
            <a:off x="2059403" y="903323"/>
            <a:ext cx="89112" cy="68669"/>
          </a:xfrm>
          <a:custGeom>
            <a:avLst/>
            <a:gdLst/>
            <a:ahLst/>
            <a:cxnLst/>
            <a:rect l="l" t="t" r="r" b="b"/>
            <a:pathLst>
              <a:path w="2463" h="1898" extrusionOk="0">
                <a:moveTo>
                  <a:pt x="1143" y="1"/>
                </a:moveTo>
                <a:cubicBezTo>
                  <a:pt x="704" y="1"/>
                  <a:pt x="291" y="267"/>
                  <a:pt x="153" y="708"/>
                </a:cubicBezTo>
                <a:cubicBezTo>
                  <a:pt x="1" y="1012"/>
                  <a:pt x="62" y="1407"/>
                  <a:pt x="335" y="1620"/>
                </a:cubicBezTo>
                <a:cubicBezTo>
                  <a:pt x="513" y="1827"/>
                  <a:pt x="719" y="1898"/>
                  <a:pt x="934" y="1898"/>
                </a:cubicBezTo>
                <a:cubicBezTo>
                  <a:pt x="1159" y="1898"/>
                  <a:pt x="1394" y="1820"/>
                  <a:pt x="1612" y="1742"/>
                </a:cubicBezTo>
                <a:cubicBezTo>
                  <a:pt x="2159" y="1559"/>
                  <a:pt x="2463" y="1195"/>
                  <a:pt x="2433" y="769"/>
                </a:cubicBezTo>
                <a:cubicBezTo>
                  <a:pt x="2341" y="252"/>
                  <a:pt x="2007" y="9"/>
                  <a:pt x="1278" y="9"/>
                </a:cubicBezTo>
                <a:cubicBezTo>
                  <a:pt x="1233" y="4"/>
                  <a:pt x="1188" y="1"/>
                  <a:pt x="11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1" name="Google Shape;651;p13"/>
          <p:cNvSpPr/>
          <p:nvPr/>
        </p:nvSpPr>
        <p:spPr>
          <a:xfrm rot="10800000" flipH="1">
            <a:off x="8069393" y="-2"/>
            <a:ext cx="90197" cy="70479"/>
          </a:xfrm>
          <a:custGeom>
            <a:avLst/>
            <a:gdLst/>
            <a:ahLst/>
            <a:cxnLst/>
            <a:rect l="l" t="t" r="r" b="b"/>
            <a:pathLst>
              <a:path w="2493" h="1948" extrusionOk="0">
                <a:moveTo>
                  <a:pt x="1319" y="0"/>
                </a:moveTo>
                <a:cubicBezTo>
                  <a:pt x="1295" y="0"/>
                  <a:pt x="1271" y="1"/>
                  <a:pt x="1247" y="3"/>
                </a:cubicBezTo>
                <a:cubicBezTo>
                  <a:pt x="608" y="3"/>
                  <a:pt x="92" y="459"/>
                  <a:pt x="31" y="1066"/>
                </a:cubicBezTo>
                <a:cubicBezTo>
                  <a:pt x="1" y="1583"/>
                  <a:pt x="426" y="1857"/>
                  <a:pt x="1277" y="1948"/>
                </a:cubicBezTo>
                <a:cubicBezTo>
                  <a:pt x="1581" y="1857"/>
                  <a:pt x="1885" y="1735"/>
                  <a:pt x="2159" y="1553"/>
                </a:cubicBezTo>
                <a:cubicBezTo>
                  <a:pt x="2432" y="1310"/>
                  <a:pt x="2493" y="914"/>
                  <a:pt x="2280" y="611"/>
                </a:cubicBezTo>
                <a:cubicBezTo>
                  <a:pt x="2108" y="238"/>
                  <a:pt x="1719" y="0"/>
                  <a:pt x="13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2" name="Google Shape;652;p13"/>
          <p:cNvSpPr/>
          <p:nvPr/>
        </p:nvSpPr>
        <p:spPr>
          <a:xfrm rot="10800000" flipH="1">
            <a:off x="2169390" y="1092613"/>
            <a:ext cx="69321" cy="80320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973" y="1"/>
                </a:moveTo>
                <a:cubicBezTo>
                  <a:pt x="274" y="1"/>
                  <a:pt x="1" y="335"/>
                  <a:pt x="1" y="1125"/>
                </a:cubicBezTo>
                <a:cubicBezTo>
                  <a:pt x="1" y="1885"/>
                  <a:pt x="244" y="2220"/>
                  <a:pt x="791" y="2220"/>
                </a:cubicBezTo>
                <a:cubicBezTo>
                  <a:pt x="1399" y="2189"/>
                  <a:pt x="1885" y="1642"/>
                  <a:pt x="1855" y="1034"/>
                </a:cubicBezTo>
                <a:cubicBezTo>
                  <a:pt x="1915" y="487"/>
                  <a:pt x="1520" y="1"/>
                  <a:pt x="9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3" name="Google Shape;653;p13"/>
          <p:cNvSpPr/>
          <p:nvPr/>
        </p:nvSpPr>
        <p:spPr>
          <a:xfrm rot="10800000" flipH="1">
            <a:off x="6055307" y="3739907"/>
            <a:ext cx="81405" cy="66065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4" name="Google Shape;654;p13"/>
          <p:cNvSpPr/>
          <p:nvPr/>
        </p:nvSpPr>
        <p:spPr>
          <a:xfrm rot="10800000" flipH="1">
            <a:off x="11118942" y="3475441"/>
            <a:ext cx="63821" cy="72721"/>
          </a:xfrm>
          <a:custGeom>
            <a:avLst/>
            <a:gdLst/>
            <a:ahLst/>
            <a:cxnLst/>
            <a:rect l="l" t="t" r="r" b="b"/>
            <a:pathLst>
              <a:path w="1764" h="2010" extrusionOk="0">
                <a:moveTo>
                  <a:pt x="861" y="1"/>
                </a:moveTo>
                <a:cubicBezTo>
                  <a:pt x="370" y="1"/>
                  <a:pt x="3" y="414"/>
                  <a:pt x="62" y="884"/>
                </a:cubicBezTo>
                <a:cubicBezTo>
                  <a:pt x="1" y="1400"/>
                  <a:pt x="335" y="1887"/>
                  <a:pt x="852" y="2008"/>
                </a:cubicBezTo>
                <a:cubicBezTo>
                  <a:pt x="868" y="2009"/>
                  <a:pt x="885" y="2010"/>
                  <a:pt x="901" y="2010"/>
                </a:cubicBezTo>
                <a:cubicBezTo>
                  <a:pt x="1367" y="2010"/>
                  <a:pt x="1763" y="1597"/>
                  <a:pt x="1733" y="1127"/>
                </a:cubicBezTo>
                <a:cubicBezTo>
                  <a:pt x="1764" y="489"/>
                  <a:pt x="1429" y="33"/>
                  <a:pt x="913" y="2"/>
                </a:cubicBezTo>
                <a:cubicBezTo>
                  <a:pt x="895" y="1"/>
                  <a:pt x="878" y="1"/>
                  <a:pt x="8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5" name="Google Shape;655;p13"/>
          <p:cNvSpPr/>
          <p:nvPr/>
        </p:nvSpPr>
        <p:spPr>
          <a:xfrm rot="10800000" flipH="1">
            <a:off x="8023191" y="186941"/>
            <a:ext cx="71528" cy="69321"/>
          </a:xfrm>
          <a:custGeom>
            <a:avLst/>
            <a:gdLst/>
            <a:ahLst/>
            <a:cxnLst/>
            <a:rect l="l" t="t" r="r" b="b"/>
            <a:pathLst>
              <a:path w="1977" h="1916" extrusionOk="0">
                <a:moveTo>
                  <a:pt x="852" y="1"/>
                </a:moveTo>
                <a:cubicBezTo>
                  <a:pt x="366" y="62"/>
                  <a:pt x="31" y="457"/>
                  <a:pt x="1" y="943"/>
                </a:cubicBezTo>
                <a:cubicBezTo>
                  <a:pt x="62" y="1460"/>
                  <a:pt x="487" y="1885"/>
                  <a:pt x="1034" y="1916"/>
                </a:cubicBezTo>
                <a:cubicBezTo>
                  <a:pt x="1521" y="1885"/>
                  <a:pt x="1885" y="1521"/>
                  <a:pt x="1977" y="1034"/>
                </a:cubicBezTo>
                <a:cubicBezTo>
                  <a:pt x="1855" y="487"/>
                  <a:pt x="1399" y="62"/>
                  <a:pt x="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6" name="Google Shape;656;p13"/>
          <p:cNvSpPr/>
          <p:nvPr/>
        </p:nvSpPr>
        <p:spPr>
          <a:xfrm rot="10800000" flipH="1">
            <a:off x="11040866" y="3575550"/>
            <a:ext cx="60530" cy="61615"/>
          </a:xfrm>
          <a:custGeom>
            <a:avLst/>
            <a:gdLst/>
            <a:ahLst/>
            <a:cxnLst/>
            <a:rect l="l" t="t" r="r" b="b"/>
            <a:pathLst>
              <a:path w="1673" h="1703" extrusionOk="0">
                <a:moveTo>
                  <a:pt x="821" y="0"/>
                </a:moveTo>
                <a:cubicBezTo>
                  <a:pt x="335" y="0"/>
                  <a:pt x="1" y="395"/>
                  <a:pt x="62" y="851"/>
                </a:cubicBezTo>
                <a:cubicBezTo>
                  <a:pt x="31" y="1307"/>
                  <a:pt x="396" y="1702"/>
                  <a:pt x="852" y="1702"/>
                </a:cubicBezTo>
                <a:cubicBezTo>
                  <a:pt x="1308" y="1672"/>
                  <a:pt x="1673" y="1277"/>
                  <a:pt x="1642" y="821"/>
                </a:cubicBezTo>
                <a:cubicBezTo>
                  <a:pt x="1612" y="365"/>
                  <a:pt x="1247" y="0"/>
                  <a:pt x="8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7" name="Google Shape;657;p13"/>
          <p:cNvSpPr/>
          <p:nvPr/>
        </p:nvSpPr>
        <p:spPr>
          <a:xfrm rot="10800000" flipH="1">
            <a:off x="11166555" y="3642626"/>
            <a:ext cx="71203" cy="60457"/>
          </a:xfrm>
          <a:custGeom>
            <a:avLst/>
            <a:gdLst/>
            <a:ahLst/>
            <a:cxnLst/>
            <a:rect l="l" t="t" r="r" b="b"/>
            <a:pathLst>
              <a:path w="1968" h="1671" extrusionOk="0">
                <a:moveTo>
                  <a:pt x="1106" y="1"/>
                </a:moveTo>
                <a:cubicBezTo>
                  <a:pt x="892" y="1"/>
                  <a:pt x="675" y="84"/>
                  <a:pt x="509" y="272"/>
                </a:cubicBezTo>
                <a:cubicBezTo>
                  <a:pt x="1" y="810"/>
                  <a:pt x="403" y="1671"/>
                  <a:pt x="1110" y="1671"/>
                </a:cubicBezTo>
                <a:cubicBezTo>
                  <a:pt x="1122" y="1671"/>
                  <a:pt x="1135" y="1671"/>
                  <a:pt x="1147" y="1670"/>
                </a:cubicBezTo>
                <a:cubicBezTo>
                  <a:pt x="1603" y="1640"/>
                  <a:pt x="1968" y="1245"/>
                  <a:pt x="1937" y="789"/>
                </a:cubicBezTo>
                <a:cubicBezTo>
                  <a:pt x="1917" y="309"/>
                  <a:pt x="1516" y="1"/>
                  <a:pt x="1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8" name="Google Shape;658;p13"/>
          <p:cNvSpPr/>
          <p:nvPr/>
        </p:nvSpPr>
        <p:spPr>
          <a:xfrm rot="10800000" flipH="1">
            <a:off x="2273985" y="912257"/>
            <a:ext cx="57924" cy="53184"/>
          </a:xfrm>
          <a:custGeom>
            <a:avLst/>
            <a:gdLst/>
            <a:ahLst/>
            <a:cxnLst/>
            <a:rect l="l" t="t" r="r" b="b"/>
            <a:pathLst>
              <a:path w="1601" h="1470" extrusionOk="0">
                <a:moveTo>
                  <a:pt x="801" y="1"/>
                </a:moveTo>
                <a:cubicBezTo>
                  <a:pt x="767" y="1"/>
                  <a:pt x="733" y="4"/>
                  <a:pt x="696" y="11"/>
                </a:cubicBezTo>
                <a:cubicBezTo>
                  <a:pt x="682" y="9"/>
                  <a:pt x="668" y="9"/>
                  <a:pt x="653" y="9"/>
                </a:cubicBezTo>
                <a:cubicBezTo>
                  <a:pt x="279" y="9"/>
                  <a:pt x="0" y="390"/>
                  <a:pt x="88" y="770"/>
                </a:cubicBezTo>
                <a:cubicBezTo>
                  <a:pt x="119" y="1135"/>
                  <a:pt x="423" y="1439"/>
                  <a:pt x="818" y="1470"/>
                </a:cubicBezTo>
                <a:cubicBezTo>
                  <a:pt x="825" y="1470"/>
                  <a:pt x="833" y="1470"/>
                  <a:pt x="840" y="1470"/>
                </a:cubicBezTo>
                <a:cubicBezTo>
                  <a:pt x="1601" y="1470"/>
                  <a:pt x="1519" y="1"/>
                  <a:pt x="8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9" name="Google Shape;659;p13"/>
          <p:cNvSpPr/>
          <p:nvPr/>
        </p:nvSpPr>
        <p:spPr>
          <a:xfrm rot="-4039568" flipH="1">
            <a:off x="10375685" y="6406275"/>
            <a:ext cx="89111" cy="68669"/>
          </a:xfrm>
          <a:custGeom>
            <a:avLst/>
            <a:gdLst/>
            <a:ahLst/>
            <a:cxnLst/>
            <a:rect l="l" t="t" r="r" b="b"/>
            <a:pathLst>
              <a:path w="2463" h="1898" extrusionOk="0">
                <a:moveTo>
                  <a:pt x="1143" y="1"/>
                </a:moveTo>
                <a:cubicBezTo>
                  <a:pt x="704" y="1"/>
                  <a:pt x="291" y="267"/>
                  <a:pt x="153" y="708"/>
                </a:cubicBezTo>
                <a:cubicBezTo>
                  <a:pt x="1" y="1012"/>
                  <a:pt x="62" y="1407"/>
                  <a:pt x="335" y="1620"/>
                </a:cubicBezTo>
                <a:cubicBezTo>
                  <a:pt x="513" y="1827"/>
                  <a:pt x="719" y="1898"/>
                  <a:pt x="934" y="1898"/>
                </a:cubicBezTo>
                <a:cubicBezTo>
                  <a:pt x="1159" y="1898"/>
                  <a:pt x="1394" y="1820"/>
                  <a:pt x="1612" y="1742"/>
                </a:cubicBezTo>
                <a:cubicBezTo>
                  <a:pt x="2159" y="1559"/>
                  <a:pt x="2463" y="1195"/>
                  <a:pt x="2433" y="769"/>
                </a:cubicBezTo>
                <a:cubicBezTo>
                  <a:pt x="2341" y="252"/>
                  <a:pt x="2007" y="9"/>
                  <a:pt x="1278" y="9"/>
                </a:cubicBezTo>
                <a:cubicBezTo>
                  <a:pt x="1233" y="4"/>
                  <a:pt x="1188" y="1"/>
                  <a:pt x="11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0" name="Google Shape;660;p13"/>
          <p:cNvSpPr/>
          <p:nvPr/>
        </p:nvSpPr>
        <p:spPr>
          <a:xfrm rot="-4039568" flipH="1">
            <a:off x="10166959" y="6410150"/>
            <a:ext cx="69320" cy="80319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973" y="1"/>
                </a:moveTo>
                <a:cubicBezTo>
                  <a:pt x="274" y="1"/>
                  <a:pt x="1" y="335"/>
                  <a:pt x="1" y="1125"/>
                </a:cubicBezTo>
                <a:cubicBezTo>
                  <a:pt x="1" y="1885"/>
                  <a:pt x="244" y="2220"/>
                  <a:pt x="791" y="2220"/>
                </a:cubicBezTo>
                <a:cubicBezTo>
                  <a:pt x="1399" y="2189"/>
                  <a:pt x="1885" y="1642"/>
                  <a:pt x="1855" y="1034"/>
                </a:cubicBezTo>
                <a:cubicBezTo>
                  <a:pt x="1915" y="487"/>
                  <a:pt x="1520" y="1"/>
                  <a:pt x="9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1" name="Google Shape;661;p13"/>
          <p:cNvSpPr/>
          <p:nvPr/>
        </p:nvSpPr>
        <p:spPr>
          <a:xfrm rot="-4039568" flipH="1">
            <a:off x="10313476" y="6589719"/>
            <a:ext cx="57924" cy="53184"/>
          </a:xfrm>
          <a:custGeom>
            <a:avLst/>
            <a:gdLst/>
            <a:ahLst/>
            <a:cxnLst/>
            <a:rect l="l" t="t" r="r" b="b"/>
            <a:pathLst>
              <a:path w="1601" h="1470" extrusionOk="0">
                <a:moveTo>
                  <a:pt x="801" y="1"/>
                </a:moveTo>
                <a:cubicBezTo>
                  <a:pt x="767" y="1"/>
                  <a:pt x="733" y="4"/>
                  <a:pt x="696" y="11"/>
                </a:cubicBezTo>
                <a:cubicBezTo>
                  <a:pt x="682" y="9"/>
                  <a:pt x="668" y="9"/>
                  <a:pt x="653" y="9"/>
                </a:cubicBezTo>
                <a:cubicBezTo>
                  <a:pt x="279" y="9"/>
                  <a:pt x="0" y="390"/>
                  <a:pt x="88" y="770"/>
                </a:cubicBezTo>
                <a:cubicBezTo>
                  <a:pt x="119" y="1135"/>
                  <a:pt x="423" y="1439"/>
                  <a:pt x="818" y="1470"/>
                </a:cubicBezTo>
                <a:cubicBezTo>
                  <a:pt x="825" y="1470"/>
                  <a:pt x="833" y="1470"/>
                  <a:pt x="840" y="1470"/>
                </a:cubicBezTo>
                <a:cubicBezTo>
                  <a:pt x="1601" y="1470"/>
                  <a:pt x="1519" y="1"/>
                  <a:pt x="8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2" name="Google Shape;662;p13"/>
          <p:cNvSpPr/>
          <p:nvPr/>
        </p:nvSpPr>
        <p:spPr>
          <a:xfrm rot="-6663797" flipH="1">
            <a:off x="11718522" y="5418277"/>
            <a:ext cx="316763" cy="348421"/>
          </a:xfrm>
          <a:custGeom>
            <a:avLst/>
            <a:gdLst/>
            <a:ahLst/>
            <a:cxnLst/>
            <a:rect l="l" t="t" r="r" b="b"/>
            <a:pathLst>
              <a:path w="8755" h="9630" extrusionOk="0">
                <a:moveTo>
                  <a:pt x="4856" y="1"/>
                </a:moveTo>
                <a:cubicBezTo>
                  <a:pt x="4540" y="1"/>
                  <a:pt x="4274" y="113"/>
                  <a:pt x="4104" y="476"/>
                </a:cubicBezTo>
                <a:cubicBezTo>
                  <a:pt x="3831" y="1176"/>
                  <a:pt x="3527" y="1844"/>
                  <a:pt x="3223" y="2513"/>
                </a:cubicBezTo>
                <a:cubicBezTo>
                  <a:pt x="3010" y="2999"/>
                  <a:pt x="2949" y="3668"/>
                  <a:pt x="2615" y="3911"/>
                </a:cubicBezTo>
                <a:cubicBezTo>
                  <a:pt x="2396" y="4075"/>
                  <a:pt x="2079" y="4108"/>
                  <a:pt x="1748" y="4108"/>
                </a:cubicBezTo>
                <a:cubicBezTo>
                  <a:pt x="1528" y="4108"/>
                  <a:pt x="1302" y="4094"/>
                  <a:pt x="1095" y="4094"/>
                </a:cubicBezTo>
                <a:cubicBezTo>
                  <a:pt x="639" y="4094"/>
                  <a:pt x="244" y="4185"/>
                  <a:pt x="123" y="4610"/>
                </a:cubicBezTo>
                <a:cubicBezTo>
                  <a:pt x="1" y="5066"/>
                  <a:pt x="396" y="5279"/>
                  <a:pt x="670" y="5492"/>
                </a:cubicBezTo>
                <a:cubicBezTo>
                  <a:pt x="1065" y="5765"/>
                  <a:pt x="1490" y="6039"/>
                  <a:pt x="1916" y="6312"/>
                </a:cubicBezTo>
                <a:cubicBezTo>
                  <a:pt x="1703" y="7012"/>
                  <a:pt x="1551" y="7650"/>
                  <a:pt x="1338" y="8288"/>
                </a:cubicBezTo>
                <a:cubicBezTo>
                  <a:pt x="1186" y="8714"/>
                  <a:pt x="1217" y="9109"/>
                  <a:pt x="1612" y="9352"/>
                </a:cubicBezTo>
                <a:cubicBezTo>
                  <a:pt x="1751" y="9428"/>
                  <a:pt x="1906" y="9467"/>
                  <a:pt x="2059" y="9467"/>
                </a:cubicBezTo>
                <a:cubicBezTo>
                  <a:pt x="2274" y="9467"/>
                  <a:pt x="2486" y="9390"/>
                  <a:pt x="2645" y="9230"/>
                </a:cubicBezTo>
                <a:cubicBezTo>
                  <a:pt x="3132" y="8866"/>
                  <a:pt x="3648" y="8531"/>
                  <a:pt x="4256" y="8106"/>
                </a:cubicBezTo>
                <a:cubicBezTo>
                  <a:pt x="4591" y="8501"/>
                  <a:pt x="4895" y="8866"/>
                  <a:pt x="5199" y="9261"/>
                </a:cubicBezTo>
                <a:cubicBezTo>
                  <a:pt x="5415" y="9508"/>
                  <a:pt x="5662" y="9629"/>
                  <a:pt x="5890" y="9629"/>
                </a:cubicBezTo>
                <a:cubicBezTo>
                  <a:pt x="6109" y="9629"/>
                  <a:pt x="6310" y="9515"/>
                  <a:pt x="6445" y="9291"/>
                </a:cubicBezTo>
                <a:cubicBezTo>
                  <a:pt x="6536" y="9109"/>
                  <a:pt x="6597" y="8896"/>
                  <a:pt x="6597" y="8683"/>
                </a:cubicBezTo>
                <a:cubicBezTo>
                  <a:pt x="6566" y="8136"/>
                  <a:pt x="6475" y="7619"/>
                  <a:pt x="6414" y="7103"/>
                </a:cubicBezTo>
                <a:cubicBezTo>
                  <a:pt x="6354" y="6525"/>
                  <a:pt x="6445" y="6039"/>
                  <a:pt x="7053" y="5735"/>
                </a:cubicBezTo>
                <a:cubicBezTo>
                  <a:pt x="7509" y="5492"/>
                  <a:pt x="7934" y="5249"/>
                  <a:pt x="8329" y="4975"/>
                </a:cubicBezTo>
                <a:cubicBezTo>
                  <a:pt x="8755" y="4701"/>
                  <a:pt x="8694" y="4246"/>
                  <a:pt x="8603" y="3881"/>
                </a:cubicBezTo>
                <a:cubicBezTo>
                  <a:pt x="8504" y="3608"/>
                  <a:pt x="8262" y="3537"/>
                  <a:pt x="7995" y="3537"/>
                </a:cubicBezTo>
                <a:cubicBezTo>
                  <a:pt x="7935" y="3537"/>
                  <a:pt x="7874" y="3541"/>
                  <a:pt x="7813" y="3546"/>
                </a:cubicBezTo>
                <a:cubicBezTo>
                  <a:pt x="7569" y="3546"/>
                  <a:pt x="7387" y="3607"/>
                  <a:pt x="7083" y="3638"/>
                </a:cubicBezTo>
                <a:cubicBezTo>
                  <a:pt x="6779" y="3668"/>
                  <a:pt x="6475" y="3698"/>
                  <a:pt x="6080" y="3698"/>
                </a:cubicBezTo>
                <a:cubicBezTo>
                  <a:pt x="5989" y="3121"/>
                  <a:pt x="5898" y="2695"/>
                  <a:pt x="5837" y="2209"/>
                </a:cubicBezTo>
                <a:cubicBezTo>
                  <a:pt x="5776" y="1723"/>
                  <a:pt x="5715" y="1236"/>
                  <a:pt x="5685" y="750"/>
                </a:cubicBezTo>
                <a:cubicBezTo>
                  <a:pt x="5624" y="355"/>
                  <a:pt x="5533" y="51"/>
                  <a:pt x="5107" y="21"/>
                </a:cubicBezTo>
                <a:cubicBezTo>
                  <a:pt x="5021" y="8"/>
                  <a:pt x="4937" y="1"/>
                  <a:pt x="4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3" name="Google Shape;663;p13"/>
          <p:cNvSpPr txBox="1">
            <a:spLocks noGrp="1"/>
          </p:cNvSpPr>
          <p:nvPr>
            <p:ph type="title"/>
          </p:nvPr>
        </p:nvSpPr>
        <p:spPr>
          <a:xfrm>
            <a:off x="951001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532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13"/>
          <p:cNvSpPr txBox="1">
            <a:spLocks noGrp="1"/>
          </p:cNvSpPr>
          <p:nvPr>
            <p:ph type="title" idx="2" hasCustomPrompt="1"/>
          </p:nvPr>
        </p:nvSpPr>
        <p:spPr>
          <a:xfrm>
            <a:off x="1571834" y="24954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5" name="Google Shape;665;p13"/>
          <p:cNvSpPr txBox="1">
            <a:spLocks noGrp="1"/>
          </p:cNvSpPr>
          <p:nvPr>
            <p:ph type="title" idx="3"/>
          </p:nvPr>
        </p:nvSpPr>
        <p:spPr>
          <a:xfrm>
            <a:off x="2490821" y="2114345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6" name="Google Shape;666;p13"/>
          <p:cNvSpPr txBox="1">
            <a:spLocks noGrp="1"/>
          </p:cNvSpPr>
          <p:nvPr>
            <p:ph type="subTitle" idx="1"/>
          </p:nvPr>
        </p:nvSpPr>
        <p:spPr>
          <a:xfrm>
            <a:off x="2477142" y="2812551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3"/>
          <p:cNvSpPr txBox="1">
            <a:spLocks noGrp="1"/>
          </p:cNvSpPr>
          <p:nvPr>
            <p:ph type="title" idx="4" hasCustomPrompt="1"/>
          </p:nvPr>
        </p:nvSpPr>
        <p:spPr>
          <a:xfrm>
            <a:off x="1571834" y="45637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8" name="Google Shape;668;p13"/>
          <p:cNvSpPr txBox="1">
            <a:spLocks noGrp="1"/>
          </p:cNvSpPr>
          <p:nvPr>
            <p:ph type="title" idx="5"/>
          </p:nvPr>
        </p:nvSpPr>
        <p:spPr>
          <a:xfrm>
            <a:off x="2474945" y="4183312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3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9" name="Google Shape;669;p13"/>
          <p:cNvSpPr txBox="1">
            <a:spLocks noGrp="1"/>
          </p:cNvSpPr>
          <p:nvPr>
            <p:ph type="subTitle" idx="6"/>
          </p:nvPr>
        </p:nvSpPr>
        <p:spPr>
          <a:xfrm>
            <a:off x="2477142" y="4881517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13"/>
          <p:cNvSpPr txBox="1">
            <a:spLocks noGrp="1"/>
          </p:cNvSpPr>
          <p:nvPr>
            <p:ph type="title" idx="7" hasCustomPrompt="1"/>
          </p:nvPr>
        </p:nvSpPr>
        <p:spPr>
          <a:xfrm>
            <a:off x="6305034" y="24954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1" name="Google Shape;671;p13"/>
          <p:cNvSpPr txBox="1">
            <a:spLocks noGrp="1"/>
          </p:cNvSpPr>
          <p:nvPr>
            <p:ph type="title" idx="8"/>
          </p:nvPr>
        </p:nvSpPr>
        <p:spPr>
          <a:xfrm>
            <a:off x="7209734" y="2114345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2" name="Google Shape;672;p13"/>
          <p:cNvSpPr txBox="1">
            <a:spLocks noGrp="1"/>
          </p:cNvSpPr>
          <p:nvPr>
            <p:ph type="subTitle" idx="9"/>
          </p:nvPr>
        </p:nvSpPr>
        <p:spPr>
          <a:xfrm>
            <a:off x="7208754" y="2812551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13"/>
          <p:cNvSpPr txBox="1">
            <a:spLocks noGrp="1"/>
          </p:cNvSpPr>
          <p:nvPr>
            <p:ph type="title" idx="13" hasCustomPrompt="1"/>
          </p:nvPr>
        </p:nvSpPr>
        <p:spPr>
          <a:xfrm>
            <a:off x="6305034" y="45637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4" name="Google Shape;674;p13"/>
          <p:cNvSpPr txBox="1">
            <a:spLocks noGrp="1"/>
          </p:cNvSpPr>
          <p:nvPr>
            <p:ph type="title" idx="14"/>
          </p:nvPr>
        </p:nvSpPr>
        <p:spPr>
          <a:xfrm>
            <a:off x="7214496" y="4183312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4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5" name="Google Shape;675;p13"/>
          <p:cNvSpPr txBox="1">
            <a:spLocks noGrp="1"/>
          </p:cNvSpPr>
          <p:nvPr>
            <p:ph type="subTitle" idx="15"/>
          </p:nvPr>
        </p:nvSpPr>
        <p:spPr>
          <a:xfrm>
            <a:off x="7208754" y="4881517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79528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4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9"/>
          <p:cNvSpPr/>
          <p:nvPr/>
        </p:nvSpPr>
        <p:spPr>
          <a:xfrm>
            <a:off x="6871801" y="1506869"/>
            <a:ext cx="702976" cy="1092516"/>
          </a:xfrm>
          <a:custGeom>
            <a:avLst/>
            <a:gdLst/>
            <a:ahLst/>
            <a:cxnLst/>
            <a:rect l="l" t="t" r="r" b="b"/>
            <a:pathLst>
              <a:path w="12793" h="19882" extrusionOk="0">
                <a:moveTo>
                  <a:pt x="579" y="1"/>
                </a:moveTo>
                <a:cubicBezTo>
                  <a:pt x="281" y="1"/>
                  <a:pt x="1" y="255"/>
                  <a:pt x="50" y="601"/>
                </a:cubicBezTo>
                <a:cubicBezTo>
                  <a:pt x="50" y="1035"/>
                  <a:pt x="150" y="1468"/>
                  <a:pt x="284" y="1869"/>
                </a:cubicBezTo>
                <a:cubicBezTo>
                  <a:pt x="784" y="3437"/>
                  <a:pt x="1885" y="4604"/>
                  <a:pt x="3052" y="5705"/>
                </a:cubicBezTo>
                <a:cubicBezTo>
                  <a:pt x="4187" y="6706"/>
                  <a:pt x="5187" y="7873"/>
                  <a:pt x="5955" y="9207"/>
                </a:cubicBezTo>
                <a:cubicBezTo>
                  <a:pt x="6922" y="10942"/>
                  <a:pt x="7923" y="12643"/>
                  <a:pt x="8923" y="14344"/>
                </a:cubicBezTo>
                <a:cubicBezTo>
                  <a:pt x="9390" y="15212"/>
                  <a:pt x="9857" y="16112"/>
                  <a:pt x="10324" y="16980"/>
                </a:cubicBezTo>
                <a:cubicBezTo>
                  <a:pt x="10358" y="17046"/>
                  <a:pt x="10391" y="17080"/>
                  <a:pt x="10391" y="17113"/>
                </a:cubicBezTo>
                <a:lnTo>
                  <a:pt x="10291" y="17046"/>
                </a:lnTo>
                <a:lnTo>
                  <a:pt x="8690" y="15679"/>
                </a:lnTo>
                <a:cubicBezTo>
                  <a:pt x="8223" y="15378"/>
                  <a:pt x="7756" y="15011"/>
                  <a:pt x="7255" y="14711"/>
                </a:cubicBezTo>
                <a:cubicBezTo>
                  <a:pt x="6388" y="14144"/>
                  <a:pt x="5488" y="13577"/>
                  <a:pt x="4554" y="13110"/>
                </a:cubicBezTo>
                <a:cubicBezTo>
                  <a:pt x="4397" y="13032"/>
                  <a:pt x="4260" y="12994"/>
                  <a:pt x="4145" y="12994"/>
                </a:cubicBezTo>
                <a:cubicBezTo>
                  <a:pt x="3821" y="12994"/>
                  <a:pt x="3670" y="13293"/>
                  <a:pt x="3720" y="13811"/>
                </a:cubicBezTo>
                <a:cubicBezTo>
                  <a:pt x="4420" y="14511"/>
                  <a:pt x="5187" y="15212"/>
                  <a:pt x="5988" y="15812"/>
                </a:cubicBezTo>
                <a:cubicBezTo>
                  <a:pt x="7622" y="16946"/>
                  <a:pt x="9324" y="17980"/>
                  <a:pt x="10991" y="19048"/>
                </a:cubicBezTo>
                <a:cubicBezTo>
                  <a:pt x="11325" y="19315"/>
                  <a:pt x="11592" y="19581"/>
                  <a:pt x="11859" y="19882"/>
                </a:cubicBezTo>
                <a:cubicBezTo>
                  <a:pt x="12192" y="18981"/>
                  <a:pt x="12493" y="18047"/>
                  <a:pt x="12793" y="17113"/>
                </a:cubicBezTo>
                <a:cubicBezTo>
                  <a:pt x="12726" y="16079"/>
                  <a:pt x="12659" y="15045"/>
                  <a:pt x="12559" y="14011"/>
                </a:cubicBezTo>
                <a:cubicBezTo>
                  <a:pt x="12392" y="12877"/>
                  <a:pt x="12192" y="11742"/>
                  <a:pt x="11992" y="10608"/>
                </a:cubicBezTo>
                <a:cubicBezTo>
                  <a:pt x="11931" y="10302"/>
                  <a:pt x="11785" y="9967"/>
                  <a:pt x="11425" y="9967"/>
                </a:cubicBezTo>
                <a:cubicBezTo>
                  <a:pt x="11393" y="9967"/>
                  <a:pt x="11360" y="9969"/>
                  <a:pt x="11325" y="9975"/>
                </a:cubicBezTo>
                <a:cubicBezTo>
                  <a:pt x="10891" y="10008"/>
                  <a:pt x="10825" y="10408"/>
                  <a:pt x="10825" y="10742"/>
                </a:cubicBezTo>
                <a:cubicBezTo>
                  <a:pt x="10725" y="11342"/>
                  <a:pt x="10725" y="11943"/>
                  <a:pt x="10758" y="12543"/>
                </a:cubicBezTo>
                <a:cubicBezTo>
                  <a:pt x="10958" y="13977"/>
                  <a:pt x="11225" y="15412"/>
                  <a:pt x="11458" y="16846"/>
                </a:cubicBezTo>
                <a:cubicBezTo>
                  <a:pt x="11492" y="17046"/>
                  <a:pt x="11525" y="17246"/>
                  <a:pt x="11525" y="17447"/>
                </a:cubicBezTo>
                <a:cubicBezTo>
                  <a:pt x="10625" y="15945"/>
                  <a:pt x="9791" y="14478"/>
                  <a:pt x="8990" y="12977"/>
                </a:cubicBezTo>
                <a:cubicBezTo>
                  <a:pt x="8923" y="12843"/>
                  <a:pt x="8923" y="12710"/>
                  <a:pt x="8890" y="12576"/>
                </a:cubicBezTo>
                <a:cubicBezTo>
                  <a:pt x="8823" y="11676"/>
                  <a:pt x="8790" y="10775"/>
                  <a:pt x="8623" y="9908"/>
                </a:cubicBezTo>
                <a:cubicBezTo>
                  <a:pt x="8290" y="8107"/>
                  <a:pt x="7889" y="6305"/>
                  <a:pt x="7522" y="4471"/>
                </a:cubicBezTo>
                <a:cubicBezTo>
                  <a:pt x="7322" y="3970"/>
                  <a:pt x="7089" y="3470"/>
                  <a:pt x="6855" y="2970"/>
                </a:cubicBezTo>
                <a:cubicBezTo>
                  <a:pt x="6746" y="2735"/>
                  <a:pt x="6526" y="2618"/>
                  <a:pt x="6310" y="2618"/>
                </a:cubicBezTo>
                <a:cubicBezTo>
                  <a:pt x="6066" y="2618"/>
                  <a:pt x="5825" y="2768"/>
                  <a:pt x="5754" y="3070"/>
                </a:cubicBezTo>
                <a:cubicBezTo>
                  <a:pt x="5654" y="3303"/>
                  <a:pt x="5621" y="3537"/>
                  <a:pt x="5621" y="3803"/>
                </a:cubicBezTo>
                <a:lnTo>
                  <a:pt x="5621" y="5204"/>
                </a:lnTo>
                <a:cubicBezTo>
                  <a:pt x="5788" y="6138"/>
                  <a:pt x="5988" y="7039"/>
                  <a:pt x="6188" y="8006"/>
                </a:cubicBezTo>
                <a:cubicBezTo>
                  <a:pt x="6221" y="8073"/>
                  <a:pt x="6255" y="8107"/>
                  <a:pt x="6255" y="8140"/>
                </a:cubicBezTo>
                <a:cubicBezTo>
                  <a:pt x="6255" y="8173"/>
                  <a:pt x="6221" y="8207"/>
                  <a:pt x="6188" y="8240"/>
                </a:cubicBezTo>
                <a:cubicBezTo>
                  <a:pt x="6155" y="8207"/>
                  <a:pt x="6155" y="8173"/>
                  <a:pt x="6121" y="8107"/>
                </a:cubicBezTo>
                <a:cubicBezTo>
                  <a:pt x="6121" y="8073"/>
                  <a:pt x="6155" y="8040"/>
                  <a:pt x="6188" y="8006"/>
                </a:cubicBezTo>
                <a:lnTo>
                  <a:pt x="6188" y="8006"/>
                </a:lnTo>
                <a:lnTo>
                  <a:pt x="6055" y="8073"/>
                </a:lnTo>
                <a:cubicBezTo>
                  <a:pt x="5721" y="7506"/>
                  <a:pt x="5354" y="6972"/>
                  <a:pt x="5021" y="6439"/>
                </a:cubicBezTo>
                <a:cubicBezTo>
                  <a:pt x="3953" y="4604"/>
                  <a:pt x="2886" y="2803"/>
                  <a:pt x="1785" y="1001"/>
                </a:cubicBezTo>
                <a:cubicBezTo>
                  <a:pt x="1551" y="635"/>
                  <a:pt x="1251" y="334"/>
                  <a:pt x="884" y="101"/>
                </a:cubicBezTo>
                <a:cubicBezTo>
                  <a:pt x="789" y="32"/>
                  <a:pt x="683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79" name="Google Shape;479;p9"/>
          <p:cNvGrpSpPr/>
          <p:nvPr/>
        </p:nvGrpSpPr>
        <p:grpSpPr>
          <a:xfrm flipH="1">
            <a:off x="8610873" y="3732389"/>
            <a:ext cx="1379474" cy="919475"/>
            <a:chOff x="6327700" y="2580803"/>
            <a:chExt cx="1362219" cy="907973"/>
          </a:xfrm>
        </p:grpSpPr>
        <p:sp>
          <p:nvSpPr>
            <p:cNvPr id="480" name="Google Shape;480;p9"/>
            <p:cNvSpPr/>
            <p:nvPr/>
          </p:nvSpPr>
          <p:spPr>
            <a:xfrm flipH="1">
              <a:off x="6485848" y="2580803"/>
              <a:ext cx="1204071" cy="867656"/>
            </a:xfrm>
            <a:custGeom>
              <a:avLst/>
              <a:gdLst/>
              <a:ahLst/>
              <a:cxnLst/>
              <a:rect l="l" t="t" r="r" b="b"/>
              <a:pathLst>
                <a:path w="18547" h="13365" extrusionOk="0">
                  <a:moveTo>
                    <a:pt x="16679" y="3991"/>
                  </a:moveTo>
                  <a:cubicBezTo>
                    <a:pt x="16712" y="4158"/>
                    <a:pt x="16846" y="4325"/>
                    <a:pt x="16812" y="4458"/>
                  </a:cubicBezTo>
                  <a:cubicBezTo>
                    <a:pt x="16579" y="5359"/>
                    <a:pt x="16312" y="6293"/>
                    <a:pt x="15979" y="7160"/>
                  </a:cubicBezTo>
                  <a:cubicBezTo>
                    <a:pt x="15945" y="7327"/>
                    <a:pt x="15678" y="7427"/>
                    <a:pt x="15545" y="7527"/>
                  </a:cubicBezTo>
                  <a:lnTo>
                    <a:pt x="15278" y="7127"/>
                  </a:lnTo>
                  <a:cubicBezTo>
                    <a:pt x="15612" y="6126"/>
                    <a:pt x="15912" y="5159"/>
                    <a:pt x="16212" y="4225"/>
                  </a:cubicBezTo>
                  <a:cubicBezTo>
                    <a:pt x="16245" y="4091"/>
                    <a:pt x="16512" y="4058"/>
                    <a:pt x="16679" y="3991"/>
                  </a:cubicBezTo>
                  <a:close/>
                  <a:moveTo>
                    <a:pt x="11008" y="3157"/>
                  </a:moveTo>
                  <a:cubicBezTo>
                    <a:pt x="11108" y="3257"/>
                    <a:pt x="11242" y="3391"/>
                    <a:pt x="11275" y="3424"/>
                  </a:cubicBezTo>
                  <a:lnTo>
                    <a:pt x="11275" y="3457"/>
                  </a:lnTo>
                  <a:cubicBezTo>
                    <a:pt x="11175" y="4725"/>
                    <a:pt x="11042" y="5859"/>
                    <a:pt x="10908" y="6993"/>
                  </a:cubicBezTo>
                  <a:cubicBezTo>
                    <a:pt x="10908" y="7293"/>
                    <a:pt x="10875" y="7560"/>
                    <a:pt x="10842" y="7861"/>
                  </a:cubicBezTo>
                  <a:cubicBezTo>
                    <a:pt x="10812" y="8069"/>
                    <a:pt x="10782" y="8410"/>
                    <a:pt x="10515" y="8410"/>
                  </a:cubicBezTo>
                  <a:cubicBezTo>
                    <a:pt x="10483" y="8410"/>
                    <a:pt x="10447" y="8405"/>
                    <a:pt x="10408" y="8394"/>
                  </a:cubicBezTo>
                  <a:cubicBezTo>
                    <a:pt x="10308" y="8394"/>
                    <a:pt x="10174" y="8027"/>
                    <a:pt x="10174" y="7794"/>
                  </a:cubicBezTo>
                  <a:cubicBezTo>
                    <a:pt x="10208" y="7060"/>
                    <a:pt x="10308" y="6293"/>
                    <a:pt x="10375" y="5526"/>
                  </a:cubicBezTo>
                  <a:cubicBezTo>
                    <a:pt x="10441" y="4858"/>
                    <a:pt x="10475" y="4258"/>
                    <a:pt x="10575" y="3624"/>
                  </a:cubicBezTo>
                  <a:cubicBezTo>
                    <a:pt x="10608" y="3457"/>
                    <a:pt x="10875" y="3324"/>
                    <a:pt x="11008" y="3157"/>
                  </a:cubicBezTo>
                  <a:close/>
                  <a:moveTo>
                    <a:pt x="1835" y="6860"/>
                  </a:moveTo>
                  <a:cubicBezTo>
                    <a:pt x="1968" y="6927"/>
                    <a:pt x="2102" y="7027"/>
                    <a:pt x="2202" y="7127"/>
                  </a:cubicBezTo>
                  <a:cubicBezTo>
                    <a:pt x="2302" y="7293"/>
                    <a:pt x="2369" y="7460"/>
                    <a:pt x="2402" y="7627"/>
                  </a:cubicBezTo>
                  <a:cubicBezTo>
                    <a:pt x="2702" y="8628"/>
                    <a:pt x="3003" y="9595"/>
                    <a:pt x="3303" y="10562"/>
                  </a:cubicBezTo>
                  <a:cubicBezTo>
                    <a:pt x="3336" y="10696"/>
                    <a:pt x="3369" y="10829"/>
                    <a:pt x="3436" y="11029"/>
                  </a:cubicBezTo>
                  <a:cubicBezTo>
                    <a:pt x="3369" y="11096"/>
                    <a:pt x="3269" y="11296"/>
                    <a:pt x="3169" y="11296"/>
                  </a:cubicBezTo>
                  <a:cubicBezTo>
                    <a:pt x="3003" y="11263"/>
                    <a:pt x="2836" y="11196"/>
                    <a:pt x="2736" y="11063"/>
                  </a:cubicBezTo>
                  <a:cubicBezTo>
                    <a:pt x="2602" y="10696"/>
                    <a:pt x="2469" y="10362"/>
                    <a:pt x="2402" y="9995"/>
                  </a:cubicBezTo>
                  <a:cubicBezTo>
                    <a:pt x="2169" y="9228"/>
                    <a:pt x="1902" y="8461"/>
                    <a:pt x="1702" y="7660"/>
                  </a:cubicBezTo>
                  <a:cubicBezTo>
                    <a:pt x="1635" y="7560"/>
                    <a:pt x="1602" y="7427"/>
                    <a:pt x="1602" y="7293"/>
                  </a:cubicBezTo>
                  <a:cubicBezTo>
                    <a:pt x="1668" y="7127"/>
                    <a:pt x="1735" y="6993"/>
                    <a:pt x="1835" y="6860"/>
                  </a:cubicBezTo>
                  <a:close/>
                  <a:moveTo>
                    <a:pt x="5471" y="4091"/>
                  </a:moveTo>
                  <a:cubicBezTo>
                    <a:pt x="5638" y="4191"/>
                    <a:pt x="5871" y="4291"/>
                    <a:pt x="5871" y="4425"/>
                  </a:cubicBezTo>
                  <a:cubicBezTo>
                    <a:pt x="6272" y="6693"/>
                    <a:pt x="6638" y="8928"/>
                    <a:pt x="7005" y="11163"/>
                  </a:cubicBezTo>
                  <a:lnTo>
                    <a:pt x="7005" y="11363"/>
                  </a:lnTo>
                  <a:lnTo>
                    <a:pt x="6705" y="11697"/>
                  </a:lnTo>
                  <a:cubicBezTo>
                    <a:pt x="6572" y="11563"/>
                    <a:pt x="6372" y="11430"/>
                    <a:pt x="6338" y="11263"/>
                  </a:cubicBezTo>
                  <a:cubicBezTo>
                    <a:pt x="6038" y="9595"/>
                    <a:pt x="5771" y="7894"/>
                    <a:pt x="5504" y="6226"/>
                  </a:cubicBezTo>
                  <a:cubicBezTo>
                    <a:pt x="5404" y="5659"/>
                    <a:pt x="5304" y="5125"/>
                    <a:pt x="5237" y="4558"/>
                  </a:cubicBezTo>
                  <a:cubicBezTo>
                    <a:pt x="5237" y="4391"/>
                    <a:pt x="5404" y="4225"/>
                    <a:pt x="5471" y="4091"/>
                  </a:cubicBezTo>
                  <a:close/>
                  <a:moveTo>
                    <a:pt x="12105" y="1"/>
                  </a:moveTo>
                  <a:cubicBezTo>
                    <a:pt x="11623" y="1"/>
                    <a:pt x="11176" y="258"/>
                    <a:pt x="10975" y="689"/>
                  </a:cubicBezTo>
                  <a:cubicBezTo>
                    <a:pt x="10375" y="1589"/>
                    <a:pt x="9841" y="2523"/>
                    <a:pt x="9340" y="3457"/>
                  </a:cubicBezTo>
                  <a:cubicBezTo>
                    <a:pt x="9107" y="4024"/>
                    <a:pt x="8873" y="4592"/>
                    <a:pt x="8707" y="5192"/>
                  </a:cubicBezTo>
                  <a:cubicBezTo>
                    <a:pt x="8506" y="4792"/>
                    <a:pt x="8373" y="4458"/>
                    <a:pt x="8206" y="4091"/>
                  </a:cubicBezTo>
                  <a:cubicBezTo>
                    <a:pt x="8073" y="3758"/>
                    <a:pt x="7906" y="3391"/>
                    <a:pt x="7706" y="3057"/>
                  </a:cubicBezTo>
                  <a:cubicBezTo>
                    <a:pt x="7472" y="2623"/>
                    <a:pt x="7172" y="2223"/>
                    <a:pt x="6805" y="1856"/>
                  </a:cubicBezTo>
                  <a:cubicBezTo>
                    <a:pt x="6499" y="1564"/>
                    <a:pt x="6175" y="1423"/>
                    <a:pt x="5871" y="1423"/>
                  </a:cubicBezTo>
                  <a:cubicBezTo>
                    <a:pt x="5445" y="1423"/>
                    <a:pt x="5057" y="1698"/>
                    <a:pt x="4804" y="2223"/>
                  </a:cubicBezTo>
                  <a:cubicBezTo>
                    <a:pt x="4537" y="2924"/>
                    <a:pt x="4303" y="3624"/>
                    <a:pt x="4170" y="4358"/>
                  </a:cubicBezTo>
                  <a:cubicBezTo>
                    <a:pt x="4070" y="4958"/>
                    <a:pt x="4003" y="5526"/>
                    <a:pt x="3970" y="6126"/>
                  </a:cubicBezTo>
                  <a:cubicBezTo>
                    <a:pt x="3770" y="5892"/>
                    <a:pt x="3670" y="5759"/>
                    <a:pt x="3536" y="5626"/>
                  </a:cubicBezTo>
                  <a:cubicBezTo>
                    <a:pt x="3203" y="5159"/>
                    <a:pt x="2802" y="4758"/>
                    <a:pt x="2402" y="4391"/>
                  </a:cubicBezTo>
                  <a:cubicBezTo>
                    <a:pt x="2155" y="4144"/>
                    <a:pt x="1838" y="4030"/>
                    <a:pt x="1525" y="4030"/>
                  </a:cubicBezTo>
                  <a:cubicBezTo>
                    <a:pt x="993" y="4030"/>
                    <a:pt x="469" y="4359"/>
                    <a:pt x="301" y="4925"/>
                  </a:cubicBezTo>
                  <a:cubicBezTo>
                    <a:pt x="100" y="5492"/>
                    <a:pt x="0" y="6059"/>
                    <a:pt x="34" y="6660"/>
                  </a:cubicBezTo>
                  <a:cubicBezTo>
                    <a:pt x="201" y="8461"/>
                    <a:pt x="701" y="10229"/>
                    <a:pt x="1501" y="11863"/>
                  </a:cubicBezTo>
                  <a:cubicBezTo>
                    <a:pt x="1735" y="12497"/>
                    <a:pt x="2369" y="12931"/>
                    <a:pt x="3036" y="12931"/>
                  </a:cubicBezTo>
                  <a:cubicBezTo>
                    <a:pt x="3903" y="12998"/>
                    <a:pt x="4804" y="13164"/>
                    <a:pt x="5671" y="13198"/>
                  </a:cubicBezTo>
                  <a:cubicBezTo>
                    <a:pt x="7372" y="13264"/>
                    <a:pt x="9040" y="13331"/>
                    <a:pt x="10708" y="13364"/>
                  </a:cubicBezTo>
                  <a:cubicBezTo>
                    <a:pt x="10641" y="12430"/>
                    <a:pt x="10608" y="11463"/>
                    <a:pt x="10608" y="10529"/>
                  </a:cubicBezTo>
                  <a:cubicBezTo>
                    <a:pt x="10575" y="10462"/>
                    <a:pt x="10575" y="10396"/>
                    <a:pt x="10608" y="10329"/>
                  </a:cubicBezTo>
                  <a:cubicBezTo>
                    <a:pt x="10708" y="9829"/>
                    <a:pt x="10842" y="9262"/>
                    <a:pt x="11442" y="9128"/>
                  </a:cubicBezTo>
                  <a:cubicBezTo>
                    <a:pt x="11543" y="9100"/>
                    <a:pt x="11636" y="9087"/>
                    <a:pt x="11723" y="9087"/>
                  </a:cubicBezTo>
                  <a:cubicBezTo>
                    <a:pt x="12153" y="9087"/>
                    <a:pt x="12426" y="9407"/>
                    <a:pt x="12676" y="9795"/>
                  </a:cubicBezTo>
                  <a:cubicBezTo>
                    <a:pt x="12976" y="10262"/>
                    <a:pt x="13277" y="10729"/>
                    <a:pt x="13610" y="11230"/>
                  </a:cubicBezTo>
                  <a:cubicBezTo>
                    <a:pt x="13977" y="10562"/>
                    <a:pt x="14311" y="9895"/>
                    <a:pt x="14678" y="9262"/>
                  </a:cubicBezTo>
                  <a:cubicBezTo>
                    <a:pt x="14811" y="9061"/>
                    <a:pt x="14944" y="8861"/>
                    <a:pt x="15111" y="8694"/>
                  </a:cubicBezTo>
                  <a:cubicBezTo>
                    <a:pt x="15305" y="8471"/>
                    <a:pt x="15579" y="8360"/>
                    <a:pt x="15852" y="8360"/>
                  </a:cubicBezTo>
                  <a:cubicBezTo>
                    <a:pt x="16190" y="8360"/>
                    <a:pt x="16528" y="8529"/>
                    <a:pt x="16712" y="8861"/>
                  </a:cubicBezTo>
                  <a:cubicBezTo>
                    <a:pt x="16979" y="9328"/>
                    <a:pt x="17213" y="9795"/>
                    <a:pt x="17446" y="10296"/>
                  </a:cubicBezTo>
                  <a:cubicBezTo>
                    <a:pt x="17746" y="9962"/>
                    <a:pt x="18047" y="9662"/>
                    <a:pt x="18314" y="9328"/>
                  </a:cubicBezTo>
                  <a:cubicBezTo>
                    <a:pt x="18247" y="9161"/>
                    <a:pt x="18247" y="8995"/>
                    <a:pt x="18213" y="8828"/>
                  </a:cubicBezTo>
                  <a:cubicBezTo>
                    <a:pt x="18280" y="8094"/>
                    <a:pt x="18414" y="7394"/>
                    <a:pt x="18447" y="6660"/>
                  </a:cubicBezTo>
                  <a:cubicBezTo>
                    <a:pt x="18514" y="5626"/>
                    <a:pt x="18547" y="4592"/>
                    <a:pt x="18514" y="3557"/>
                  </a:cubicBezTo>
                  <a:cubicBezTo>
                    <a:pt x="18440" y="2747"/>
                    <a:pt x="17933" y="2262"/>
                    <a:pt x="17257" y="2262"/>
                  </a:cubicBezTo>
                  <a:cubicBezTo>
                    <a:pt x="17015" y="2262"/>
                    <a:pt x="16752" y="2325"/>
                    <a:pt x="16479" y="2457"/>
                  </a:cubicBezTo>
                  <a:cubicBezTo>
                    <a:pt x="16312" y="2523"/>
                    <a:pt x="16145" y="2623"/>
                    <a:pt x="16012" y="2724"/>
                  </a:cubicBezTo>
                  <a:cubicBezTo>
                    <a:pt x="15411" y="3257"/>
                    <a:pt x="14844" y="3824"/>
                    <a:pt x="14244" y="4391"/>
                  </a:cubicBezTo>
                  <a:cubicBezTo>
                    <a:pt x="14077" y="4592"/>
                    <a:pt x="13944" y="4792"/>
                    <a:pt x="13744" y="5025"/>
                  </a:cubicBezTo>
                  <a:cubicBezTo>
                    <a:pt x="13710" y="4825"/>
                    <a:pt x="13677" y="4692"/>
                    <a:pt x="13677" y="4592"/>
                  </a:cubicBezTo>
                  <a:cubicBezTo>
                    <a:pt x="13543" y="3457"/>
                    <a:pt x="13443" y="2357"/>
                    <a:pt x="13277" y="1256"/>
                  </a:cubicBezTo>
                  <a:cubicBezTo>
                    <a:pt x="13177" y="722"/>
                    <a:pt x="12943" y="188"/>
                    <a:pt x="12343" y="22"/>
                  </a:cubicBezTo>
                  <a:cubicBezTo>
                    <a:pt x="12263" y="8"/>
                    <a:pt x="12184" y="1"/>
                    <a:pt x="12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1" name="Google Shape;481;p9"/>
            <p:cNvSpPr/>
            <p:nvPr/>
          </p:nvSpPr>
          <p:spPr>
            <a:xfrm flipH="1">
              <a:off x="6327700" y="3121393"/>
              <a:ext cx="677895" cy="367382"/>
            </a:xfrm>
            <a:custGeom>
              <a:avLst/>
              <a:gdLst/>
              <a:ahLst/>
              <a:cxnLst/>
              <a:rect l="l" t="t" r="r" b="b"/>
              <a:pathLst>
                <a:path w="10442" h="5659" extrusionOk="0">
                  <a:moveTo>
                    <a:pt x="5278" y="0"/>
                  </a:moveTo>
                  <a:cubicBezTo>
                    <a:pt x="5005" y="0"/>
                    <a:pt x="4731" y="110"/>
                    <a:pt x="4537" y="334"/>
                  </a:cubicBezTo>
                  <a:cubicBezTo>
                    <a:pt x="4370" y="501"/>
                    <a:pt x="4237" y="701"/>
                    <a:pt x="4103" y="901"/>
                  </a:cubicBezTo>
                  <a:cubicBezTo>
                    <a:pt x="3736" y="1535"/>
                    <a:pt x="3403" y="2202"/>
                    <a:pt x="3036" y="2869"/>
                  </a:cubicBezTo>
                  <a:cubicBezTo>
                    <a:pt x="2702" y="2369"/>
                    <a:pt x="2402" y="1902"/>
                    <a:pt x="2102" y="1435"/>
                  </a:cubicBezTo>
                  <a:cubicBezTo>
                    <a:pt x="1849" y="1070"/>
                    <a:pt x="1573" y="729"/>
                    <a:pt x="1135" y="729"/>
                  </a:cubicBezTo>
                  <a:cubicBezTo>
                    <a:pt x="1052" y="729"/>
                    <a:pt x="963" y="741"/>
                    <a:pt x="868" y="768"/>
                  </a:cubicBezTo>
                  <a:cubicBezTo>
                    <a:pt x="267" y="901"/>
                    <a:pt x="167" y="1468"/>
                    <a:pt x="34" y="1969"/>
                  </a:cubicBezTo>
                  <a:cubicBezTo>
                    <a:pt x="0" y="2035"/>
                    <a:pt x="0" y="2102"/>
                    <a:pt x="34" y="2169"/>
                  </a:cubicBezTo>
                  <a:cubicBezTo>
                    <a:pt x="67" y="3136"/>
                    <a:pt x="100" y="4103"/>
                    <a:pt x="167" y="5037"/>
                  </a:cubicBezTo>
                  <a:cubicBezTo>
                    <a:pt x="339" y="5410"/>
                    <a:pt x="732" y="5659"/>
                    <a:pt x="1135" y="5659"/>
                  </a:cubicBezTo>
                  <a:cubicBezTo>
                    <a:pt x="1201" y="5659"/>
                    <a:pt x="1268" y="5652"/>
                    <a:pt x="1335" y="5638"/>
                  </a:cubicBezTo>
                  <a:cubicBezTo>
                    <a:pt x="2535" y="5571"/>
                    <a:pt x="3736" y="5571"/>
                    <a:pt x="4937" y="5571"/>
                  </a:cubicBezTo>
                  <a:cubicBezTo>
                    <a:pt x="6305" y="5571"/>
                    <a:pt x="7672" y="5571"/>
                    <a:pt x="9040" y="5504"/>
                  </a:cubicBezTo>
                  <a:cubicBezTo>
                    <a:pt x="10041" y="5471"/>
                    <a:pt x="10441" y="5071"/>
                    <a:pt x="10441" y="4103"/>
                  </a:cubicBezTo>
                  <a:cubicBezTo>
                    <a:pt x="10441" y="3303"/>
                    <a:pt x="10374" y="2536"/>
                    <a:pt x="10241" y="1768"/>
                  </a:cubicBezTo>
                  <a:cubicBezTo>
                    <a:pt x="10174" y="1135"/>
                    <a:pt x="9974" y="501"/>
                    <a:pt x="9274" y="301"/>
                  </a:cubicBezTo>
                  <a:cubicBezTo>
                    <a:pt x="9158" y="268"/>
                    <a:pt x="9050" y="253"/>
                    <a:pt x="8948" y="253"/>
                  </a:cubicBezTo>
                  <a:cubicBezTo>
                    <a:pt x="8431" y="253"/>
                    <a:pt x="8073" y="634"/>
                    <a:pt x="7739" y="968"/>
                  </a:cubicBezTo>
                  <a:cubicBezTo>
                    <a:pt x="7439" y="1301"/>
                    <a:pt x="7139" y="1602"/>
                    <a:pt x="6872" y="1935"/>
                  </a:cubicBezTo>
                  <a:cubicBezTo>
                    <a:pt x="6638" y="1435"/>
                    <a:pt x="6405" y="968"/>
                    <a:pt x="6138" y="501"/>
                  </a:cubicBezTo>
                  <a:cubicBezTo>
                    <a:pt x="5954" y="169"/>
                    <a:pt x="561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2" name="Google Shape;482;p9"/>
            <p:cNvSpPr/>
            <p:nvPr/>
          </p:nvSpPr>
          <p:spPr>
            <a:xfrm flipH="1">
              <a:off x="7235088" y="2846391"/>
              <a:ext cx="114843" cy="493782"/>
            </a:xfrm>
            <a:custGeom>
              <a:avLst/>
              <a:gdLst/>
              <a:ahLst/>
              <a:cxnLst/>
              <a:rect l="l" t="t" r="r" b="b"/>
              <a:pathLst>
                <a:path w="1769" h="7606" extrusionOk="0">
                  <a:moveTo>
                    <a:pt x="234" y="0"/>
                  </a:moveTo>
                  <a:cubicBezTo>
                    <a:pt x="134" y="167"/>
                    <a:pt x="0" y="300"/>
                    <a:pt x="0" y="467"/>
                  </a:cubicBezTo>
                  <a:cubicBezTo>
                    <a:pt x="34" y="1034"/>
                    <a:pt x="134" y="1601"/>
                    <a:pt x="234" y="2135"/>
                  </a:cubicBezTo>
                  <a:cubicBezTo>
                    <a:pt x="501" y="3836"/>
                    <a:pt x="768" y="5504"/>
                    <a:pt x="1068" y="7172"/>
                  </a:cubicBezTo>
                  <a:cubicBezTo>
                    <a:pt x="1101" y="7339"/>
                    <a:pt x="1335" y="7472"/>
                    <a:pt x="1468" y="7606"/>
                  </a:cubicBezTo>
                  <a:lnTo>
                    <a:pt x="1768" y="7272"/>
                  </a:lnTo>
                  <a:cubicBezTo>
                    <a:pt x="1768" y="7139"/>
                    <a:pt x="1768" y="7105"/>
                    <a:pt x="1768" y="7072"/>
                  </a:cubicBezTo>
                  <a:cubicBezTo>
                    <a:pt x="1368" y="4837"/>
                    <a:pt x="1001" y="2602"/>
                    <a:pt x="634" y="334"/>
                  </a:cubicBezTo>
                  <a:cubicBezTo>
                    <a:pt x="601" y="200"/>
                    <a:pt x="367" y="100"/>
                    <a:pt x="2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3" name="Google Shape;483;p9"/>
            <p:cNvSpPr/>
            <p:nvPr/>
          </p:nvSpPr>
          <p:spPr>
            <a:xfrm flipH="1">
              <a:off x="6957879" y="2785756"/>
              <a:ext cx="71542" cy="342713"/>
            </a:xfrm>
            <a:custGeom>
              <a:avLst/>
              <a:gdLst/>
              <a:ahLst/>
              <a:cxnLst/>
              <a:rect l="l" t="t" r="r" b="b"/>
              <a:pathLst>
                <a:path w="1102" h="5279" extrusionOk="0">
                  <a:moveTo>
                    <a:pt x="834" y="0"/>
                  </a:moveTo>
                  <a:cubicBezTo>
                    <a:pt x="701" y="167"/>
                    <a:pt x="467" y="300"/>
                    <a:pt x="434" y="467"/>
                  </a:cubicBezTo>
                  <a:cubicBezTo>
                    <a:pt x="334" y="1101"/>
                    <a:pt x="301" y="1735"/>
                    <a:pt x="234" y="2369"/>
                  </a:cubicBezTo>
                  <a:cubicBezTo>
                    <a:pt x="134" y="3136"/>
                    <a:pt x="67" y="3903"/>
                    <a:pt x="0" y="4637"/>
                  </a:cubicBezTo>
                  <a:cubicBezTo>
                    <a:pt x="0" y="4870"/>
                    <a:pt x="134" y="5237"/>
                    <a:pt x="267" y="5271"/>
                  </a:cubicBezTo>
                  <a:cubicBezTo>
                    <a:pt x="295" y="5276"/>
                    <a:pt x="320" y="5278"/>
                    <a:pt x="344" y="5278"/>
                  </a:cubicBezTo>
                  <a:cubicBezTo>
                    <a:pt x="634" y="5278"/>
                    <a:pt x="637" y="4919"/>
                    <a:pt x="668" y="4704"/>
                  </a:cubicBezTo>
                  <a:cubicBezTo>
                    <a:pt x="701" y="4403"/>
                    <a:pt x="734" y="4136"/>
                    <a:pt x="768" y="3836"/>
                  </a:cubicBezTo>
                  <a:cubicBezTo>
                    <a:pt x="868" y="2702"/>
                    <a:pt x="1001" y="1568"/>
                    <a:pt x="1101" y="300"/>
                  </a:cubicBezTo>
                  <a:cubicBezTo>
                    <a:pt x="1068" y="234"/>
                    <a:pt x="934" y="134"/>
                    <a:pt x="8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4" name="Google Shape;484;p9"/>
            <p:cNvSpPr/>
            <p:nvPr/>
          </p:nvSpPr>
          <p:spPr>
            <a:xfrm flipH="1">
              <a:off x="7466788" y="3026090"/>
              <a:ext cx="117051" cy="288115"/>
            </a:xfrm>
            <a:custGeom>
              <a:avLst/>
              <a:gdLst/>
              <a:ahLst/>
              <a:cxnLst/>
              <a:rect l="l" t="t" r="r" b="b"/>
              <a:pathLst>
                <a:path w="1803" h="4438" extrusionOk="0">
                  <a:moveTo>
                    <a:pt x="201" y="1"/>
                  </a:moveTo>
                  <a:cubicBezTo>
                    <a:pt x="101" y="134"/>
                    <a:pt x="34" y="268"/>
                    <a:pt x="1" y="434"/>
                  </a:cubicBezTo>
                  <a:cubicBezTo>
                    <a:pt x="1" y="568"/>
                    <a:pt x="1" y="701"/>
                    <a:pt x="68" y="801"/>
                  </a:cubicBezTo>
                  <a:cubicBezTo>
                    <a:pt x="301" y="1602"/>
                    <a:pt x="535" y="2369"/>
                    <a:pt x="768" y="3136"/>
                  </a:cubicBezTo>
                  <a:cubicBezTo>
                    <a:pt x="868" y="3503"/>
                    <a:pt x="968" y="3837"/>
                    <a:pt x="1135" y="4204"/>
                  </a:cubicBezTo>
                  <a:cubicBezTo>
                    <a:pt x="1235" y="4337"/>
                    <a:pt x="1369" y="4404"/>
                    <a:pt x="1535" y="4437"/>
                  </a:cubicBezTo>
                  <a:cubicBezTo>
                    <a:pt x="1635" y="4437"/>
                    <a:pt x="1735" y="4237"/>
                    <a:pt x="1802" y="4170"/>
                  </a:cubicBezTo>
                  <a:cubicBezTo>
                    <a:pt x="1735" y="3970"/>
                    <a:pt x="1702" y="3837"/>
                    <a:pt x="1702" y="3703"/>
                  </a:cubicBezTo>
                  <a:cubicBezTo>
                    <a:pt x="1402" y="2703"/>
                    <a:pt x="1102" y="1735"/>
                    <a:pt x="801" y="768"/>
                  </a:cubicBezTo>
                  <a:cubicBezTo>
                    <a:pt x="735" y="601"/>
                    <a:pt x="668" y="434"/>
                    <a:pt x="601" y="268"/>
                  </a:cubicBezTo>
                  <a:cubicBezTo>
                    <a:pt x="468" y="168"/>
                    <a:pt x="334" y="68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5" name="Google Shape;485;p9"/>
            <p:cNvSpPr/>
            <p:nvPr/>
          </p:nvSpPr>
          <p:spPr>
            <a:xfrm flipH="1">
              <a:off x="6594066" y="2839899"/>
              <a:ext cx="104002" cy="229557"/>
            </a:xfrm>
            <a:custGeom>
              <a:avLst/>
              <a:gdLst/>
              <a:ahLst/>
              <a:cxnLst/>
              <a:rect l="l" t="t" r="r" b="b"/>
              <a:pathLst>
                <a:path w="1602" h="3536" extrusionOk="0">
                  <a:moveTo>
                    <a:pt x="1401" y="0"/>
                  </a:moveTo>
                  <a:cubicBezTo>
                    <a:pt x="1268" y="67"/>
                    <a:pt x="1001" y="100"/>
                    <a:pt x="967" y="234"/>
                  </a:cubicBezTo>
                  <a:cubicBezTo>
                    <a:pt x="634" y="1168"/>
                    <a:pt x="334" y="2135"/>
                    <a:pt x="0" y="3136"/>
                  </a:cubicBezTo>
                  <a:lnTo>
                    <a:pt x="267" y="3536"/>
                  </a:lnTo>
                  <a:cubicBezTo>
                    <a:pt x="434" y="3436"/>
                    <a:pt x="667" y="3336"/>
                    <a:pt x="734" y="3202"/>
                  </a:cubicBezTo>
                  <a:cubicBezTo>
                    <a:pt x="1034" y="2302"/>
                    <a:pt x="1301" y="1401"/>
                    <a:pt x="1568" y="467"/>
                  </a:cubicBezTo>
                  <a:cubicBezTo>
                    <a:pt x="1601" y="334"/>
                    <a:pt x="1468" y="167"/>
                    <a:pt x="140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86" name="Google Shape;486;p9"/>
          <p:cNvSpPr txBox="1">
            <a:spLocks noGrp="1"/>
          </p:cNvSpPr>
          <p:nvPr>
            <p:ph type="title"/>
          </p:nvPr>
        </p:nvSpPr>
        <p:spPr>
          <a:xfrm flipH="1">
            <a:off x="2451975" y="2497633"/>
            <a:ext cx="4199600" cy="8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798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87" name="Google Shape;487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276333" y="2599400"/>
            <a:ext cx="1731600" cy="16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8" name="Google Shape;488;p9"/>
          <p:cNvSpPr txBox="1">
            <a:spLocks noGrp="1"/>
          </p:cNvSpPr>
          <p:nvPr>
            <p:ph type="subTitle" idx="1"/>
          </p:nvPr>
        </p:nvSpPr>
        <p:spPr>
          <a:xfrm flipH="1">
            <a:off x="2963717" y="3732400"/>
            <a:ext cx="3688800" cy="6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89" name="Google Shape;489;p9"/>
          <p:cNvSpPr/>
          <p:nvPr/>
        </p:nvSpPr>
        <p:spPr>
          <a:xfrm flipH="1">
            <a:off x="11760803" y="3827874"/>
            <a:ext cx="332132" cy="370447"/>
          </a:xfrm>
          <a:custGeom>
            <a:avLst/>
            <a:gdLst/>
            <a:ahLst/>
            <a:cxnLst/>
            <a:rect l="l" t="t" r="r" b="b"/>
            <a:pathLst>
              <a:path w="9180" h="10239" extrusionOk="0">
                <a:moveTo>
                  <a:pt x="5280" y="0"/>
                </a:moveTo>
                <a:cubicBezTo>
                  <a:pt x="4899" y="0"/>
                  <a:pt x="4560" y="228"/>
                  <a:pt x="4377" y="567"/>
                </a:cubicBezTo>
                <a:cubicBezTo>
                  <a:pt x="4074" y="1114"/>
                  <a:pt x="3739" y="1691"/>
                  <a:pt x="3435" y="2269"/>
                </a:cubicBezTo>
                <a:cubicBezTo>
                  <a:pt x="3160" y="2735"/>
                  <a:pt x="3076" y="2891"/>
                  <a:pt x="2793" y="2891"/>
                </a:cubicBezTo>
                <a:cubicBezTo>
                  <a:pt x="2670" y="2891"/>
                  <a:pt x="2510" y="2862"/>
                  <a:pt x="2280" y="2816"/>
                </a:cubicBezTo>
                <a:cubicBezTo>
                  <a:pt x="1915" y="2755"/>
                  <a:pt x="1581" y="2725"/>
                  <a:pt x="1186" y="2634"/>
                </a:cubicBezTo>
                <a:cubicBezTo>
                  <a:pt x="1139" y="2626"/>
                  <a:pt x="1092" y="2622"/>
                  <a:pt x="1045" y="2622"/>
                </a:cubicBezTo>
                <a:cubicBezTo>
                  <a:pt x="723" y="2622"/>
                  <a:pt x="403" y="2798"/>
                  <a:pt x="244" y="3090"/>
                </a:cubicBezTo>
                <a:cubicBezTo>
                  <a:pt x="0" y="3363"/>
                  <a:pt x="0" y="3758"/>
                  <a:pt x="213" y="4032"/>
                </a:cubicBezTo>
                <a:cubicBezTo>
                  <a:pt x="396" y="4275"/>
                  <a:pt x="578" y="4518"/>
                  <a:pt x="821" y="4731"/>
                </a:cubicBezTo>
                <a:cubicBezTo>
                  <a:pt x="1703" y="5643"/>
                  <a:pt x="1703" y="5643"/>
                  <a:pt x="1125" y="6798"/>
                </a:cubicBezTo>
                <a:cubicBezTo>
                  <a:pt x="973" y="7041"/>
                  <a:pt x="852" y="7284"/>
                  <a:pt x="760" y="7558"/>
                </a:cubicBezTo>
                <a:cubicBezTo>
                  <a:pt x="669" y="7770"/>
                  <a:pt x="608" y="8014"/>
                  <a:pt x="608" y="8257"/>
                </a:cubicBezTo>
                <a:cubicBezTo>
                  <a:pt x="608" y="8765"/>
                  <a:pt x="839" y="9042"/>
                  <a:pt x="1240" y="9042"/>
                </a:cubicBezTo>
                <a:cubicBezTo>
                  <a:pt x="1343" y="9042"/>
                  <a:pt x="1457" y="9023"/>
                  <a:pt x="1581" y="8986"/>
                </a:cubicBezTo>
                <a:cubicBezTo>
                  <a:pt x="1946" y="8895"/>
                  <a:pt x="2341" y="8743"/>
                  <a:pt x="2675" y="8530"/>
                </a:cubicBezTo>
                <a:cubicBezTo>
                  <a:pt x="3010" y="8378"/>
                  <a:pt x="3314" y="8166"/>
                  <a:pt x="3709" y="7953"/>
                </a:cubicBezTo>
                <a:cubicBezTo>
                  <a:pt x="4074" y="8591"/>
                  <a:pt x="4469" y="9169"/>
                  <a:pt x="4773" y="9655"/>
                </a:cubicBezTo>
                <a:cubicBezTo>
                  <a:pt x="4967" y="10000"/>
                  <a:pt x="5284" y="10239"/>
                  <a:pt x="5571" y="10239"/>
                </a:cubicBezTo>
                <a:cubicBezTo>
                  <a:pt x="5688" y="10239"/>
                  <a:pt x="5800" y="10199"/>
                  <a:pt x="5897" y="10111"/>
                </a:cubicBezTo>
                <a:cubicBezTo>
                  <a:pt x="6171" y="9898"/>
                  <a:pt x="6353" y="9564"/>
                  <a:pt x="6384" y="9199"/>
                </a:cubicBezTo>
                <a:cubicBezTo>
                  <a:pt x="6444" y="8561"/>
                  <a:pt x="6475" y="7892"/>
                  <a:pt x="6414" y="7254"/>
                </a:cubicBezTo>
                <a:cubicBezTo>
                  <a:pt x="6353" y="6767"/>
                  <a:pt x="6627" y="6281"/>
                  <a:pt x="7083" y="6038"/>
                </a:cubicBezTo>
                <a:cubicBezTo>
                  <a:pt x="7630" y="5764"/>
                  <a:pt x="8147" y="5430"/>
                  <a:pt x="8663" y="5065"/>
                </a:cubicBezTo>
                <a:cubicBezTo>
                  <a:pt x="9028" y="4822"/>
                  <a:pt x="9180" y="4336"/>
                  <a:pt x="8998" y="3910"/>
                </a:cubicBezTo>
                <a:cubicBezTo>
                  <a:pt x="8883" y="3566"/>
                  <a:pt x="8552" y="3330"/>
                  <a:pt x="8183" y="3330"/>
                </a:cubicBezTo>
                <a:cubicBezTo>
                  <a:pt x="8161" y="3330"/>
                  <a:pt x="8138" y="3331"/>
                  <a:pt x="8116" y="3333"/>
                </a:cubicBezTo>
                <a:lnTo>
                  <a:pt x="7204" y="3333"/>
                </a:lnTo>
                <a:cubicBezTo>
                  <a:pt x="6566" y="3333"/>
                  <a:pt x="6505" y="3211"/>
                  <a:pt x="6444" y="2573"/>
                </a:cubicBezTo>
                <a:cubicBezTo>
                  <a:pt x="6384" y="1965"/>
                  <a:pt x="6323" y="1387"/>
                  <a:pt x="6232" y="810"/>
                </a:cubicBezTo>
                <a:cubicBezTo>
                  <a:pt x="6140" y="415"/>
                  <a:pt x="5988" y="50"/>
                  <a:pt x="5472" y="20"/>
                </a:cubicBezTo>
                <a:cubicBezTo>
                  <a:pt x="5407" y="7"/>
                  <a:pt x="5343" y="0"/>
                  <a:pt x="5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0" name="Google Shape;490;p9"/>
          <p:cNvSpPr/>
          <p:nvPr/>
        </p:nvSpPr>
        <p:spPr>
          <a:xfrm flipH="1">
            <a:off x="2080095" y="1121281"/>
            <a:ext cx="52823" cy="131189"/>
          </a:xfrm>
          <a:custGeom>
            <a:avLst/>
            <a:gdLst/>
            <a:ahLst/>
            <a:cxnLst/>
            <a:rect l="l" t="t" r="r" b="b"/>
            <a:pathLst>
              <a:path w="1460" h="3626" extrusionOk="0">
                <a:moveTo>
                  <a:pt x="959" y="1"/>
                </a:moveTo>
                <a:cubicBezTo>
                  <a:pt x="608" y="1"/>
                  <a:pt x="446" y="281"/>
                  <a:pt x="335" y="586"/>
                </a:cubicBezTo>
                <a:cubicBezTo>
                  <a:pt x="304" y="677"/>
                  <a:pt x="274" y="769"/>
                  <a:pt x="244" y="860"/>
                </a:cubicBezTo>
                <a:cubicBezTo>
                  <a:pt x="153" y="1620"/>
                  <a:pt x="31" y="2380"/>
                  <a:pt x="1" y="3139"/>
                </a:cubicBezTo>
                <a:cubicBezTo>
                  <a:pt x="31" y="3352"/>
                  <a:pt x="153" y="3504"/>
                  <a:pt x="335" y="3595"/>
                </a:cubicBezTo>
                <a:cubicBezTo>
                  <a:pt x="396" y="3616"/>
                  <a:pt x="460" y="3626"/>
                  <a:pt x="525" y="3626"/>
                </a:cubicBezTo>
                <a:cubicBezTo>
                  <a:pt x="656" y="3626"/>
                  <a:pt x="791" y="3585"/>
                  <a:pt x="912" y="3504"/>
                </a:cubicBezTo>
                <a:cubicBezTo>
                  <a:pt x="1064" y="3352"/>
                  <a:pt x="1186" y="3139"/>
                  <a:pt x="1216" y="2957"/>
                </a:cubicBezTo>
                <a:cubicBezTo>
                  <a:pt x="1308" y="2319"/>
                  <a:pt x="1368" y="1680"/>
                  <a:pt x="1460" y="1072"/>
                </a:cubicBezTo>
                <a:lnTo>
                  <a:pt x="1429" y="738"/>
                </a:lnTo>
                <a:cubicBezTo>
                  <a:pt x="1429" y="434"/>
                  <a:pt x="1460" y="100"/>
                  <a:pt x="1064" y="9"/>
                </a:cubicBezTo>
                <a:cubicBezTo>
                  <a:pt x="1027" y="3"/>
                  <a:pt x="992" y="1"/>
                  <a:pt x="95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1" name="Google Shape;491;p9"/>
          <p:cNvSpPr/>
          <p:nvPr/>
        </p:nvSpPr>
        <p:spPr>
          <a:xfrm flipH="1">
            <a:off x="256230" y="3091809"/>
            <a:ext cx="63821" cy="72721"/>
          </a:xfrm>
          <a:custGeom>
            <a:avLst/>
            <a:gdLst/>
            <a:ahLst/>
            <a:cxnLst/>
            <a:rect l="l" t="t" r="r" b="b"/>
            <a:pathLst>
              <a:path w="1764" h="2010" extrusionOk="0">
                <a:moveTo>
                  <a:pt x="861" y="1"/>
                </a:moveTo>
                <a:cubicBezTo>
                  <a:pt x="370" y="1"/>
                  <a:pt x="3" y="414"/>
                  <a:pt x="62" y="884"/>
                </a:cubicBezTo>
                <a:cubicBezTo>
                  <a:pt x="1" y="1400"/>
                  <a:pt x="335" y="1887"/>
                  <a:pt x="852" y="2008"/>
                </a:cubicBezTo>
                <a:cubicBezTo>
                  <a:pt x="868" y="2009"/>
                  <a:pt x="885" y="2010"/>
                  <a:pt x="901" y="2010"/>
                </a:cubicBezTo>
                <a:cubicBezTo>
                  <a:pt x="1367" y="2010"/>
                  <a:pt x="1763" y="1597"/>
                  <a:pt x="1733" y="1127"/>
                </a:cubicBezTo>
                <a:cubicBezTo>
                  <a:pt x="1764" y="489"/>
                  <a:pt x="1429" y="33"/>
                  <a:pt x="913" y="2"/>
                </a:cubicBezTo>
                <a:cubicBezTo>
                  <a:pt x="895" y="1"/>
                  <a:pt x="878" y="1"/>
                  <a:pt x="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2" name="Google Shape;492;p9"/>
          <p:cNvSpPr/>
          <p:nvPr/>
        </p:nvSpPr>
        <p:spPr>
          <a:xfrm flipH="1">
            <a:off x="2144965" y="1275551"/>
            <a:ext cx="96818" cy="45804"/>
          </a:xfrm>
          <a:custGeom>
            <a:avLst/>
            <a:gdLst/>
            <a:ahLst/>
            <a:cxnLst/>
            <a:rect l="l" t="t" r="r" b="b"/>
            <a:pathLst>
              <a:path w="2676" h="1266" extrusionOk="0">
                <a:moveTo>
                  <a:pt x="456" y="0"/>
                </a:moveTo>
                <a:cubicBezTo>
                  <a:pt x="304" y="0"/>
                  <a:pt x="31" y="304"/>
                  <a:pt x="31" y="456"/>
                </a:cubicBezTo>
                <a:cubicBezTo>
                  <a:pt x="0" y="638"/>
                  <a:pt x="213" y="1003"/>
                  <a:pt x="365" y="1003"/>
                </a:cubicBezTo>
                <a:cubicBezTo>
                  <a:pt x="838" y="1089"/>
                  <a:pt x="1325" y="1266"/>
                  <a:pt x="1839" y="1266"/>
                </a:cubicBezTo>
                <a:cubicBezTo>
                  <a:pt x="2052" y="1266"/>
                  <a:pt x="2270" y="1235"/>
                  <a:pt x="2493" y="1155"/>
                </a:cubicBezTo>
                <a:cubicBezTo>
                  <a:pt x="2645" y="760"/>
                  <a:pt x="2675" y="365"/>
                  <a:pt x="2280" y="243"/>
                </a:cubicBezTo>
                <a:cubicBezTo>
                  <a:pt x="1672" y="91"/>
                  <a:pt x="1064" y="0"/>
                  <a:pt x="4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3" name="Google Shape;493;p9"/>
          <p:cNvSpPr/>
          <p:nvPr/>
        </p:nvSpPr>
        <p:spPr>
          <a:xfrm flipH="1">
            <a:off x="2105384" y="1369657"/>
            <a:ext cx="52823" cy="86977"/>
          </a:xfrm>
          <a:custGeom>
            <a:avLst/>
            <a:gdLst/>
            <a:ahLst/>
            <a:cxnLst/>
            <a:rect l="l" t="t" r="r" b="b"/>
            <a:pathLst>
              <a:path w="1460" h="2404" extrusionOk="0">
                <a:moveTo>
                  <a:pt x="751" y="1"/>
                </a:moveTo>
                <a:cubicBezTo>
                  <a:pt x="470" y="1"/>
                  <a:pt x="317" y="241"/>
                  <a:pt x="244" y="560"/>
                </a:cubicBezTo>
                <a:cubicBezTo>
                  <a:pt x="122" y="925"/>
                  <a:pt x="61" y="1320"/>
                  <a:pt x="0" y="1715"/>
                </a:cubicBezTo>
                <a:cubicBezTo>
                  <a:pt x="31" y="1989"/>
                  <a:pt x="183" y="2202"/>
                  <a:pt x="396" y="2354"/>
                </a:cubicBezTo>
                <a:cubicBezTo>
                  <a:pt x="464" y="2388"/>
                  <a:pt x="536" y="2403"/>
                  <a:pt x="606" y="2403"/>
                </a:cubicBezTo>
                <a:cubicBezTo>
                  <a:pt x="848" y="2403"/>
                  <a:pt x="1078" y="2217"/>
                  <a:pt x="1125" y="1958"/>
                </a:cubicBezTo>
                <a:cubicBezTo>
                  <a:pt x="1247" y="1563"/>
                  <a:pt x="1338" y="1138"/>
                  <a:pt x="1459" y="591"/>
                </a:cubicBezTo>
                <a:cubicBezTo>
                  <a:pt x="1338" y="408"/>
                  <a:pt x="1186" y="104"/>
                  <a:pt x="973" y="43"/>
                </a:cubicBezTo>
                <a:cubicBezTo>
                  <a:pt x="892" y="14"/>
                  <a:pt x="818" y="1"/>
                  <a:pt x="7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4" name="Google Shape;494;p9"/>
          <p:cNvSpPr/>
          <p:nvPr/>
        </p:nvSpPr>
        <p:spPr>
          <a:xfrm flipH="1">
            <a:off x="2005311" y="1294220"/>
            <a:ext cx="88026" cy="46600"/>
          </a:xfrm>
          <a:custGeom>
            <a:avLst/>
            <a:gdLst/>
            <a:ahLst/>
            <a:cxnLst/>
            <a:rect l="l" t="t" r="r" b="b"/>
            <a:pathLst>
              <a:path w="2433" h="1288" extrusionOk="0">
                <a:moveTo>
                  <a:pt x="700" y="1"/>
                </a:moveTo>
                <a:cubicBezTo>
                  <a:pt x="366" y="1"/>
                  <a:pt x="1" y="92"/>
                  <a:pt x="62" y="457"/>
                </a:cubicBezTo>
                <a:cubicBezTo>
                  <a:pt x="153" y="730"/>
                  <a:pt x="335" y="973"/>
                  <a:pt x="609" y="1065"/>
                </a:cubicBezTo>
                <a:cubicBezTo>
                  <a:pt x="973" y="1217"/>
                  <a:pt x="1338" y="1277"/>
                  <a:pt x="1703" y="1277"/>
                </a:cubicBezTo>
                <a:cubicBezTo>
                  <a:pt x="1741" y="1284"/>
                  <a:pt x="1779" y="1288"/>
                  <a:pt x="1817" y="1288"/>
                </a:cubicBezTo>
                <a:cubicBezTo>
                  <a:pt x="2104" y="1288"/>
                  <a:pt x="2348" y="1087"/>
                  <a:pt x="2402" y="791"/>
                </a:cubicBezTo>
                <a:cubicBezTo>
                  <a:pt x="2432" y="457"/>
                  <a:pt x="2220" y="153"/>
                  <a:pt x="1916" y="92"/>
                </a:cubicBezTo>
                <a:cubicBezTo>
                  <a:pt x="1703" y="31"/>
                  <a:pt x="1490" y="1"/>
                  <a:pt x="12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5" name="Google Shape;495;p9"/>
          <p:cNvSpPr/>
          <p:nvPr/>
        </p:nvSpPr>
        <p:spPr>
          <a:xfrm flipH="1">
            <a:off x="472085" y="2102454"/>
            <a:ext cx="71203" cy="60457"/>
          </a:xfrm>
          <a:custGeom>
            <a:avLst/>
            <a:gdLst/>
            <a:ahLst/>
            <a:cxnLst/>
            <a:rect l="l" t="t" r="r" b="b"/>
            <a:pathLst>
              <a:path w="1968" h="1671" extrusionOk="0">
                <a:moveTo>
                  <a:pt x="1106" y="1"/>
                </a:moveTo>
                <a:cubicBezTo>
                  <a:pt x="892" y="1"/>
                  <a:pt x="675" y="84"/>
                  <a:pt x="509" y="272"/>
                </a:cubicBezTo>
                <a:cubicBezTo>
                  <a:pt x="1" y="810"/>
                  <a:pt x="403" y="1671"/>
                  <a:pt x="1110" y="1671"/>
                </a:cubicBezTo>
                <a:cubicBezTo>
                  <a:pt x="1122" y="1671"/>
                  <a:pt x="1135" y="1671"/>
                  <a:pt x="1147" y="1670"/>
                </a:cubicBezTo>
                <a:cubicBezTo>
                  <a:pt x="1603" y="1640"/>
                  <a:pt x="1968" y="1245"/>
                  <a:pt x="1937" y="789"/>
                </a:cubicBezTo>
                <a:cubicBezTo>
                  <a:pt x="1917" y="309"/>
                  <a:pt x="1516" y="1"/>
                  <a:pt x="1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6" name="Google Shape;496;p9"/>
          <p:cNvSpPr/>
          <p:nvPr/>
        </p:nvSpPr>
        <p:spPr>
          <a:xfrm flipH="1">
            <a:off x="11760808" y="762307"/>
            <a:ext cx="82274" cy="74205"/>
          </a:xfrm>
          <a:custGeom>
            <a:avLst/>
            <a:gdLst/>
            <a:ahLst/>
            <a:cxnLst/>
            <a:rect l="l" t="t" r="r" b="b"/>
            <a:pathLst>
              <a:path w="2274" h="2051" extrusionOk="0">
                <a:moveTo>
                  <a:pt x="835" y="1"/>
                </a:moveTo>
                <a:cubicBezTo>
                  <a:pt x="376" y="1"/>
                  <a:pt x="0" y="425"/>
                  <a:pt x="56" y="924"/>
                </a:cubicBezTo>
                <a:cubicBezTo>
                  <a:pt x="25" y="1532"/>
                  <a:pt x="512" y="2049"/>
                  <a:pt x="1150" y="2049"/>
                </a:cubicBezTo>
                <a:cubicBezTo>
                  <a:pt x="1167" y="2050"/>
                  <a:pt x="1185" y="2051"/>
                  <a:pt x="1202" y="2051"/>
                </a:cubicBezTo>
                <a:cubicBezTo>
                  <a:pt x="1733" y="2051"/>
                  <a:pt x="2274" y="1608"/>
                  <a:pt x="2244" y="1137"/>
                </a:cubicBezTo>
                <a:cubicBezTo>
                  <a:pt x="2244" y="620"/>
                  <a:pt x="1576" y="43"/>
                  <a:pt x="968" y="13"/>
                </a:cubicBezTo>
                <a:cubicBezTo>
                  <a:pt x="923" y="5"/>
                  <a:pt x="879" y="1"/>
                  <a:pt x="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7" name="Google Shape;497;p9"/>
          <p:cNvSpPr/>
          <p:nvPr/>
        </p:nvSpPr>
        <p:spPr>
          <a:xfrm flipH="1">
            <a:off x="2499818" y="182166"/>
            <a:ext cx="81405" cy="66065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8" name="Google Shape;498;p9"/>
          <p:cNvSpPr/>
          <p:nvPr/>
        </p:nvSpPr>
        <p:spPr>
          <a:xfrm flipH="1">
            <a:off x="11608022" y="762706"/>
            <a:ext cx="70297" cy="67367"/>
          </a:xfrm>
          <a:custGeom>
            <a:avLst/>
            <a:gdLst/>
            <a:ahLst/>
            <a:cxnLst/>
            <a:rect l="l" t="t" r="r" b="b"/>
            <a:pathLst>
              <a:path w="1943" h="1862" extrusionOk="0">
                <a:moveTo>
                  <a:pt x="1052" y="0"/>
                </a:moveTo>
                <a:cubicBezTo>
                  <a:pt x="1036" y="0"/>
                  <a:pt x="1020" y="1"/>
                  <a:pt x="1003" y="2"/>
                </a:cubicBezTo>
                <a:cubicBezTo>
                  <a:pt x="456" y="32"/>
                  <a:pt x="31" y="457"/>
                  <a:pt x="0" y="1005"/>
                </a:cubicBezTo>
                <a:cubicBezTo>
                  <a:pt x="0" y="1486"/>
                  <a:pt x="422" y="1862"/>
                  <a:pt x="898" y="1862"/>
                </a:cubicBezTo>
                <a:cubicBezTo>
                  <a:pt x="933" y="1862"/>
                  <a:pt x="968" y="1860"/>
                  <a:pt x="1003" y="1856"/>
                </a:cubicBezTo>
                <a:cubicBezTo>
                  <a:pt x="1019" y="1857"/>
                  <a:pt x="1034" y="1857"/>
                  <a:pt x="1049" y="1857"/>
                </a:cubicBezTo>
                <a:cubicBezTo>
                  <a:pt x="1545" y="1857"/>
                  <a:pt x="1943" y="1384"/>
                  <a:pt x="1854" y="883"/>
                </a:cubicBezTo>
                <a:cubicBezTo>
                  <a:pt x="1884" y="413"/>
                  <a:pt x="1516" y="0"/>
                  <a:pt x="1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9" name="Google Shape;499;p9"/>
          <p:cNvSpPr/>
          <p:nvPr/>
        </p:nvSpPr>
        <p:spPr>
          <a:xfrm flipH="1">
            <a:off x="11645286" y="602174"/>
            <a:ext cx="66028" cy="66028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912" y="1"/>
                </a:moveTo>
                <a:cubicBezTo>
                  <a:pt x="456" y="1"/>
                  <a:pt x="61" y="366"/>
                  <a:pt x="0" y="852"/>
                </a:cubicBezTo>
                <a:cubicBezTo>
                  <a:pt x="31" y="1338"/>
                  <a:pt x="396" y="1764"/>
                  <a:pt x="912" y="1825"/>
                </a:cubicBezTo>
                <a:cubicBezTo>
                  <a:pt x="1368" y="1733"/>
                  <a:pt x="1733" y="1369"/>
                  <a:pt x="1824" y="913"/>
                </a:cubicBezTo>
                <a:cubicBezTo>
                  <a:pt x="1763" y="426"/>
                  <a:pt x="1399" y="62"/>
                  <a:pt x="9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0" name="Google Shape;500;p9"/>
          <p:cNvSpPr/>
          <p:nvPr/>
        </p:nvSpPr>
        <p:spPr>
          <a:xfrm>
            <a:off x="11002038" y="5979520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1" name="Google Shape;501;p9"/>
          <p:cNvSpPr/>
          <p:nvPr/>
        </p:nvSpPr>
        <p:spPr>
          <a:xfrm>
            <a:off x="7896501" y="6431134"/>
            <a:ext cx="58967" cy="60067"/>
          </a:xfrm>
          <a:custGeom>
            <a:avLst/>
            <a:gdLst/>
            <a:ahLst/>
            <a:cxnLst/>
            <a:rect l="l" t="t" r="r" b="b"/>
            <a:pathLst>
              <a:path w="1769" h="1802" extrusionOk="0">
                <a:moveTo>
                  <a:pt x="901" y="1"/>
                </a:moveTo>
                <a:cubicBezTo>
                  <a:pt x="401" y="1"/>
                  <a:pt x="1" y="401"/>
                  <a:pt x="1" y="901"/>
                </a:cubicBezTo>
                <a:cubicBezTo>
                  <a:pt x="34" y="1368"/>
                  <a:pt x="401" y="1768"/>
                  <a:pt x="901" y="1802"/>
                </a:cubicBezTo>
                <a:cubicBezTo>
                  <a:pt x="1368" y="1802"/>
                  <a:pt x="1735" y="1435"/>
                  <a:pt x="1735" y="968"/>
                </a:cubicBezTo>
                <a:cubicBezTo>
                  <a:pt x="1769" y="468"/>
                  <a:pt x="1402" y="34"/>
                  <a:pt x="9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2" name="Google Shape;502;p9"/>
          <p:cNvSpPr/>
          <p:nvPr/>
        </p:nvSpPr>
        <p:spPr>
          <a:xfrm>
            <a:off x="8017700" y="6461067"/>
            <a:ext cx="57867" cy="56900"/>
          </a:xfrm>
          <a:custGeom>
            <a:avLst/>
            <a:gdLst/>
            <a:ahLst/>
            <a:cxnLst/>
            <a:rect l="l" t="t" r="r" b="b"/>
            <a:pathLst>
              <a:path w="1736" h="1707" extrusionOk="0">
                <a:moveTo>
                  <a:pt x="1023" y="1"/>
                </a:moveTo>
                <a:cubicBezTo>
                  <a:pt x="1005" y="1"/>
                  <a:pt x="987" y="2"/>
                  <a:pt x="968" y="3"/>
                </a:cubicBezTo>
                <a:cubicBezTo>
                  <a:pt x="434" y="3"/>
                  <a:pt x="1" y="437"/>
                  <a:pt x="1" y="971"/>
                </a:cubicBezTo>
                <a:cubicBezTo>
                  <a:pt x="1" y="1384"/>
                  <a:pt x="304" y="1707"/>
                  <a:pt x="708" y="1707"/>
                </a:cubicBezTo>
                <a:cubicBezTo>
                  <a:pt x="728" y="1707"/>
                  <a:pt x="748" y="1706"/>
                  <a:pt x="768" y="1704"/>
                </a:cubicBezTo>
                <a:cubicBezTo>
                  <a:pt x="1268" y="1671"/>
                  <a:pt x="1702" y="1237"/>
                  <a:pt x="1735" y="737"/>
                </a:cubicBezTo>
                <a:cubicBezTo>
                  <a:pt x="1735" y="323"/>
                  <a:pt x="1401" y="1"/>
                  <a:pt x="10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3" name="Google Shape;503;p9"/>
          <p:cNvSpPr/>
          <p:nvPr/>
        </p:nvSpPr>
        <p:spPr>
          <a:xfrm>
            <a:off x="7977667" y="6341002"/>
            <a:ext cx="55600" cy="52433"/>
          </a:xfrm>
          <a:custGeom>
            <a:avLst/>
            <a:gdLst/>
            <a:ahLst/>
            <a:cxnLst/>
            <a:rect l="l" t="t" r="r" b="b"/>
            <a:pathLst>
              <a:path w="1668" h="1573" extrusionOk="0">
                <a:moveTo>
                  <a:pt x="961" y="0"/>
                </a:moveTo>
                <a:cubicBezTo>
                  <a:pt x="941" y="0"/>
                  <a:pt x="922" y="1"/>
                  <a:pt x="901" y="3"/>
                </a:cubicBezTo>
                <a:cubicBezTo>
                  <a:pt x="882" y="1"/>
                  <a:pt x="862" y="0"/>
                  <a:pt x="842" y="0"/>
                </a:cubicBezTo>
                <a:cubicBezTo>
                  <a:pt x="399" y="0"/>
                  <a:pt x="1" y="357"/>
                  <a:pt x="1" y="837"/>
                </a:cubicBezTo>
                <a:cubicBezTo>
                  <a:pt x="1" y="1237"/>
                  <a:pt x="334" y="1570"/>
                  <a:pt x="735" y="1570"/>
                </a:cubicBezTo>
                <a:cubicBezTo>
                  <a:pt x="754" y="1572"/>
                  <a:pt x="774" y="1572"/>
                  <a:pt x="793" y="1572"/>
                </a:cubicBezTo>
                <a:cubicBezTo>
                  <a:pt x="1266" y="1572"/>
                  <a:pt x="1635" y="1185"/>
                  <a:pt x="1635" y="736"/>
                </a:cubicBezTo>
                <a:cubicBezTo>
                  <a:pt x="1667" y="323"/>
                  <a:pt x="1365" y="0"/>
                  <a:pt x="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4" name="Google Shape;504;p9"/>
          <p:cNvSpPr/>
          <p:nvPr/>
        </p:nvSpPr>
        <p:spPr>
          <a:xfrm>
            <a:off x="12096198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5" name="Google Shape;505;p9"/>
          <p:cNvSpPr/>
          <p:nvPr/>
        </p:nvSpPr>
        <p:spPr>
          <a:xfrm>
            <a:off x="11175099" y="6463209"/>
            <a:ext cx="123175" cy="110513"/>
          </a:xfrm>
          <a:custGeom>
            <a:avLst/>
            <a:gdLst/>
            <a:ahLst/>
            <a:cxnLst/>
            <a:rect l="l" t="t" r="r" b="b"/>
            <a:pathLst>
              <a:path w="1936" h="1737" extrusionOk="0">
                <a:moveTo>
                  <a:pt x="801" y="0"/>
                </a:moveTo>
                <a:cubicBezTo>
                  <a:pt x="401" y="33"/>
                  <a:pt x="34" y="367"/>
                  <a:pt x="1" y="767"/>
                </a:cubicBezTo>
                <a:cubicBezTo>
                  <a:pt x="1" y="1252"/>
                  <a:pt x="564" y="1736"/>
                  <a:pt x="1175" y="1736"/>
                </a:cubicBezTo>
                <a:cubicBezTo>
                  <a:pt x="1195" y="1736"/>
                  <a:pt x="1215" y="1736"/>
                  <a:pt x="1235" y="1735"/>
                </a:cubicBezTo>
                <a:cubicBezTo>
                  <a:pt x="1702" y="1735"/>
                  <a:pt x="1935" y="1468"/>
                  <a:pt x="1935" y="1001"/>
                </a:cubicBezTo>
                <a:cubicBezTo>
                  <a:pt x="1835" y="434"/>
                  <a:pt x="1368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6" name="Google Shape;506;p9"/>
          <p:cNvSpPr/>
          <p:nvPr/>
        </p:nvSpPr>
        <p:spPr>
          <a:xfrm>
            <a:off x="11752369" y="6541595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7" name="Google Shape;507;p9"/>
          <p:cNvSpPr/>
          <p:nvPr/>
        </p:nvSpPr>
        <p:spPr>
          <a:xfrm>
            <a:off x="12698981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8" name="Google Shape;508;p9"/>
          <p:cNvSpPr/>
          <p:nvPr/>
        </p:nvSpPr>
        <p:spPr>
          <a:xfrm>
            <a:off x="11883946" y="6138466"/>
            <a:ext cx="106188" cy="116812"/>
          </a:xfrm>
          <a:custGeom>
            <a:avLst/>
            <a:gdLst/>
            <a:ahLst/>
            <a:cxnLst/>
            <a:rect l="l" t="t" r="r" b="b"/>
            <a:pathLst>
              <a:path w="1669" h="1836" extrusionOk="0">
                <a:moveTo>
                  <a:pt x="801" y="0"/>
                </a:moveTo>
                <a:cubicBezTo>
                  <a:pt x="334" y="34"/>
                  <a:pt x="1" y="401"/>
                  <a:pt x="34" y="868"/>
                </a:cubicBezTo>
                <a:cubicBezTo>
                  <a:pt x="34" y="1435"/>
                  <a:pt x="334" y="1835"/>
                  <a:pt x="835" y="1835"/>
                </a:cubicBezTo>
                <a:cubicBezTo>
                  <a:pt x="1302" y="1835"/>
                  <a:pt x="1669" y="1435"/>
                  <a:pt x="1635" y="968"/>
                </a:cubicBezTo>
                <a:cubicBezTo>
                  <a:pt x="1635" y="501"/>
                  <a:pt x="1268" y="67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9" name="Google Shape;509;p9"/>
          <p:cNvSpPr/>
          <p:nvPr/>
        </p:nvSpPr>
        <p:spPr>
          <a:xfrm>
            <a:off x="12590691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0" name="Google Shape;510;p9"/>
          <p:cNvSpPr/>
          <p:nvPr/>
        </p:nvSpPr>
        <p:spPr>
          <a:xfrm>
            <a:off x="12365714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1" name="Google Shape;511;p9"/>
          <p:cNvSpPr/>
          <p:nvPr/>
        </p:nvSpPr>
        <p:spPr>
          <a:xfrm flipH="1">
            <a:off x="1081" y="-16285"/>
            <a:ext cx="899580" cy="791799"/>
          </a:xfrm>
          <a:custGeom>
            <a:avLst/>
            <a:gdLst/>
            <a:ahLst/>
            <a:cxnLst/>
            <a:rect l="l" t="t" r="r" b="b"/>
            <a:pathLst>
              <a:path w="24864" h="21885" extrusionOk="0">
                <a:moveTo>
                  <a:pt x="0" y="0"/>
                </a:moveTo>
                <a:cubicBezTo>
                  <a:pt x="30" y="243"/>
                  <a:pt x="30" y="486"/>
                  <a:pt x="91" y="729"/>
                </a:cubicBezTo>
                <a:cubicBezTo>
                  <a:pt x="638" y="2979"/>
                  <a:pt x="1459" y="5137"/>
                  <a:pt x="2584" y="7173"/>
                </a:cubicBezTo>
                <a:cubicBezTo>
                  <a:pt x="4043" y="9879"/>
                  <a:pt x="5866" y="12341"/>
                  <a:pt x="8055" y="14499"/>
                </a:cubicBezTo>
                <a:cubicBezTo>
                  <a:pt x="9210" y="15623"/>
                  <a:pt x="10456" y="16657"/>
                  <a:pt x="11794" y="17538"/>
                </a:cubicBezTo>
                <a:cubicBezTo>
                  <a:pt x="13648" y="18815"/>
                  <a:pt x="15654" y="19818"/>
                  <a:pt x="17782" y="20517"/>
                </a:cubicBezTo>
                <a:cubicBezTo>
                  <a:pt x="20031" y="21398"/>
                  <a:pt x="22432" y="21885"/>
                  <a:pt x="24864" y="21885"/>
                </a:cubicBezTo>
                <a:lnTo>
                  <a:pt x="24864" y="14073"/>
                </a:lnTo>
                <a:cubicBezTo>
                  <a:pt x="23435" y="13769"/>
                  <a:pt x="22007" y="13526"/>
                  <a:pt x="20608" y="13161"/>
                </a:cubicBezTo>
                <a:cubicBezTo>
                  <a:pt x="17751" y="12371"/>
                  <a:pt x="15107" y="10912"/>
                  <a:pt x="12979" y="8876"/>
                </a:cubicBezTo>
                <a:cubicBezTo>
                  <a:pt x="11368" y="7477"/>
                  <a:pt x="10000" y="5806"/>
                  <a:pt x="8967" y="3921"/>
                </a:cubicBezTo>
                <a:cubicBezTo>
                  <a:pt x="8450" y="2918"/>
                  <a:pt x="7994" y="1854"/>
                  <a:pt x="7569" y="821"/>
                </a:cubicBezTo>
                <a:cubicBezTo>
                  <a:pt x="7508" y="547"/>
                  <a:pt x="7477" y="274"/>
                  <a:pt x="74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2" name="Google Shape;512;p9"/>
          <p:cNvSpPr/>
          <p:nvPr/>
        </p:nvSpPr>
        <p:spPr>
          <a:xfrm flipH="1">
            <a:off x="1084" y="-16285"/>
            <a:ext cx="582860" cy="462996"/>
          </a:xfrm>
          <a:custGeom>
            <a:avLst/>
            <a:gdLst/>
            <a:ahLst/>
            <a:cxnLst/>
            <a:rect l="l" t="t" r="r" b="b"/>
            <a:pathLst>
              <a:path w="16110" h="12797" extrusionOk="0">
                <a:moveTo>
                  <a:pt x="30" y="0"/>
                </a:moveTo>
                <a:cubicBezTo>
                  <a:pt x="0" y="1033"/>
                  <a:pt x="578" y="1915"/>
                  <a:pt x="1003" y="2766"/>
                </a:cubicBezTo>
                <a:cubicBezTo>
                  <a:pt x="1885" y="4529"/>
                  <a:pt x="3070" y="6140"/>
                  <a:pt x="4499" y="7477"/>
                </a:cubicBezTo>
                <a:cubicBezTo>
                  <a:pt x="7113" y="10031"/>
                  <a:pt x="10426" y="11733"/>
                  <a:pt x="14012" y="12432"/>
                </a:cubicBezTo>
                <a:cubicBezTo>
                  <a:pt x="14712" y="12584"/>
                  <a:pt x="15411" y="12675"/>
                  <a:pt x="16110" y="12797"/>
                </a:cubicBezTo>
                <a:lnTo>
                  <a:pt x="161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3" name="Google Shape;513;p9"/>
          <p:cNvSpPr/>
          <p:nvPr/>
        </p:nvSpPr>
        <p:spPr>
          <a:xfrm>
            <a:off x="11397025" y="6674051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4" name="Google Shape;514;p9"/>
          <p:cNvSpPr/>
          <p:nvPr/>
        </p:nvSpPr>
        <p:spPr>
          <a:xfrm>
            <a:off x="-1067623" y="6014911"/>
            <a:ext cx="8016700" cy="861400"/>
          </a:xfrm>
          <a:custGeom>
            <a:avLst/>
            <a:gdLst/>
            <a:ahLst/>
            <a:cxnLst/>
            <a:rect l="l" t="t" r="r" b="b"/>
            <a:pathLst>
              <a:path w="240501" h="25842" extrusionOk="0">
                <a:moveTo>
                  <a:pt x="14508" y="22413"/>
                </a:moveTo>
                <a:cubicBezTo>
                  <a:pt x="17915" y="20068"/>
                  <a:pt x="26720" y="12590"/>
                  <a:pt x="37339" y="11263"/>
                </a:cubicBezTo>
                <a:cubicBezTo>
                  <a:pt x="47958" y="9936"/>
                  <a:pt x="68443" y="14184"/>
                  <a:pt x="78221" y="14449"/>
                </a:cubicBezTo>
                <a:cubicBezTo>
                  <a:pt x="87999" y="14715"/>
                  <a:pt x="87646" y="15157"/>
                  <a:pt x="96008" y="12856"/>
                </a:cubicBezTo>
                <a:cubicBezTo>
                  <a:pt x="104370" y="10555"/>
                  <a:pt x="116936" y="2104"/>
                  <a:pt x="128395" y="644"/>
                </a:cubicBezTo>
                <a:cubicBezTo>
                  <a:pt x="139855" y="-816"/>
                  <a:pt x="149589" y="335"/>
                  <a:pt x="164765" y="4096"/>
                </a:cubicBezTo>
                <a:cubicBezTo>
                  <a:pt x="179941" y="7857"/>
                  <a:pt x="209939" y="19625"/>
                  <a:pt x="219452" y="23209"/>
                </a:cubicBezTo>
                <a:cubicBezTo>
                  <a:pt x="228965" y="26793"/>
                  <a:pt x="255600" y="25245"/>
                  <a:pt x="221841" y="25599"/>
                </a:cubicBezTo>
                <a:cubicBezTo>
                  <a:pt x="188082" y="25953"/>
                  <a:pt x="51454" y="25864"/>
                  <a:pt x="16898" y="25333"/>
                </a:cubicBezTo>
                <a:cubicBezTo>
                  <a:pt x="-17657" y="24802"/>
                  <a:pt x="11101" y="24758"/>
                  <a:pt x="14508" y="2241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515" name="Google Shape;515;p9"/>
          <p:cNvSpPr/>
          <p:nvPr/>
        </p:nvSpPr>
        <p:spPr>
          <a:xfrm>
            <a:off x="-46166" y="5063368"/>
            <a:ext cx="994052" cy="1875947"/>
          </a:xfrm>
          <a:custGeom>
            <a:avLst/>
            <a:gdLst/>
            <a:ahLst/>
            <a:cxnLst/>
            <a:rect l="l" t="t" r="r" b="b"/>
            <a:pathLst>
              <a:path w="25419" h="47970" extrusionOk="0">
                <a:moveTo>
                  <a:pt x="22828" y="0"/>
                </a:moveTo>
                <a:cubicBezTo>
                  <a:pt x="22542" y="0"/>
                  <a:pt x="22234" y="107"/>
                  <a:pt x="21949" y="335"/>
                </a:cubicBezTo>
                <a:cubicBezTo>
                  <a:pt x="21682" y="502"/>
                  <a:pt x="21449" y="769"/>
                  <a:pt x="21282" y="1069"/>
                </a:cubicBezTo>
                <a:cubicBezTo>
                  <a:pt x="20815" y="1903"/>
                  <a:pt x="20415" y="2804"/>
                  <a:pt x="20081" y="3704"/>
                </a:cubicBezTo>
                <a:cubicBezTo>
                  <a:pt x="19314" y="5939"/>
                  <a:pt x="19114" y="8241"/>
                  <a:pt x="18947" y="10576"/>
                </a:cubicBezTo>
                <a:cubicBezTo>
                  <a:pt x="18947" y="11476"/>
                  <a:pt x="18847" y="12344"/>
                  <a:pt x="18680" y="13211"/>
                </a:cubicBezTo>
                <a:cubicBezTo>
                  <a:pt x="17946" y="15913"/>
                  <a:pt x="17112" y="18615"/>
                  <a:pt x="16278" y="21283"/>
                </a:cubicBezTo>
                <a:cubicBezTo>
                  <a:pt x="16011" y="22217"/>
                  <a:pt x="15678" y="23118"/>
                  <a:pt x="15378" y="24019"/>
                </a:cubicBezTo>
                <a:cubicBezTo>
                  <a:pt x="15311" y="23852"/>
                  <a:pt x="15244" y="23685"/>
                  <a:pt x="15211" y="23518"/>
                </a:cubicBezTo>
                <a:cubicBezTo>
                  <a:pt x="14877" y="21684"/>
                  <a:pt x="14577" y="19849"/>
                  <a:pt x="14143" y="18048"/>
                </a:cubicBezTo>
                <a:cubicBezTo>
                  <a:pt x="13943" y="17314"/>
                  <a:pt x="13676" y="16580"/>
                  <a:pt x="13343" y="15913"/>
                </a:cubicBezTo>
                <a:cubicBezTo>
                  <a:pt x="13237" y="15596"/>
                  <a:pt x="12965" y="15405"/>
                  <a:pt x="12674" y="15405"/>
                </a:cubicBezTo>
                <a:cubicBezTo>
                  <a:pt x="12597" y="15405"/>
                  <a:pt x="12519" y="15418"/>
                  <a:pt x="12442" y="15446"/>
                </a:cubicBezTo>
                <a:cubicBezTo>
                  <a:pt x="12109" y="15579"/>
                  <a:pt x="11875" y="15846"/>
                  <a:pt x="11775" y="16180"/>
                </a:cubicBezTo>
                <a:cubicBezTo>
                  <a:pt x="11675" y="16580"/>
                  <a:pt x="11642" y="16980"/>
                  <a:pt x="11675" y="17381"/>
                </a:cubicBezTo>
                <a:cubicBezTo>
                  <a:pt x="11708" y="20750"/>
                  <a:pt x="12742" y="23952"/>
                  <a:pt x="13877" y="27088"/>
                </a:cubicBezTo>
                <a:cubicBezTo>
                  <a:pt x="13977" y="27354"/>
                  <a:pt x="13977" y="27621"/>
                  <a:pt x="13877" y="27888"/>
                </a:cubicBezTo>
                <a:cubicBezTo>
                  <a:pt x="12275" y="31858"/>
                  <a:pt x="10007" y="35460"/>
                  <a:pt x="7505" y="38896"/>
                </a:cubicBezTo>
                <a:cubicBezTo>
                  <a:pt x="7439" y="39030"/>
                  <a:pt x="7405" y="39130"/>
                  <a:pt x="7339" y="39263"/>
                </a:cubicBezTo>
                <a:lnTo>
                  <a:pt x="7172" y="39130"/>
                </a:lnTo>
                <a:lnTo>
                  <a:pt x="7172" y="38929"/>
                </a:lnTo>
                <a:cubicBezTo>
                  <a:pt x="7105" y="37028"/>
                  <a:pt x="7072" y="35093"/>
                  <a:pt x="6938" y="33192"/>
                </a:cubicBezTo>
                <a:cubicBezTo>
                  <a:pt x="6838" y="32258"/>
                  <a:pt x="6671" y="31357"/>
                  <a:pt x="6438" y="30457"/>
                </a:cubicBezTo>
                <a:cubicBezTo>
                  <a:pt x="6406" y="30045"/>
                  <a:pt x="6074" y="29754"/>
                  <a:pt x="5670" y="29754"/>
                </a:cubicBezTo>
                <a:cubicBezTo>
                  <a:pt x="5648" y="29754"/>
                  <a:pt x="5626" y="29755"/>
                  <a:pt x="5604" y="29756"/>
                </a:cubicBezTo>
                <a:cubicBezTo>
                  <a:pt x="5137" y="29756"/>
                  <a:pt x="4937" y="30090"/>
                  <a:pt x="4770" y="30457"/>
                </a:cubicBezTo>
                <a:cubicBezTo>
                  <a:pt x="4737" y="30590"/>
                  <a:pt x="4670" y="30724"/>
                  <a:pt x="4670" y="30857"/>
                </a:cubicBezTo>
                <a:cubicBezTo>
                  <a:pt x="4570" y="32058"/>
                  <a:pt x="4336" y="33292"/>
                  <a:pt x="4470" y="34493"/>
                </a:cubicBezTo>
                <a:cubicBezTo>
                  <a:pt x="4637" y="36628"/>
                  <a:pt x="5037" y="38763"/>
                  <a:pt x="5337" y="40898"/>
                </a:cubicBezTo>
                <a:cubicBezTo>
                  <a:pt x="5404" y="41098"/>
                  <a:pt x="5371" y="41331"/>
                  <a:pt x="5270" y="41565"/>
                </a:cubicBezTo>
                <a:cubicBezTo>
                  <a:pt x="3769" y="43433"/>
                  <a:pt x="1868" y="44934"/>
                  <a:pt x="0" y="46468"/>
                </a:cubicBezTo>
                <a:lnTo>
                  <a:pt x="0" y="47969"/>
                </a:lnTo>
                <a:cubicBezTo>
                  <a:pt x="1768" y="46468"/>
                  <a:pt x="3603" y="45067"/>
                  <a:pt x="5204" y="43433"/>
                </a:cubicBezTo>
                <a:cubicBezTo>
                  <a:pt x="7138" y="41465"/>
                  <a:pt x="8873" y="39330"/>
                  <a:pt x="10341" y="36995"/>
                </a:cubicBezTo>
                <a:cubicBezTo>
                  <a:pt x="10441" y="36861"/>
                  <a:pt x="10608" y="36761"/>
                  <a:pt x="10741" y="36728"/>
                </a:cubicBezTo>
                <a:cubicBezTo>
                  <a:pt x="13777" y="36328"/>
                  <a:pt x="16679" y="35227"/>
                  <a:pt x="19247" y="33526"/>
                </a:cubicBezTo>
                <a:cubicBezTo>
                  <a:pt x="19781" y="33192"/>
                  <a:pt x="20248" y="32792"/>
                  <a:pt x="20681" y="32325"/>
                </a:cubicBezTo>
                <a:cubicBezTo>
                  <a:pt x="21215" y="31758"/>
                  <a:pt x="20848" y="30824"/>
                  <a:pt x="20048" y="30790"/>
                </a:cubicBezTo>
                <a:cubicBezTo>
                  <a:pt x="19827" y="30763"/>
                  <a:pt x="19611" y="30746"/>
                  <a:pt x="19397" y="30746"/>
                </a:cubicBezTo>
                <a:cubicBezTo>
                  <a:pt x="19094" y="30746"/>
                  <a:pt x="18793" y="30779"/>
                  <a:pt x="18480" y="30857"/>
                </a:cubicBezTo>
                <a:cubicBezTo>
                  <a:pt x="16679" y="31324"/>
                  <a:pt x="14944" y="32091"/>
                  <a:pt x="13376" y="33125"/>
                </a:cubicBezTo>
                <a:cubicBezTo>
                  <a:pt x="13076" y="33292"/>
                  <a:pt x="12776" y="33426"/>
                  <a:pt x="12542" y="33559"/>
                </a:cubicBezTo>
                <a:cubicBezTo>
                  <a:pt x="13476" y="31624"/>
                  <a:pt x="14477" y="29756"/>
                  <a:pt x="15311" y="27788"/>
                </a:cubicBezTo>
                <a:cubicBezTo>
                  <a:pt x="15911" y="26420"/>
                  <a:pt x="16312" y="24953"/>
                  <a:pt x="16812" y="23552"/>
                </a:cubicBezTo>
                <a:cubicBezTo>
                  <a:pt x="16912" y="23318"/>
                  <a:pt x="17079" y="23118"/>
                  <a:pt x="17279" y="22985"/>
                </a:cubicBezTo>
                <a:cubicBezTo>
                  <a:pt x="18847" y="22017"/>
                  <a:pt x="20481" y="21117"/>
                  <a:pt x="22016" y="20116"/>
                </a:cubicBezTo>
                <a:cubicBezTo>
                  <a:pt x="23016" y="19449"/>
                  <a:pt x="23984" y="18715"/>
                  <a:pt x="24918" y="17914"/>
                </a:cubicBezTo>
                <a:cubicBezTo>
                  <a:pt x="25318" y="17614"/>
                  <a:pt x="25418" y="17080"/>
                  <a:pt x="25185" y="16647"/>
                </a:cubicBezTo>
                <a:cubicBezTo>
                  <a:pt x="25003" y="16336"/>
                  <a:pt x="24661" y="16125"/>
                  <a:pt x="24298" y="16125"/>
                </a:cubicBezTo>
                <a:cubicBezTo>
                  <a:pt x="24194" y="16125"/>
                  <a:pt x="24088" y="16143"/>
                  <a:pt x="23984" y="16180"/>
                </a:cubicBezTo>
                <a:cubicBezTo>
                  <a:pt x="23550" y="16247"/>
                  <a:pt x="23117" y="16380"/>
                  <a:pt x="22716" y="16613"/>
                </a:cubicBezTo>
                <a:cubicBezTo>
                  <a:pt x="21549" y="17347"/>
                  <a:pt x="20415" y="18148"/>
                  <a:pt x="19280" y="18982"/>
                </a:cubicBezTo>
                <a:cubicBezTo>
                  <a:pt x="18813" y="19349"/>
                  <a:pt x="18413" y="19749"/>
                  <a:pt x="17946" y="20183"/>
                </a:cubicBezTo>
                <a:lnTo>
                  <a:pt x="17946" y="20016"/>
                </a:lnTo>
                <a:cubicBezTo>
                  <a:pt x="18813" y="17481"/>
                  <a:pt x="19280" y="14812"/>
                  <a:pt x="20648" y="12410"/>
                </a:cubicBezTo>
                <a:cubicBezTo>
                  <a:pt x="22149" y="9575"/>
                  <a:pt x="23217" y="6540"/>
                  <a:pt x="23817" y="3371"/>
                </a:cubicBezTo>
                <a:cubicBezTo>
                  <a:pt x="23950" y="2637"/>
                  <a:pt x="23984" y="1870"/>
                  <a:pt x="23917" y="1102"/>
                </a:cubicBezTo>
                <a:cubicBezTo>
                  <a:pt x="23851" y="399"/>
                  <a:pt x="23380" y="0"/>
                  <a:pt x="228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6" name="Google Shape;516;p9"/>
          <p:cNvSpPr/>
          <p:nvPr/>
        </p:nvSpPr>
        <p:spPr>
          <a:xfrm>
            <a:off x="1841093" y="5721711"/>
            <a:ext cx="80797" cy="87257"/>
          </a:xfrm>
          <a:custGeom>
            <a:avLst/>
            <a:gdLst/>
            <a:ahLst/>
            <a:cxnLst/>
            <a:rect l="l" t="t" r="r" b="b"/>
            <a:pathLst>
              <a:path w="1701" h="1837" extrusionOk="0">
                <a:moveTo>
                  <a:pt x="801" y="0"/>
                </a:moveTo>
                <a:cubicBezTo>
                  <a:pt x="334" y="0"/>
                  <a:pt x="0" y="367"/>
                  <a:pt x="0" y="934"/>
                </a:cubicBezTo>
                <a:cubicBezTo>
                  <a:pt x="0" y="1535"/>
                  <a:pt x="300" y="1835"/>
                  <a:pt x="834" y="1835"/>
                </a:cubicBezTo>
                <a:cubicBezTo>
                  <a:pt x="852" y="1836"/>
                  <a:pt x="871" y="1837"/>
                  <a:pt x="889" y="1837"/>
                </a:cubicBezTo>
                <a:cubicBezTo>
                  <a:pt x="1332" y="1837"/>
                  <a:pt x="1700" y="1450"/>
                  <a:pt x="1668" y="1001"/>
                </a:cubicBezTo>
                <a:cubicBezTo>
                  <a:pt x="1668" y="501"/>
                  <a:pt x="1301" y="67"/>
                  <a:pt x="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7" name="Google Shape;517;p9"/>
          <p:cNvSpPr/>
          <p:nvPr/>
        </p:nvSpPr>
        <p:spPr>
          <a:xfrm>
            <a:off x="1774545" y="5571087"/>
            <a:ext cx="71346" cy="71440"/>
          </a:xfrm>
          <a:custGeom>
            <a:avLst/>
            <a:gdLst/>
            <a:ahLst/>
            <a:cxnLst/>
            <a:rect l="l" t="t" r="r" b="b"/>
            <a:pathLst>
              <a:path w="1502" h="1504" extrusionOk="0">
                <a:moveTo>
                  <a:pt x="794" y="0"/>
                </a:moveTo>
                <a:cubicBezTo>
                  <a:pt x="774" y="0"/>
                  <a:pt x="754" y="1"/>
                  <a:pt x="734" y="2"/>
                </a:cubicBezTo>
                <a:cubicBezTo>
                  <a:pt x="716" y="1"/>
                  <a:pt x="697" y="0"/>
                  <a:pt x="679" y="0"/>
                </a:cubicBezTo>
                <a:cubicBezTo>
                  <a:pt x="304" y="0"/>
                  <a:pt x="0" y="323"/>
                  <a:pt x="0" y="736"/>
                </a:cubicBezTo>
                <a:cubicBezTo>
                  <a:pt x="0" y="1137"/>
                  <a:pt x="334" y="1470"/>
                  <a:pt x="734" y="1504"/>
                </a:cubicBezTo>
                <a:cubicBezTo>
                  <a:pt x="1168" y="1470"/>
                  <a:pt x="1501" y="1137"/>
                  <a:pt x="1501" y="703"/>
                </a:cubicBezTo>
                <a:cubicBezTo>
                  <a:pt x="1501" y="321"/>
                  <a:pt x="1198" y="0"/>
                  <a:pt x="7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8" name="Google Shape;518;p9"/>
          <p:cNvSpPr/>
          <p:nvPr/>
        </p:nvSpPr>
        <p:spPr>
          <a:xfrm>
            <a:off x="1676409" y="5726461"/>
            <a:ext cx="72817" cy="71725"/>
          </a:xfrm>
          <a:custGeom>
            <a:avLst/>
            <a:gdLst/>
            <a:ahLst/>
            <a:cxnLst/>
            <a:rect l="l" t="t" r="r" b="b"/>
            <a:pathLst>
              <a:path w="1533" h="1510" extrusionOk="0">
                <a:moveTo>
                  <a:pt x="765" y="0"/>
                </a:moveTo>
                <a:cubicBezTo>
                  <a:pt x="332" y="34"/>
                  <a:pt x="31" y="367"/>
                  <a:pt x="31" y="768"/>
                </a:cubicBezTo>
                <a:cubicBezTo>
                  <a:pt x="1" y="1167"/>
                  <a:pt x="309" y="1509"/>
                  <a:pt x="697" y="1509"/>
                </a:cubicBezTo>
                <a:cubicBezTo>
                  <a:pt x="730" y="1509"/>
                  <a:pt x="764" y="1507"/>
                  <a:pt x="799" y="1502"/>
                </a:cubicBezTo>
                <a:cubicBezTo>
                  <a:pt x="1199" y="1502"/>
                  <a:pt x="1533" y="1168"/>
                  <a:pt x="1533" y="768"/>
                </a:cubicBezTo>
                <a:cubicBezTo>
                  <a:pt x="1466" y="367"/>
                  <a:pt x="1166" y="34"/>
                  <a:pt x="7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9" name="Google Shape;519;p9"/>
          <p:cNvSpPr/>
          <p:nvPr/>
        </p:nvSpPr>
        <p:spPr>
          <a:xfrm>
            <a:off x="1034661" y="6662723"/>
            <a:ext cx="103028" cy="72912"/>
          </a:xfrm>
          <a:custGeom>
            <a:avLst/>
            <a:gdLst/>
            <a:ahLst/>
            <a:cxnLst/>
            <a:rect l="l" t="t" r="r" b="b"/>
            <a:pathLst>
              <a:path w="2169" h="1535" extrusionOk="0">
                <a:moveTo>
                  <a:pt x="934" y="0"/>
                </a:moveTo>
                <a:cubicBezTo>
                  <a:pt x="334" y="0"/>
                  <a:pt x="0" y="334"/>
                  <a:pt x="0" y="801"/>
                </a:cubicBezTo>
                <a:cubicBezTo>
                  <a:pt x="34" y="1234"/>
                  <a:pt x="367" y="1535"/>
                  <a:pt x="968" y="1535"/>
                </a:cubicBezTo>
                <a:cubicBezTo>
                  <a:pt x="1701" y="1535"/>
                  <a:pt x="2168" y="1001"/>
                  <a:pt x="1935" y="434"/>
                </a:cubicBezTo>
                <a:cubicBezTo>
                  <a:pt x="1735" y="0"/>
                  <a:pt x="1368" y="0"/>
                  <a:pt x="9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5175550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4000" y="5400865"/>
            <a:ext cx="10184000" cy="578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4000" y="4360400"/>
            <a:ext cx="10184000" cy="104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99634" y="858635"/>
            <a:ext cx="2592393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5248" y="302718"/>
            <a:ext cx="1339913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1911" y="1051911"/>
            <a:ext cx="3566477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31713" y="101037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27808" y="508555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36822" y="-35025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80671" y="-922185"/>
            <a:ext cx="1040395" cy="288475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3843" y="451824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1183" y="540868"/>
            <a:ext cx="128491" cy="127954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9701" y="185306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8" name="Google Shape;268;p14"/>
          <p:cNvSpPr/>
          <p:nvPr/>
        </p:nvSpPr>
        <p:spPr>
          <a:xfrm rot="5400000">
            <a:off x="9201736" y="-1066215"/>
            <a:ext cx="1909492" cy="4071053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14"/>
          <p:cNvSpPr/>
          <p:nvPr/>
        </p:nvSpPr>
        <p:spPr>
          <a:xfrm>
            <a:off x="10804184" y="376602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14"/>
          <p:cNvSpPr/>
          <p:nvPr/>
        </p:nvSpPr>
        <p:spPr>
          <a:xfrm>
            <a:off x="11399256" y="3165566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1" name="Google Shape;271;p14"/>
          <p:cNvSpPr/>
          <p:nvPr/>
        </p:nvSpPr>
        <p:spPr>
          <a:xfrm>
            <a:off x="11661522" y="3003772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14"/>
          <p:cNvSpPr/>
          <p:nvPr/>
        </p:nvSpPr>
        <p:spPr>
          <a:xfrm>
            <a:off x="11600747" y="1203639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3" name="Google Shape;273;p14"/>
          <p:cNvSpPr/>
          <p:nvPr/>
        </p:nvSpPr>
        <p:spPr>
          <a:xfrm>
            <a:off x="11960755" y="858567"/>
            <a:ext cx="60722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14"/>
          <p:cNvSpPr/>
          <p:nvPr/>
        </p:nvSpPr>
        <p:spPr>
          <a:xfrm>
            <a:off x="11709665" y="1319108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82367" y="1924081"/>
            <a:ext cx="457762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37945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67919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82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8" r:id="rId3"/>
    <p:sldLayoutId id="2147483736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96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78" r:id="rId16"/>
    <p:sldLayoutId id="214748376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6156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2" r:id="rId14"/>
    <p:sldLayoutId id="2147483763" r:id="rId15"/>
    <p:sldLayoutId id="2147483764" r:id="rId16"/>
    <p:sldLayoutId id="2147483765" r:id="rId17"/>
    <p:sldLayoutId id="21474837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4866"/>
            <a:ext cx="12076029" cy="1913901"/>
          </a:xfrm>
          <a:prstGeom prst="roundRect">
            <a:avLst>
              <a:gd name="adj" fmla="val 50000"/>
            </a:avLst>
          </a:prstGeom>
          <a:solidFill>
            <a:srgbClr val="8FCE4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CBA450D9-01FE-46F1-B838-DE42867FB8F1}"/>
              </a:ext>
            </a:extLst>
          </p:cNvPr>
          <p:cNvGrpSpPr/>
          <p:nvPr/>
        </p:nvGrpSpPr>
        <p:grpSpPr>
          <a:xfrm>
            <a:off x="3615749" y="-33767"/>
            <a:ext cx="8140822" cy="1778845"/>
            <a:chOff x="3528082" y="1192381"/>
            <a:chExt cx="7846752" cy="1778845"/>
          </a:xfrm>
        </p:grpSpPr>
        <p:sp>
          <p:nvSpPr>
            <p:cNvPr id="6" name="Rounded Rectangle 5"/>
            <p:cNvSpPr/>
            <p:nvPr/>
          </p:nvSpPr>
          <p:spPr>
            <a:xfrm>
              <a:off x="3528082" y="1405895"/>
              <a:ext cx="7846752" cy="1565331"/>
            </a:xfrm>
            <a:prstGeom prst="roundRect">
              <a:avLst/>
            </a:prstGeom>
            <a:solidFill>
              <a:srgbClr val="8FCE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612901" y="1571013"/>
              <a:ext cx="7677116" cy="13138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809708" y="1198520"/>
              <a:ext cx="123491" cy="460262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0197667" y="1192381"/>
              <a:ext cx="123491" cy="460262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 rot="20804685">
            <a:off x="230978" y="245654"/>
            <a:ext cx="2537440" cy="165258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3711" y="601252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23543" y="571729"/>
            <a:ext cx="6780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117D09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BÓP</a:t>
            </a:r>
            <a:r>
              <a:rPr lang="en-US" sz="4800" b="1" dirty="0">
                <a:solidFill>
                  <a:srgbClr val="117D09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117D09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NÁT</a:t>
            </a:r>
            <a:r>
              <a:rPr lang="en-US" sz="4800" b="1" dirty="0">
                <a:solidFill>
                  <a:srgbClr val="117D09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117D09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4800" b="1" dirty="0">
                <a:solidFill>
                  <a:srgbClr val="117D09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2630807" y="278369"/>
            <a:ext cx="1440152" cy="1446832"/>
          </a:xfrm>
          <a:prstGeom prst="ellipse">
            <a:avLst/>
          </a:prstGeom>
          <a:solidFill>
            <a:srgbClr val="117D09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74690" y="94482"/>
            <a:ext cx="14401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4598557" y="1811574"/>
            <a:ext cx="5655174" cy="98636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1, 2.  TẬP</a:t>
            </a:r>
            <a:r>
              <a:rPr kumimoji="0" lang="en-US" sz="44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ĐỌC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D931F16-D600-445C-B28B-B2F75A1C9777}"/>
              </a:ext>
            </a:extLst>
          </p:cNvPr>
          <p:cNvSpPr txBox="1"/>
          <p:nvPr/>
        </p:nvSpPr>
        <p:spPr>
          <a:xfrm>
            <a:off x="440871" y="526475"/>
            <a:ext cx="11549865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Nguyên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sứ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vờ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xâm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ta.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ngược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vô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căm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giận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họp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quyết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liều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chết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xô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lính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xăm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xăm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quỳ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tâu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3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- Cho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Xin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bệ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chịu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tội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dậy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tồn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3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- </a:t>
            </a:r>
            <a:r>
              <a:rPr lang="en-US" sz="23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lẽ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trị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tội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trẻ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ta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khen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ban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cam.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bờ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ban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quý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trẻ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quân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ngược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nghiến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răng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bóp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Khi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trở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xoè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quý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nát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bao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9E20BE-4C62-46E4-95F5-D15F96D90D2D}"/>
              </a:ext>
            </a:extLst>
          </p:cNvPr>
          <p:cNvSpPr txBox="1"/>
          <p:nvPr/>
        </p:nvSpPr>
        <p:spPr>
          <a:xfrm>
            <a:off x="2774137" y="70264"/>
            <a:ext cx="6643726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NÁT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B19A2FB-2409-4D45-9BBB-11E1DCDEE306}"/>
              </a:ext>
            </a:extLst>
          </p:cNvPr>
          <p:cNvSpPr/>
          <p:nvPr/>
        </p:nvSpPr>
        <p:spPr>
          <a:xfrm>
            <a:off x="754034" y="574873"/>
            <a:ext cx="321713" cy="326486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CBA1F7D4-D229-4F67-B7B6-216806086A1C}"/>
              </a:ext>
            </a:extLst>
          </p:cNvPr>
          <p:cNvSpPr/>
          <p:nvPr/>
        </p:nvSpPr>
        <p:spPr>
          <a:xfrm>
            <a:off x="754034" y="2373176"/>
            <a:ext cx="321713" cy="326486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385C8A22-58D1-42C7-93D3-4FDEB97D1BF7}"/>
              </a:ext>
            </a:extLst>
          </p:cNvPr>
          <p:cNvSpPr/>
          <p:nvPr/>
        </p:nvSpPr>
        <p:spPr>
          <a:xfrm>
            <a:off x="733748" y="3414790"/>
            <a:ext cx="321713" cy="326486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0BD34661-7DFF-4AA5-BF37-6857B903F28F}"/>
              </a:ext>
            </a:extLst>
          </p:cNvPr>
          <p:cNvSpPr/>
          <p:nvPr/>
        </p:nvSpPr>
        <p:spPr>
          <a:xfrm>
            <a:off x="728351" y="4786149"/>
            <a:ext cx="321713" cy="326486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xmlns="" id="{78C87E4C-09C2-4AE2-BE47-7CB3C9859F86}"/>
              </a:ext>
            </a:extLst>
          </p:cNvPr>
          <p:cNvSpPr txBox="1"/>
          <p:nvPr/>
        </p:nvSpPr>
        <p:spPr>
          <a:xfrm>
            <a:off x="8593227" y="0"/>
            <a:ext cx="3020880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Luyện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đoạn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67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7;p69">
            <a:extLst>
              <a:ext uri="{FF2B5EF4-FFF2-40B4-BE49-F238E27FC236}">
                <a16:creationId xmlns:a16="http://schemas.microsoft.com/office/drawing/2014/main" xmlns="" id="{6F67403C-F7DF-4170-B16C-1E2331BA1ED5}"/>
              </a:ext>
            </a:extLst>
          </p:cNvPr>
          <p:cNvSpPr/>
          <p:nvPr/>
        </p:nvSpPr>
        <p:spPr>
          <a:xfrm>
            <a:off x="914401" y="1312668"/>
            <a:ext cx="590394" cy="56444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E0B78B6B-2CB7-46A8-BE7F-24C082205952}"/>
              </a:ext>
            </a:extLst>
          </p:cNvPr>
          <p:cNvSpPr/>
          <p:nvPr/>
        </p:nvSpPr>
        <p:spPr>
          <a:xfrm>
            <a:off x="4063999" y="361408"/>
            <a:ext cx="5056851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D4ACC51-D3FE-4C14-923A-E481B0177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798" y="2762814"/>
            <a:ext cx="6946403" cy="389791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434E676-4767-4C0A-8F15-A801C6343DEE}"/>
              </a:ext>
            </a:extLst>
          </p:cNvPr>
          <p:cNvSpPr/>
          <p:nvPr/>
        </p:nvSpPr>
        <p:spPr>
          <a:xfrm>
            <a:off x="1317373" y="1138198"/>
            <a:ext cx="10874627" cy="14778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7030A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7030A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Nguyên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7030A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phương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Bắc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Mông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Cổ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Trung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xâm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lược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thất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bại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6011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E0B78B6B-2CB7-46A8-BE7F-24C082205952}"/>
              </a:ext>
            </a:extLst>
          </p:cNvPr>
          <p:cNvSpPr/>
          <p:nvPr/>
        </p:nvSpPr>
        <p:spPr>
          <a:xfrm>
            <a:off x="3323219" y="268811"/>
            <a:ext cx="4663311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8BF09F-E44A-45EB-9000-91B1AD7287AB}"/>
              </a:ext>
            </a:extLst>
          </p:cNvPr>
          <p:cNvSpPr/>
          <p:nvPr/>
        </p:nvSpPr>
        <p:spPr>
          <a:xfrm>
            <a:off x="644043" y="5068553"/>
            <a:ext cx="11198633" cy="1218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ts val="4600"/>
              </a:lnSpc>
            </a:pPr>
            <a:r>
              <a:rPr lang="en-US" sz="3200" b="1" cap="none" spc="0" dirty="0">
                <a:ln w="0">
                  <a:noFill/>
                </a:ln>
                <a:solidFill>
                  <a:srgbClr val="461E6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200" b="1" cap="none" spc="0" dirty="0" err="1">
                <a:ln w="0">
                  <a:noFill/>
                </a:ln>
                <a:solidFill>
                  <a:srgbClr val="461E6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sz="3200" b="1" cap="none" spc="0" dirty="0">
                <a:ln w="0">
                  <a:noFill/>
                </a:ln>
                <a:solidFill>
                  <a:srgbClr val="461E6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0">
                  <a:noFill/>
                </a:ln>
                <a:solidFill>
                  <a:srgbClr val="461E6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3200" b="1" cap="none" spc="0" dirty="0">
                <a:ln w="0">
                  <a:noFill/>
                </a:ln>
                <a:solidFill>
                  <a:srgbClr val="461E6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0">
                  <a:noFill/>
                </a:ln>
                <a:solidFill>
                  <a:srgbClr val="461E6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3200" b="1" cap="none" spc="0" dirty="0">
                <a:ln w="0">
                  <a:noFill/>
                </a:ln>
                <a:solidFill>
                  <a:srgbClr val="461E6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>
                <a:ln w="0"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(1267 – 1285): </a:t>
            </a:r>
            <a:r>
              <a:rPr lang="en-US" sz="3200" b="1" cap="none" spc="0" dirty="0" err="1">
                <a:ln w="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cap="none" spc="0" dirty="0">
                <a:ln w="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lang="en-US" sz="3200" b="1" cap="none" spc="0" dirty="0">
                <a:ln w="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niên</a:t>
            </a:r>
            <a:r>
              <a:rPr lang="en-US" sz="3200" b="1" cap="none" spc="0" dirty="0">
                <a:ln w="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3200" b="1" cap="none" spc="0" dirty="0">
                <a:ln w="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hùng</a:t>
            </a:r>
            <a:r>
              <a:rPr lang="en-US" sz="3200" b="1" cap="none" spc="0" dirty="0">
                <a:ln w="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cap="none" spc="0" dirty="0" err="1">
                <a:ln w="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tham</a:t>
            </a:r>
            <a:r>
              <a:rPr lang="en-US" sz="3200" b="1" cap="none" spc="0" dirty="0">
                <a:ln w="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3200" b="1" cap="none" spc="0" dirty="0">
                <a:ln w="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kháng</a:t>
            </a:r>
            <a:r>
              <a:rPr lang="en-US" sz="3200" b="1" cap="none" spc="0" dirty="0">
                <a:ln w="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chiến</a:t>
            </a:r>
            <a:r>
              <a:rPr lang="en-US" sz="3200" b="1" cap="none" spc="0" dirty="0">
                <a:ln w="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chống</a:t>
            </a:r>
            <a:r>
              <a:rPr lang="en-US" sz="3200" b="1" cap="none" spc="0" dirty="0">
                <a:ln w="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3200" b="1" cap="none" spc="0" dirty="0">
                <a:ln w="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cap="none" spc="0" dirty="0" err="1">
                <a:ln w="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Nguyên</a:t>
            </a:r>
            <a:r>
              <a:rPr lang="en-US" sz="3200" b="1" cap="none" spc="0" dirty="0">
                <a:ln w="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 descr="A picture containing text, person&#10;&#10;Description automatically generated">
            <a:extLst>
              <a:ext uri="{FF2B5EF4-FFF2-40B4-BE49-F238E27FC236}">
                <a16:creationId xmlns:a16="http://schemas.microsoft.com/office/drawing/2014/main" xmlns="" id="{9A6162C0-6553-403D-9F24-2C0E5530E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00" y="1224351"/>
            <a:ext cx="6631242" cy="35186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0669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36DAF63-2691-4F37-8431-410F316A4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94" y="947569"/>
            <a:ext cx="6980972" cy="39769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CD199B6-1B5E-4EBD-8DC6-4C525FBEAF69}"/>
              </a:ext>
            </a:extLst>
          </p:cNvPr>
          <p:cNvSpPr/>
          <p:nvPr/>
        </p:nvSpPr>
        <p:spPr>
          <a:xfrm>
            <a:off x="293499" y="5068586"/>
            <a:ext cx="118985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</a:t>
            </a:r>
            <a:r>
              <a:rPr lang="en-US" sz="32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sz="32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trạng</a:t>
            </a:r>
            <a:r>
              <a:rPr lang="en-US" sz="32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nghiến</a:t>
            </a:r>
            <a:r>
              <a:rPr lang="en-US" sz="32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siết</a:t>
            </a:r>
            <a:r>
              <a:rPr lang="en-US" sz="32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32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răng</a:t>
            </a:r>
            <a:r>
              <a:rPr lang="en-US" sz="32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vô</a:t>
            </a:r>
            <a:r>
              <a:rPr lang="en-US" sz="32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lang="en-US" sz="32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hàm</a:t>
            </a:r>
            <a:r>
              <a:rPr lang="en-US" sz="32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răng</a:t>
            </a:r>
            <a:r>
              <a:rPr lang="en-US" sz="32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32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áp</a:t>
            </a:r>
            <a:r>
              <a:rPr lang="en-US" sz="32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lực</a:t>
            </a:r>
            <a:r>
              <a:rPr lang="en-US" sz="32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32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</a:t>
            </a:r>
            <a:r>
              <a:rPr lang="en-US" sz="32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32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âm</a:t>
            </a:r>
            <a:r>
              <a:rPr lang="en-US" sz="32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lang="en-US" sz="32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ken </a:t>
            </a:r>
            <a:r>
              <a:rPr lang="en-US" sz="32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két</a:t>
            </a:r>
            <a:r>
              <a:rPr lang="en-US" sz="32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19E0284-4CBF-4698-A294-9D67009F3BFF}"/>
              </a:ext>
            </a:extLst>
          </p:cNvPr>
          <p:cNvSpPr/>
          <p:nvPr/>
        </p:nvSpPr>
        <p:spPr>
          <a:xfrm>
            <a:off x="479031" y="5068586"/>
            <a:ext cx="304230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Nghiến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răng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ln w="0"/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xmlns="" id="{3DAD8A13-DA3B-41BF-BA1F-8793C7F0A51B}"/>
              </a:ext>
            </a:extLst>
          </p:cNvPr>
          <p:cNvSpPr/>
          <p:nvPr/>
        </p:nvSpPr>
        <p:spPr>
          <a:xfrm>
            <a:off x="3509546" y="173456"/>
            <a:ext cx="4403122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32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46" y="322055"/>
            <a:ext cx="856388" cy="685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5C0AC1F-2E3E-434A-B4FC-577679D0C663}"/>
              </a:ext>
            </a:extLst>
          </p:cNvPr>
          <p:cNvSpPr txBox="1"/>
          <p:nvPr/>
        </p:nvSpPr>
        <p:spPr>
          <a:xfrm>
            <a:off x="353046" y="664610"/>
            <a:ext cx="11594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1942CDA-223C-49BF-90E7-67256775E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583" y="2728776"/>
            <a:ext cx="4450832" cy="325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D931F16-D600-445C-B28B-B2F75A1C9777}"/>
              </a:ext>
            </a:extLst>
          </p:cNvPr>
          <p:cNvSpPr txBox="1"/>
          <p:nvPr/>
        </p:nvSpPr>
        <p:spPr>
          <a:xfrm>
            <a:off x="440871" y="526475"/>
            <a:ext cx="11549865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Nguyên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sứ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vờ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xâm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ta.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ngược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vô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căm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giận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họp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quyết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liều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chết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xô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lính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xăm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xăm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quỳ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tâu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3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- Cho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Xin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bệ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chịu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tội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dậy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tồn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3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- </a:t>
            </a:r>
            <a:r>
              <a:rPr lang="en-US" sz="23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lẽ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trị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tội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trẻ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ta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khen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ban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cam.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bờ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ban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quý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trẻ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quân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ngược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nghiến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răng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bóp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Khi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trở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xoè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quý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nát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bao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9E20BE-4C62-46E4-95F5-D15F96D90D2D}"/>
              </a:ext>
            </a:extLst>
          </p:cNvPr>
          <p:cNvSpPr txBox="1"/>
          <p:nvPr/>
        </p:nvSpPr>
        <p:spPr>
          <a:xfrm>
            <a:off x="2774137" y="70264"/>
            <a:ext cx="6643726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NÁT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B19A2FB-2409-4D45-9BBB-11E1DCDEE306}"/>
              </a:ext>
            </a:extLst>
          </p:cNvPr>
          <p:cNvSpPr/>
          <p:nvPr/>
        </p:nvSpPr>
        <p:spPr>
          <a:xfrm>
            <a:off x="754034" y="574873"/>
            <a:ext cx="321713" cy="326486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CBA1F7D4-D229-4F67-B7B6-216806086A1C}"/>
              </a:ext>
            </a:extLst>
          </p:cNvPr>
          <p:cNvSpPr/>
          <p:nvPr/>
        </p:nvSpPr>
        <p:spPr>
          <a:xfrm>
            <a:off x="754034" y="2373176"/>
            <a:ext cx="321713" cy="326486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385C8A22-58D1-42C7-93D3-4FDEB97D1BF7}"/>
              </a:ext>
            </a:extLst>
          </p:cNvPr>
          <p:cNvSpPr/>
          <p:nvPr/>
        </p:nvSpPr>
        <p:spPr>
          <a:xfrm>
            <a:off x="733748" y="3414790"/>
            <a:ext cx="321713" cy="326486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0BD34661-7DFF-4AA5-BF37-6857B903F28F}"/>
              </a:ext>
            </a:extLst>
          </p:cNvPr>
          <p:cNvSpPr/>
          <p:nvPr/>
        </p:nvSpPr>
        <p:spPr>
          <a:xfrm>
            <a:off x="728351" y="4786149"/>
            <a:ext cx="321713" cy="326486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168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D931F16-D600-445C-B28B-B2F75A1C9777}"/>
              </a:ext>
            </a:extLst>
          </p:cNvPr>
          <p:cNvSpPr txBox="1"/>
          <p:nvPr/>
        </p:nvSpPr>
        <p:spPr>
          <a:xfrm>
            <a:off x="201264" y="648029"/>
            <a:ext cx="11789472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Nguyên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sứ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vờ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xâm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ta.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ngược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vô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căm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giận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họp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quyết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liều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chết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xô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lính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xăm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xăm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quỳ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tâu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3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- Cho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Xin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bệ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chịu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tội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dậy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tồn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3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- </a:t>
            </a:r>
            <a:r>
              <a:rPr lang="en-US" sz="23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lẽ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trị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tội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trẻ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ta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khen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ban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cam.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bờ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ban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quý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trẻ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quân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ngược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nghiến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răng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bóp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Khi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trở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xoè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quý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nát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bao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9E20BE-4C62-46E4-95F5-D15F96D90D2D}"/>
              </a:ext>
            </a:extLst>
          </p:cNvPr>
          <p:cNvSpPr txBox="1"/>
          <p:nvPr/>
        </p:nvSpPr>
        <p:spPr>
          <a:xfrm>
            <a:off x="2774137" y="70264"/>
            <a:ext cx="6643726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NÁT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</a:t>
            </a:r>
          </a:p>
        </p:txBody>
      </p:sp>
    </p:spTree>
    <p:extLst>
      <p:ext uri="{BB962C8B-B14F-4D97-AF65-F5344CB8AC3E}">
        <p14:creationId xmlns:p14="http://schemas.microsoft.com/office/powerpoint/2010/main" val="35890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7D175DA5-6478-48B7-B779-24D03D096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2" y="881602"/>
            <a:ext cx="10673976" cy="83257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58CBB7-EB0C-46CE-A67F-7331581BE6DD}"/>
              </a:ext>
            </a:extLst>
          </p:cNvPr>
          <p:cNvSpPr/>
          <p:nvPr/>
        </p:nvSpPr>
        <p:spPr>
          <a:xfrm>
            <a:off x="2714160" y="1317701"/>
            <a:ext cx="71375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075034" y="412131"/>
            <a:ext cx="5933209" cy="132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653C8DEE-C231-457D-B41C-440C7C9E12F3}"/>
              </a:ext>
            </a:extLst>
          </p:cNvPr>
          <p:cNvSpPr txBox="1">
            <a:spLocks/>
          </p:cNvSpPr>
          <p:nvPr/>
        </p:nvSpPr>
        <p:spPr>
          <a:xfrm>
            <a:off x="333828" y="1607714"/>
            <a:ext cx="11466285" cy="441571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giặc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Toản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nghiến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Toản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tuy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>
                <a:latin typeface="Arial" panose="020B0604020202020204" pitchFamily="34" charset="0"/>
                <a:cs typeface="Arial" panose="020B0604020202020204" pitchFamily="34" charset="0"/>
              </a:rPr>
              <a:t>nước.</a:t>
            </a:r>
            <a:endParaRPr lang="en-US" sz="1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8">
            <a:extLst>
              <a:ext uri="{FF2B5EF4-FFF2-40B4-BE49-F238E27FC236}">
                <a16:creationId xmlns:a16="http://schemas.microsoft.com/office/drawing/2014/main" xmlns="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03397" y="2458137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8798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53E408-922D-4D27-890D-7482C05B59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3708" y1="73301" x2="48315" y2="78155"/>
                        <a14:foregroundMark x1="63483" y1="66990" x2="76404" y2="67961"/>
                        <a14:foregroundMark x1="29775" y1="82524" x2="59551" y2="85437"/>
                        <a14:foregroundMark x1="28652" y1="86893" x2="38764" y2="86893"/>
                        <a14:foregroundMark x1="65169" y1="86893" x2="73034" y2="86893"/>
                        <a14:foregroundMark x1="38764" y1="86893" x2="61236" y2="86893"/>
                        <a14:foregroundMark x1="48315" y1="57767" x2="49438" y2="67961"/>
                        <a14:backgroundMark x1="33708" y1="30583" x2="76966" y2="37864"/>
                        <a14:backgroundMark x1="23034" y1="26214" x2="61798" y2="26214"/>
                        <a14:backgroundMark x1="61798" y1="26214" x2="22472" y2="28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7219" y="-981386"/>
            <a:ext cx="1816820" cy="22122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5234F5-18E2-4380-847A-DDBACA75E2CA}"/>
              </a:ext>
            </a:extLst>
          </p:cNvPr>
          <p:cNvSpPr txBox="1"/>
          <p:nvPr/>
        </p:nvSpPr>
        <p:spPr>
          <a:xfrm>
            <a:off x="1492629" y="204866"/>
            <a:ext cx="10047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hùng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tuổi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 descr="A picture containing building&#10;&#10;Description automatically generated">
            <a:extLst>
              <a:ext uri="{FF2B5EF4-FFF2-40B4-BE49-F238E27FC236}">
                <a16:creationId xmlns:a16="http://schemas.microsoft.com/office/drawing/2014/main" xmlns="" id="{5B06E41F-FB94-4994-B44E-FB19572E6E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" y="1230903"/>
            <a:ext cx="2975436" cy="3325877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AF722A4C-8D03-4D68-9A12-0303B3E6A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477" y="1230903"/>
            <a:ext cx="8732066" cy="52352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Bá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Arial-Rounded" panose="020B0500000000000000" pitchFamily="34" charset="0"/>
                <a:cs typeface="Arial" panose="020B0604020202020204" pitchFamily="34" charset="0"/>
              </a:rPr>
              <a:t>1952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ea typeface="Arial-Rounded" panose="020B0500000000000000" pitchFamily="34" charset="0"/>
                <a:cs typeface="Arial" panose="020B0604020202020204" pitchFamily="34" charset="0"/>
              </a:rPr>
              <a:t>tại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Thanh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Hoá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4/4/2965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đế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Mĩ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bắn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phá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xã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Quảng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Trung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quê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hương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Bá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hầm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tránh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bom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bom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đạn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gầm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rú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khóc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Khương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quản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nguy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hiểm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khỏi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hầm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băng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Khương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Khương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sợ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hãi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gào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khóc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che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chở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dìu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hầm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hi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2 </a:t>
            </a:r>
            <a:r>
              <a:rPr lang="en-US" altLang="en-US" sz="2400" dirty="0" err="1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altLang="en-US" sz="2400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altLang="en-US" sz="2400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altLang="en-US" sz="2400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5/4/1965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bước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tuổi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14.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hào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tấm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gương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dũng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niên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hùng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Bá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lang="en-US" altLang="en-US" sz="2400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vi-VN" altLang="en-US" sz="24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Arial-Rounded" panose="020B0500000000000000" pitchFamily="34" charset="0"/>
                <a:cs typeface="Arial" panose="020B0604020202020204" pitchFamily="34" charset="0"/>
              </a:rPr>
              <a:t>          </a:t>
            </a:r>
          </a:p>
        </p:txBody>
      </p:sp>
    </p:spTree>
    <p:extLst>
      <p:ext uri="{BB962C8B-B14F-4D97-AF65-F5344CB8AC3E}">
        <p14:creationId xmlns:p14="http://schemas.microsoft.com/office/powerpoint/2010/main" val="400226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in clothing&#10;&#10;Description automatically generated with medium confidence">
            <a:extLst>
              <a:ext uri="{FF2B5EF4-FFF2-40B4-BE49-F238E27FC236}">
                <a16:creationId xmlns:a16="http://schemas.microsoft.com/office/drawing/2014/main" xmlns="" id="{B710B3CE-99A9-4D2B-BBD7-E8418CCFB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63" l="1971" r="92294">
                        <a14:foregroundMark x1="12545" y1="6017" x2="11828" y2="37344"/>
                        <a14:foregroundMark x1="26165" y1="7054" x2="26165" y2="47718"/>
                        <a14:foregroundMark x1="35663" y1="15353" x2="40681" y2="68050"/>
                        <a14:foregroundMark x1="40681" y1="68050" x2="40681" y2="68050"/>
                        <a14:foregroundMark x1="65054" y1="17427" x2="79391" y2="79876"/>
                        <a14:foregroundMark x1="83692" y1="22199" x2="87097" y2="99170"/>
                        <a14:foregroundMark x1="3746" y1="22803" x2="10753" y2="69917"/>
                        <a14:foregroundMark x1="2509" y1="56748" x2="2509" y2="63693"/>
                        <a14:foregroundMark x1="7168" y1="10166" x2="11639" y2="3783"/>
                        <a14:foregroundMark x1="11290" y1="7261" x2="37807" y2="3599"/>
                        <a14:foregroundMark x1="51792" y1="8091" x2="28315" y2="21162"/>
                        <a14:foregroundMark x1="6631" y1="14108" x2="25090" y2="12656"/>
                        <a14:foregroundMark x1="25090" y1="12656" x2="25269" y2="12656"/>
                        <a14:foregroundMark x1="3935" y1="37605" x2="6093" y2="22614"/>
                        <a14:foregroundMark x1="2867" y1="45021" x2="3830" y2="38332"/>
                        <a14:foregroundMark x1="3637" y1="14181" x2="4301" y2="15975"/>
                        <a14:foregroundMark x1="62007" y1="13278" x2="70251" y2="17427"/>
                        <a14:foregroundMark x1="70251" y1="17427" x2="83154" y2="37759"/>
                        <a14:foregroundMark x1="83154" y1="37759" x2="87455" y2="55602"/>
                        <a14:foregroundMark x1="53584" y1="7054" x2="69892" y2="5394"/>
                        <a14:foregroundMark x1="69892" y1="5394" x2="78315" y2="8299"/>
                        <a14:foregroundMark x1="78315" y1="8299" x2="84767" y2="13071"/>
                        <a14:foregroundMark x1="84767" y1="13071" x2="88351" y2="21992"/>
                        <a14:foregroundMark x1="88351" y1="21992" x2="85125" y2="53527"/>
                        <a14:foregroundMark x1="73118" y1="4772" x2="81183" y2="4149"/>
                        <a14:foregroundMark x1="81183" y1="4149" x2="88710" y2="7469"/>
                        <a14:foregroundMark x1="90499" y1="9800" x2="92851" y2="12863"/>
                        <a14:foregroundMark x1="88710" y1="7469" x2="90396" y2="9665"/>
                        <a14:foregroundMark x1="91603" y1="54324" x2="89247" y2="60581"/>
                        <a14:foregroundMark x1="89247" y1="60581" x2="84229" y2="65975"/>
                        <a14:foregroundMark x1="13262" y1="16390" x2="31183" y2="9129"/>
                        <a14:foregroundMark x1="31183" y1="9129" x2="39068" y2="8506"/>
                        <a14:foregroundMark x1="39068" y1="8506" x2="31541" y2="17012"/>
                        <a14:foregroundMark x1="31541" y1="17012" x2="15591" y2="17220"/>
                        <a14:foregroundMark x1="35663" y1="10373" x2="42832" y2="5809"/>
                        <a14:foregroundMark x1="42832" y1="5809" x2="40681" y2="14523"/>
                        <a14:foregroundMark x1="40681" y1="14523" x2="37455" y2="14315"/>
                        <a14:foregroundMark x1="67742" y1="83817" x2="65412" y2="91494"/>
                        <a14:foregroundMark x1="70789" y1="90871" x2="70609" y2="92946"/>
                        <a14:foregroundMark x1="1971" y1="8714" x2="4659" y2="11618"/>
                        <a14:foregroundMark x1="2151" y1="11203" x2="2509" y2="16598"/>
                        <a14:foregroundMark x1="13620" y1="67427" x2="14158" y2="69295"/>
                        <a14:foregroundMark x1="32079" y1="56224" x2="32079" y2="65768"/>
                        <a14:foregroundMark x1="32079" y1="65768" x2="29928" y2="53527"/>
                        <a14:foregroundMark x1="36201" y1="55394" x2="37455" y2="67012"/>
                        <a14:foregroundMark x1="37455" y1="67012" x2="39068" y2="54564"/>
                        <a14:foregroundMark x1="11470" y1="74066" x2="12186" y2="70332"/>
                        <a14:backgroundMark x1="94086" y1="14108" x2="94624" y2="25104"/>
                        <a14:backgroundMark x1="92294" y1="12863" x2="92294" y2="33610"/>
                        <a14:backgroundMark x1="92115" y1="34855" x2="93011" y2="52697"/>
                        <a14:backgroundMark x1="92294" y1="54149" x2="92832" y2="46680"/>
                        <a14:backgroundMark x1="91756" y1="32365" x2="92832" y2="37552"/>
                        <a14:backgroundMark x1="92115" y1="51867" x2="92115" y2="50622"/>
                        <a14:backgroundMark x1="94086" y1="15560" x2="92832" y2="10788"/>
                        <a14:backgroundMark x1="11828" y1="830" x2="20430" y2="622"/>
                        <a14:backgroundMark x1="20430" y1="622" x2="87634" y2="622"/>
                        <a14:backgroundMark x1="93548" y1="11203" x2="92652" y2="12033"/>
                        <a14:backgroundMark x1="92115" y1="51867" x2="91935" y2="54357"/>
                        <a14:backgroundMark x1="622" y1="16765" x2="896" y2="38382"/>
                        <a14:backgroundMark x1="538" y1="40041" x2="0" y2="56639"/>
                        <a14:backgroundMark x1="0" y1="56639" x2="0" y2="56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79" y="840509"/>
            <a:ext cx="6711589" cy="57974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9E20BE-4C62-46E4-95F5-D15F96D90D2D}"/>
              </a:ext>
            </a:extLst>
          </p:cNvPr>
          <p:cNvSpPr txBox="1"/>
          <p:nvPr/>
        </p:nvSpPr>
        <p:spPr>
          <a:xfrm>
            <a:off x="2594523" y="170381"/>
            <a:ext cx="6643726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NÁT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</a:t>
            </a:r>
          </a:p>
        </p:txBody>
      </p:sp>
    </p:spTree>
    <p:extLst>
      <p:ext uri="{BB962C8B-B14F-4D97-AF65-F5344CB8AC3E}">
        <p14:creationId xmlns:p14="http://schemas.microsoft.com/office/powerpoint/2010/main" val="299162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D931F16-D600-445C-B28B-B2F75A1C9777}"/>
              </a:ext>
            </a:extLst>
          </p:cNvPr>
          <p:cNvSpPr txBox="1"/>
          <p:nvPr/>
        </p:nvSpPr>
        <p:spPr>
          <a:xfrm>
            <a:off x="201264" y="648029"/>
            <a:ext cx="11789472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Nguyên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sứ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vờ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xâm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ta.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ngược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vô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căm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giận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họp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quyết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liều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chết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xô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lính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xăm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xăm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quỳ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tâu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3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- Cho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Xin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bệ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chịu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tội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dậy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tồn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3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- </a:t>
            </a:r>
            <a:r>
              <a:rPr lang="en-US" sz="23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lẽ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trị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tội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trẻ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ta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khen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ban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cam.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bờ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ban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quý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trẻ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quân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ngược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nghiến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răng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bóp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Khi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trở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xoè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quý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nát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bao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9E20BE-4C62-46E4-95F5-D15F96D90D2D}"/>
              </a:ext>
            </a:extLst>
          </p:cNvPr>
          <p:cNvSpPr txBox="1"/>
          <p:nvPr/>
        </p:nvSpPr>
        <p:spPr>
          <a:xfrm>
            <a:off x="2774137" y="70264"/>
            <a:ext cx="6643726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NÁT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</a:t>
            </a: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xmlns="" id="{78C87E4C-09C2-4AE2-BE47-7CB3C9859F86}"/>
              </a:ext>
            </a:extLst>
          </p:cNvPr>
          <p:cNvSpPr txBox="1"/>
          <p:nvPr/>
        </p:nvSpPr>
        <p:spPr>
          <a:xfrm>
            <a:off x="9633549" y="70264"/>
            <a:ext cx="2141273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mẫu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30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F9C745-7746-4F8A-B941-C765AE1AC39B}"/>
              </a:ext>
            </a:extLst>
          </p:cNvPr>
          <p:cNvSpPr txBox="1"/>
          <p:nvPr/>
        </p:nvSpPr>
        <p:spPr>
          <a:xfrm>
            <a:off x="2541557" y="470687"/>
            <a:ext cx="6838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7EE31B-DD66-487D-977B-B66981E3E8BB}"/>
              </a:ext>
            </a:extLst>
          </p:cNvPr>
          <p:cNvSpPr txBox="1"/>
          <p:nvPr/>
        </p:nvSpPr>
        <p:spPr>
          <a:xfrm>
            <a:off x="865414" y="1301684"/>
            <a:ext cx="47263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xâm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iếm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ược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20A9802-C802-4589-B16D-04A8CA8BC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716" y="4538749"/>
            <a:ext cx="2833250" cy="20714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A11F70-FD10-4A2B-8094-BA38805E5D2F}"/>
              </a:ext>
            </a:extLst>
          </p:cNvPr>
          <p:cNvSpPr txBox="1"/>
          <p:nvPr/>
        </p:nvSpPr>
        <p:spPr>
          <a:xfrm>
            <a:off x="6091248" y="1429585"/>
            <a:ext cx="4081233" cy="2157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lang="en-US" sz="4800" b="1" noProof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noProof="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ức</a:t>
            </a:r>
            <a:endParaRPr lang="en-US" sz="4800" b="1" noProof="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</a:t>
            </a:r>
            <a:r>
              <a:rPr kumimoji="0" lang="en-US" sz="4800" b="1" i="0" u="none" strike="noStrike" kern="1200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iến</a:t>
            </a:r>
            <a:r>
              <a:rPr kumimoji="0" lang="en-US" sz="48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răng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1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D931F16-D600-445C-B28B-B2F75A1C9777}"/>
              </a:ext>
            </a:extLst>
          </p:cNvPr>
          <p:cNvSpPr txBox="1"/>
          <p:nvPr/>
        </p:nvSpPr>
        <p:spPr>
          <a:xfrm>
            <a:off x="730913" y="526475"/>
            <a:ext cx="11259823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Nguyên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sứ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vờ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xâm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ta.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ngược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vô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căm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giận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họp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quyết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liều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chết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xô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lính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xăm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xăm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quỳ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tâu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3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- Cho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Xin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bệ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chịu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tội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dậy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tồn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3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- </a:t>
            </a:r>
            <a:r>
              <a:rPr lang="en-US" sz="23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lẽ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trị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tội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trẻ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ta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khen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ban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cam.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bờ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ban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quý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trẻ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quân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ngược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nghiến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răng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bóp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Khi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trở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xoè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quý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nát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bao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9E20BE-4C62-46E4-95F5-D15F96D90D2D}"/>
              </a:ext>
            </a:extLst>
          </p:cNvPr>
          <p:cNvSpPr txBox="1"/>
          <p:nvPr/>
        </p:nvSpPr>
        <p:spPr>
          <a:xfrm>
            <a:off x="2774137" y="70264"/>
            <a:ext cx="6643726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NÁT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4E6D247-38EE-417D-8438-A97B90C8AAFE}"/>
              </a:ext>
            </a:extLst>
          </p:cNvPr>
          <p:cNvSpPr txBox="1"/>
          <p:nvPr/>
        </p:nvSpPr>
        <p:spPr>
          <a:xfrm>
            <a:off x="8144096" y="0"/>
            <a:ext cx="384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B19A2FB-2409-4D45-9BBB-11E1DCDEE306}"/>
              </a:ext>
            </a:extLst>
          </p:cNvPr>
          <p:cNvSpPr/>
          <p:nvPr/>
        </p:nvSpPr>
        <p:spPr>
          <a:xfrm>
            <a:off x="982640" y="574873"/>
            <a:ext cx="321713" cy="326486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CBA1F7D4-D229-4F67-B7B6-216806086A1C}"/>
              </a:ext>
            </a:extLst>
          </p:cNvPr>
          <p:cNvSpPr/>
          <p:nvPr/>
        </p:nvSpPr>
        <p:spPr>
          <a:xfrm>
            <a:off x="982640" y="2340518"/>
            <a:ext cx="321713" cy="326486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385C8A22-58D1-42C7-93D3-4FDEB97D1BF7}"/>
              </a:ext>
            </a:extLst>
          </p:cNvPr>
          <p:cNvSpPr/>
          <p:nvPr/>
        </p:nvSpPr>
        <p:spPr>
          <a:xfrm>
            <a:off x="962354" y="3382132"/>
            <a:ext cx="321713" cy="326486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0BD34661-7DFF-4AA5-BF37-6857B903F28F}"/>
              </a:ext>
            </a:extLst>
          </p:cNvPr>
          <p:cNvSpPr/>
          <p:nvPr/>
        </p:nvSpPr>
        <p:spPr>
          <a:xfrm>
            <a:off x="956957" y="4753491"/>
            <a:ext cx="321713" cy="326486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954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17D0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17D0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17D0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2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uiExpand="1" build="allAtOnce"/>
      <p:bldP spid="9" grpId="0"/>
      <p:bldP spid="15" grpId="0"/>
      <p:bldP spid="15" grpId="1"/>
      <p:bldP spid="12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74;p79">
            <a:extLst>
              <a:ext uri="{FF2B5EF4-FFF2-40B4-BE49-F238E27FC236}">
                <a16:creationId xmlns:a16="http://schemas.microsoft.com/office/drawing/2014/main" xmlns="" id="{5487D5FD-1F96-4764-B217-3D94FFF78B5A}"/>
              </a:ext>
            </a:extLst>
          </p:cNvPr>
          <p:cNvSpPr txBox="1"/>
          <p:nvPr/>
        </p:nvSpPr>
        <p:spPr>
          <a:xfrm>
            <a:off x="310551" y="1672686"/>
            <a:ext cx="11352362" cy="2069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lvl="0" algn="just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3600" b="1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600" b="1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họp</a:t>
            </a:r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quyết</a:t>
            </a:r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3AFB1D7-AC7A-4356-A8CA-A901FE12F18E}"/>
              </a:ext>
            </a:extLst>
          </p:cNvPr>
          <p:cNvGrpSpPr/>
          <p:nvPr/>
        </p:nvGrpSpPr>
        <p:grpSpPr>
          <a:xfrm>
            <a:off x="3112508" y="546866"/>
            <a:ext cx="6104745" cy="773417"/>
            <a:chOff x="5585897" y="4488769"/>
            <a:chExt cx="5280066" cy="773417"/>
          </a:xfrm>
        </p:grpSpPr>
        <p:sp>
          <p:nvSpPr>
            <p:cNvPr id="5" name="Rounded Rectangular Callout 3">
              <a:extLst>
                <a:ext uri="{FF2B5EF4-FFF2-40B4-BE49-F238E27FC236}">
                  <a16:creationId xmlns:a16="http://schemas.microsoft.com/office/drawing/2014/main" xmlns="" id="{136667B4-26AB-41DC-BFF1-B147CD0A5617}"/>
                </a:ext>
              </a:extLst>
            </p:cNvPr>
            <p:cNvSpPr/>
            <p:nvPr/>
          </p:nvSpPr>
          <p:spPr>
            <a:xfrm>
              <a:off x="6090568" y="4488769"/>
              <a:ext cx="4176347" cy="773417"/>
            </a:xfrm>
            <a:prstGeom prst="wedgeRoundRectCallout">
              <a:avLst>
                <a:gd name="adj1" fmla="val 69484"/>
                <a:gd name="adj2" fmla="val 41441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8876B45-8B11-4A06-A2B7-5BD98EF2E73D}"/>
                </a:ext>
              </a:extLst>
            </p:cNvPr>
            <p:cNvSpPr txBox="1"/>
            <p:nvPr/>
          </p:nvSpPr>
          <p:spPr>
            <a:xfrm>
              <a:off x="5585897" y="4559337"/>
              <a:ext cx="528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LUYỆN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5CB5349-AFAF-4F8D-A167-2626004F433D}"/>
              </a:ext>
            </a:extLst>
          </p:cNvPr>
          <p:cNvGrpSpPr/>
          <p:nvPr/>
        </p:nvGrpSpPr>
        <p:grpSpPr>
          <a:xfrm>
            <a:off x="11043645" y="2484305"/>
            <a:ext cx="240379" cy="388357"/>
            <a:chOff x="9761963" y="1314821"/>
            <a:chExt cx="265366" cy="47199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070F4DA2-6695-4FD5-BDA5-69D6ECB2C8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61963" y="1314821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2E71078C-784A-4932-9A56-66A0F26B96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55050" y="1330847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A32144F-6DC1-4529-B373-784827865869}"/>
              </a:ext>
            </a:extLst>
          </p:cNvPr>
          <p:cNvCxnSpPr>
            <a:cxnSpLocks/>
          </p:cNvCxnSpPr>
          <p:nvPr/>
        </p:nvCxnSpPr>
        <p:spPr>
          <a:xfrm flipH="1">
            <a:off x="7257441" y="1873975"/>
            <a:ext cx="168816" cy="4373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506A20E1-18B6-4494-9D00-21AE93834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200" r="90000">
                        <a14:foregroundMark x1="61781" y1="34982" x2="62040" y2="37106"/>
                        <a14:foregroundMark x1="57541" y1="37487" x2="57626" y2="37685"/>
                        <a14:foregroundMark x1="9900" y1="27685" x2="12700" y2="36852"/>
                        <a14:foregroundMark x1="12700" y1="36852" x2="12700" y2="36852"/>
                        <a14:foregroundMark x1="4900" y1="29630" x2="7200" y2="35741"/>
                        <a14:foregroundMark x1="2200" y1="36667" x2="3100" y2="37315"/>
                        <a14:foregroundMark x1="9500" y1="27130" x2="13100" y2="32407"/>
                        <a14:foregroundMark x1="12900" y1="25000" x2="18400" y2="33241"/>
                        <a14:foregroundMark x1="6500" y1="26204" x2="15300" y2="21759"/>
                        <a14:foregroundMark x1="15300" y1="21759" x2="18200" y2="22222"/>
                        <a14:foregroundMark x1="24800" y1="31111" x2="23400" y2="33426"/>
                        <a14:foregroundMark x1="20500" y1="29630" x2="20900" y2="30926"/>
                        <a14:foregroundMark x1="25300" y1="30093" x2="25300" y2="30093"/>
                        <a14:foregroundMark x1="25500" y1="29259" x2="25500" y2="30093"/>
                        <a14:foregroundMark x1="3100" y1="32407" x2="3500" y2="33056"/>
                        <a14:foregroundMark x1="25300" y1="30741" x2="25300" y2="30093"/>
                        <a14:foregroundMark x1="25000" y1="30741" x2="26000" y2="29259"/>
                        <a14:foregroundMark x1="26400" y1="29259" x2="25300" y2="31759"/>
                        <a14:foregroundMark x1="33500" y1="24259" x2="38100" y2="38611"/>
                        <a14:foregroundMark x1="35300" y1="24259" x2="32400" y2="33241"/>
                        <a14:foregroundMark x1="32400" y1="33241" x2="36100" y2="39907"/>
                        <a14:foregroundMark x1="33500" y1="27130" x2="43000" y2="28611"/>
                        <a14:foregroundMark x1="43000" y1="28611" x2="43600" y2="32778"/>
                        <a14:foregroundMark x1="29800" y1="23148" x2="35000" y2="23148"/>
                        <a14:foregroundMark x1="27800" y1="38056" x2="27800" y2="39907"/>
                        <a14:foregroundMark x1="43000" y1="35093" x2="43000" y2="39630"/>
                        <a14:foregroundMark x1="46700" y1="38056" x2="47600" y2="39167"/>
                        <a14:foregroundMark x1="38600" y1="25093" x2="45400" y2="26944"/>
                        <a14:foregroundMark x1="35500" y1="22593" x2="45500" y2="26111"/>
                        <a14:foregroundMark x1="45500" y1="26111" x2="45700" y2="26389"/>
                        <a14:foregroundMark x1="40600" y1="24167" x2="41600" y2="24444"/>
                        <a14:foregroundMark x1="42200" y1="24815" x2="47700" y2="25463"/>
                        <a14:foregroundMark x1="42900" y1="26019" x2="41200" y2="26389"/>
                        <a14:foregroundMark x1="39500" y1="22870" x2="46800" y2="28981"/>
                        <a14:foregroundMark x1="46800" y1="28981" x2="49300" y2="34907"/>
                        <a14:foregroundMark x1="45600" y1="27037" x2="49300" y2="39907"/>
                        <a14:backgroundMark x1="26900" y1="60370" x2="60900" y2="70000"/>
                        <a14:backgroundMark x1="60900" y1="70000" x2="51100" y2="52130"/>
                        <a14:backgroundMark x1="51100" y1="52130" x2="36200" y2="51667"/>
                        <a14:backgroundMark x1="36200" y1="51667" x2="24300" y2="57685"/>
                        <a14:backgroundMark x1="24300" y1="57685" x2="21600" y2="60926"/>
                        <a14:backgroundMark x1="35100" y1="24206" x2="35114" y2="24052"/>
                        <a14:backgroundMark x1="34275" y1="33175" x2="34306" y2="32834"/>
                        <a14:backgroundMark x1="47714" y1="25444" x2="55400" y2="25278"/>
                        <a14:backgroundMark x1="55400" y1="25278" x2="65100" y2="25833"/>
                        <a14:backgroundMark x1="49055" y1="29998" x2="73800" y2="27963"/>
                        <a14:backgroundMark x1="40800" y1="20278" x2="74300" y2="20093"/>
                        <a14:backgroundMark x1="74300" y1="20093" x2="76800" y2="20093"/>
                        <a14:backgroundMark x1="44300" y1="17963" x2="54600" y2="25370"/>
                        <a14:backgroundMark x1="47700" y1="17778" x2="48600" y2="21389"/>
                        <a14:backgroundMark x1="54100" y1="25833" x2="54100" y2="27685"/>
                        <a14:backgroundMark x1="57700" y1="28981" x2="63700" y2="47963"/>
                        <a14:backgroundMark x1="63700" y1="47963" x2="65400" y2="39815"/>
                        <a14:backgroundMark x1="65400" y1="39815" x2="57600" y2="26852"/>
                        <a14:backgroundMark x1="57600" y1="26852" x2="58300" y2="35741"/>
                        <a14:backgroundMark x1="58300" y1="35741" x2="61100" y2="35926"/>
                        <a14:backgroundMark x1="58200" y1="25833" x2="55800" y2="34352"/>
                        <a14:backgroundMark x1="55800" y1="34352" x2="55900" y2="42222"/>
                        <a14:backgroundMark x1="55900" y1="42222" x2="60000" y2="31481"/>
                        <a14:backgroundMark x1="60000" y1="31481" x2="57900" y2="20370"/>
                        <a14:backgroundMark x1="57900" y1="20370" x2="56200" y2="22685"/>
                        <a14:backgroundMark x1="53300" y1="29815" x2="54200" y2="38981"/>
                        <a14:backgroundMark x1="54200" y1="38981" x2="54800" y2="39630"/>
                        <a14:backgroundMark x1="71700" y1="32500" x2="72600" y2="37778"/>
                        <a14:backgroundMark x1="58500" y1="38056" x2="58200" y2="39630"/>
                        <a14:backgroundMark x1="61100" y1="29259" x2="62000" y2="34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576" y="-892107"/>
            <a:ext cx="5161630" cy="55745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9CCD8B2-5751-498F-9109-B1624D2EE016}"/>
              </a:ext>
            </a:extLst>
          </p:cNvPr>
          <p:cNvSpPr txBox="1"/>
          <p:nvPr/>
        </p:nvSpPr>
        <p:spPr>
          <a:xfrm>
            <a:off x="178279" y="3527847"/>
            <a:ext cx="1161690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ức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bờ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ban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quý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trẻ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con,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7A32144F-6DC1-4529-B373-784827865869}"/>
              </a:ext>
            </a:extLst>
          </p:cNvPr>
          <p:cNvCxnSpPr>
            <a:cxnSpLocks/>
          </p:cNvCxnSpPr>
          <p:nvPr/>
        </p:nvCxnSpPr>
        <p:spPr>
          <a:xfrm flipH="1">
            <a:off x="7754897" y="2497491"/>
            <a:ext cx="168816" cy="4373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5CB5349-AFAF-4F8D-A167-2626004F433D}"/>
              </a:ext>
            </a:extLst>
          </p:cNvPr>
          <p:cNvGrpSpPr/>
          <p:nvPr/>
        </p:nvGrpSpPr>
        <p:grpSpPr>
          <a:xfrm>
            <a:off x="6399758" y="3690897"/>
            <a:ext cx="240379" cy="388357"/>
            <a:chOff x="9761963" y="1314821"/>
            <a:chExt cx="265366" cy="47199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070F4DA2-6695-4FD5-BDA5-69D6ECB2C8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61963" y="1314821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2E71078C-784A-4932-9A56-66A0F26B96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55050" y="1330847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7A32144F-6DC1-4529-B373-784827865869}"/>
              </a:ext>
            </a:extLst>
          </p:cNvPr>
          <p:cNvCxnSpPr>
            <a:cxnSpLocks/>
          </p:cNvCxnSpPr>
          <p:nvPr/>
        </p:nvCxnSpPr>
        <p:spPr>
          <a:xfrm flipH="1">
            <a:off x="11650324" y="3741812"/>
            <a:ext cx="168816" cy="4373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45CB5349-AFAF-4F8D-A167-2626004F433D}"/>
              </a:ext>
            </a:extLst>
          </p:cNvPr>
          <p:cNvGrpSpPr/>
          <p:nvPr/>
        </p:nvGrpSpPr>
        <p:grpSpPr>
          <a:xfrm>
            <a:off x="1738619" y="4815873"/>
            <a:ext cx="240379" cy="388357"/>
            <a:chOff x="9761963" y="1314821"/>
            <a:chExt cx="265366" cy="471999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070F4DA2-6695-4FD5-BDA5-69D6ECB2C8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61963" y="1314821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2E71078C-784A-4932-9A56-66A0F26B96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55050" y="1330847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367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565321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nosaur Pattern by Slidesgo">
  <a:themeElements>
    <a:clrScheme name="Simple Light">
      <a:dk1>
        <a:srgbClr val="003642"/>
      </a:dk1>
      <a:lt1>
        <a:srgbClr val="FFFCD6"/>
      </a:lt1>
      <a:dk2>
        <a:srgbClr val="FA8E1E"/>
      </a:dk2>
      <a:lt2>
        <a:srgbClr val="9CD64E"/>
      </a:lt2>
      <a:accent1>
        <a:srgbClr val="00B4D9"/>
      </a:accent1>
      <a:accent2>
        <a:srgbClr val="FAE746"/>
      </a:accent2>
      <a:accent3>
        <a:srgbClr val="FA8E1E"/>
      </a:accent3>
      <a:accent4>
        <a:srgbClr val="428214"/>
      </a:accent4>
      <a:accent5>
        <a:srgbClr val="FFFFFF"/>
      </a:accent5>
      <a:accent6>
        <a:srgbClr val="8A70AB"/>
      </a:accent6>
      <a:hlink>
        <a:srgbClr val="0036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1669</Words>
  <Application>Microsoft Office PowerPoint</Application>
  <PresentationFormat>Widescreen</PresentationFormat>
  <Paragraphs>108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Arial-Rounded</vt:lpstr>
      <vt:lpstr>Calibri</vt:lpstr>
      <vt:lpstr>Calibri Light</vt:lpstr>
      <vt:lpstr>Comfortaa</vt:lpstr>
      <vt:lpstr>Delius Unicase</vt:lpstr>
      <vt:lpstr>Londrina Solid</vt:lpstr>
      <vt:lpstr>Roboto Condensed</vt:lpstr>
      <vt:lpstr>Times New Roman</vt:lpstr>
      <vt:lpstr>等线</vt:lpstr>
      <vt:lpstr>Office Theme</vt:lpstr>
      <vt:lpstr>Dinosaur Pattern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AutoBVT</cp:lastModifiedBy>
  <cp:revision>187</cp:revision>
  <dcterms:created xsi:type="dcterms:W3CDTF">2021-06-18T23:20:35Z</dcterms:created>
  <dcterms:modified xsi:type="dcterms:W3CDTF">2022-04-26T04:27:44Z</dcterms:modified>
</cp:coreProperties>
</file>