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1"/>
  </p:notesMasterIdLst>
  <p:sldIdLst>
    <p:sldId id="360" r:id="rId3"/>
    <p:sldId id="361" r:id="rId4"/>
    <p:sldId id="319" r:id="rId5"/>
    <p:sldId id="356" r:id="rId6"/>
    <p:sldId id="357" r:id="rId7"/>
    <p:sldId id="358" r:id="rId8"/>
    <p:sldId id="359" r:id="rId9"/>
    <p:sldId id="314"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F9A5"/>
    <a:srgbClr val="A0EAA4"/>
    <a:srgbClr val="FBD1E6"/>
    <a:srgbClr val="0C7611"/>
    <a:srgbClr val="E8610E"/>
    <a:srgbClr val="F2712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6" d="100"/>
          <a:sy n="66" d="100"/>
        </p:scale>
        <p:origin x="8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B1586-1ADC-4FEC-B324-83FB7DE20755}" type="datetimeFigureOut">
              <a:rPr lang="en-US" smtClean="0"/>
              <a:t>27/4/2022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A53E1-710A-4304-BB43-3BCAD7CE552D}" type="slidenum">
              <a:rPr lang="en-US" smtClean="0"/>
              <a:t>‹#›</a:t>
            </a:fld>
            <a:endParaRPr lang="en-US"/>
          </a:p>
        </p:txBody>
      </p:sp>
    </p:spTree>
    <p:extLst>
      <p:ext uri="{BB962C8B-B14F-4D97-AF65-F5344CB8AC3E}">
        <p14:creationId xmlns:p14="http://schemas.microsoft.com/office/powerpoint/2010/main" val="269180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602FCF-448E-419E-82E4-12DAE3C8EF89}"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408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E8E9-8839-4A1A-A425-71A9F7C4B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B91F9B-AC59-402D-B357-7D7AFBA10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D50D7D-097A-475E-9D8A-DE2C455BC4FB}"/>
              </a:ext>
            </a:extLst>
          </p:cNvPr>
          <p:cNvSpPr>
            <a:spLocks noGrp="1"/>
          </p:cNvSpPr>
          <p:nvPr>
            <p:ph type="dt" sz="half" idx="10"/>
          </p:nvPr>
        </p:nvSpPr>
        <p:spPr/>
        <p:txBody>
          <a:bodyPr/>
          <a:lstStyle/>
          <a:p>
            <a:fld id="{B7CD47BA-5874-4C73-AE5E-21A916F937A0}" type="datetimeFigureOut">
              <a:rPr lang="en-US" smtClean="0"/>
              <a:t>27/4/2022</a:t>
            </a:fld>
            <a:endParaRPr lang="en-US"/>
          </a:p>
        </p:txBody>
      </p:sp>
      <p:sp>
        <p:nvSpPr>
          <p:cNvPr id="5" name="Footer Placeholder 4">
            <a:extLst>
              <a:ext uri="{FF2B5EF4-FFF2-40B4-BE49-F238E27FC236}">
                <a16:creationId xmlns:a16="http://schemas.microsoft.com/office/drawing/2014/main" id="{9B7D83B2-D5E0-4894-9109-BCB71CABC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0D489-2B90-409C-AC64-1EB1A5165AD5}"/>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42851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EF46-AC7F-44F6-9FD8-587C938E6B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8BE6A7-B346-47EA-9581-92AC95614E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7857C3-7D97-4ED6-99A5-4CF43B70D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C6471-6D41-4199-AEE3-E137D0B18564}"/>
              </a:ext>
            </a:extLst>
          </p:cNvPr>
          <p:cNvSpPr>
            <a:spLocks noGrp="1"/>
          </p:cNvSpPr>
          <p:nvPr>
            <p:ph type="dt" sz="half" idx="10"/>
          </p:nvPr>
        </p:nvSpPr>
        <p:spPr/>
        <p:txBody>
          <a:bodyPr/>
          <a:lstStyle/>
          <a:p>
            <a:fld id="{B7CD47BA-5874-4C73-AE5E-21A916F937A0}" type="datetimeFigureOut">
              <a:rPr lang="en-US" smtClean="0"/>
              <a:t>27/4/2022</a:t>
            </a:fld>
            <a:endParaRPr lang="en-US"/>
          </a:p>
        </p:txBody>
      </p:sp>
      <p:sp>
        <p:nvSpPr>
          <p:cNvPr id="6" name="Footer Placeholder 5">
            <a:extLst>
              <a:ext uri="{FF2B5EF4-FFF2-40B4-BE49-F238E27FC236}">
                <a16:creationId xmlns:a16="http://schemas.microsoft.com/office/drawing/2014/main" id="{028736E0-8E81-44EB-A583-1B2D9351C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524C5-9473-4ED0-8C65-EE4BA14B42EB}"/>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385481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875D-53DE-4471-AEAA-3CD6711A6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BF01DA-9CFD-401B-A15E-98090CA01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96F235-2BAA-44E8-8665-6A45F8611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5C089-963D-4E33-A2C7-E450E4FE6770}"/>
              </a:ext>
            </a:extLst>
          </p:cNvPr>
          <p:cNvSpPr>
            <a:spLocks noGrp="1"/>
          </p:cNvSpPr>
          <p:nvPr>
            <p:ph type="dt" sz="half" idx="10"/>
          </p:nvPr>
        </p:nvSpPr>
        <p:spPr/>
        <p:txBody>
          <a:bodyPr/>
          <a:lstStyle/>
          <a:p>
            <a:fld id="{B7CD47BA-5874-4C73-AE5E-21A916F937A0}" type="datetimeFigureOut">
              <a:rPr lang="en-US" smtClean="0"/>
              <a:t>27/4/2022</a:t>
            </a:fld>
            <a:endParaRPr lang="en-US"/>
          </a:p>
        </p:txBody>
      </p:sp>
      <p:sp>
        <p:nvSpPr>
          <p:cNvPr id="6" name="Footer Placeholder 5">
            <a:extLst>
              <a:ext uri="{FF2B5EF4-FFF2-40B4-BE49-F238E27FC236}">
                <a16:creationId xmlns:a16="http://schemas.microsoft.com/office/drawing/2014/main" id="{56FF20C5-474D-4783-9F08-4BD45C3BE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21D86-B430-4B29-9191-C9ACC739E1F8}"/>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97605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FE78-03EE-4C2E-8782-2A6C3B784F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6CB6F4-A994-4596-8617-2ED8061DE1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45420-9129-41BE-A0FB-BFC056E2DCA5}"/>
              </a:ext>
            </a:extLst>
          </p:cNvPr>
          <p:cNvSpPr>
            <a:spLocks noGrp="1"/>
          </p:cNvSpPr>
          <p:nvPr>
            <p:ph type="dt" sz="half" idx="10"/>
          </p:nvPr>
        </p:nvSpPr>
        <p:spPr/>
        <p:txBody>
          <a:bodyPr/>
          <a:lstStyle/>
          <a:p>
            <a:fld id="{B7CD47BA-5874-4C73-AE5E-21A916F937A0}" type="datetimeFigureOut">
              <a:rPr lang="en-US" smtClean="0"/>
              <a:t>27/4/2022</a:t>
            </a:fld>
            <a:endParaRPr lang="en-US"/>
          </a:p>
        </p:txBody>
      </p:sp>
      <p:sp>
        <p:nvSpPr>
          <p:cNvPr id="5" name="Footer Placeholder 4">
            <a:extLst>
              <a:ext uri="{FF2B5EF4-FFF2-40B4-BE49-F238E27FC236}">
                <a16:creationId xmlns:a16="http://schemas.microsoft.com/office/drawing/2014/main" id="{6B366901-152F-484F-92E5-345672B72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92F28-DA1B-431B-8E99-972691E8BC61}"/>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151352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3B80F-7751-41E8-AF7C-BED6DB6457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86EC30-1377-4FE2-8C20-4AABD61171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C7DA6-718E-411F-AD01-23780957F139}"/>
              </a:ext>
            </a:extLst>
          </p:cNvPr>
          <p:cNvSpPr>
            <a:spLocks noGrp="1"/>
          </p:cNvSpPr>
          <p:nvPr>
            <p:ph type="dt" sz="half" idx="10"/>
          </p:nvPr>
        </p:nvSpPr>
        <p:spPr/>
        <p:txBody>
          <a:bodyPr/>
          <a:lstStyle/>
          <a:p>
            <a:fld id="{B7CD47BA-5874-4C73-AE5E-21A916F937A0}" type="datetimeFigureOut">
              <a:rPr lang="en-US" smtClean="0"/>
              <a:t>27/4/2022</a:t>
            </a:fld>
            <a:endParaRPr lang="en-US"/>
          </a:p>
        </p:txBody>
      </p:sp>
      <p:sp>
        <p:nvSpPr>
          <p:cNvPr id="5" name="Footer Placeholder 4">
            <a:extLst>
              <a:ext uri="{FF2B5EF4-FFF2-40B4-BE49-F238E27FC236}">
                <a16:creationId xmlns:a16="http://schemas.microsoft.com/office/drawing/2014/main" id="{046E3DFD-98F7-44BC-8D54-90B30EA31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59B08-06FF-4467-A292-3242D5197361}"/>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709029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737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457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829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908717"/>
            <a:ext cx="10290000"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9800" y="5138284"/>
            <a:ext cx="7172400"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rot="5400000">
            <a:off x="9813644" y="4617259"/>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 name="Google Shape;13;p2"/>
          <p:cNvSpPr/>
          <p:nvPr/>
        </p:nvSpPr>
        <p:spPr>
          <a:xfrm rot="5400000">
            <a:off x="9894642" y="6219989"/>
            <a:ext cx="251541" cy="223214"/>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 name="Google Shape;14;p2"/>
          <p:cNvSpPr/>
          <p:nvPr/>
        </p:nvSpPr>
        <p:spPr>
          <a:xfrm flipH="1">
            <a:off x="11928962" y="5647701"/>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 name="Google Shape;16;p2"/>
          <p:cNvSpPr/>
          <p:nvPr/>
        </p:nvSpPr>
        <p:spPr>
          <a:xfrm rot="5400000">
            <a:off x="1036381" y="6305871"/>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 name="Google Shape;17;p2"/>
          <p:cNvSpPr/>
          <p:nvPr/>
        </p:nvSpPr>
        <p:spPr>
          <a:xfrm rot="5400000">
            <a:off x="2917215" y="6601834"/>
            <a:ext cx="136855" cy="11731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 name="Google Shape;19;p2"/>
          <p:cNvSpPr/>
          <p:nvPr/>
        </p:nvSpPr>
        <p:spPr>
          <a:xfrm rot="5400000">
            <a:off x="9583409" y="6284211"/>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 name="Google Shape;21;p2"/>
          <p:cNvSpPr/>
          <p:nvPr/>
        </p:nvSpPr>
        <p:spPr>
          <a:xfrm flipH="1">
            <a:off x="11973808" y="5182322"/>
            <a:ext cx="221786"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 name="Google Shape;22;p2"/>
          <p:cNvSpPr/>
          <p:nvPr/>
        </p:nvSpPr>
        <p:spPr>
          <a:xfrm rot="5400000">
            <a:off x="-994544" y="4569590"/>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 name="Google Shape;23;p2"/>
          <p:cNvSpPr/>
          <p:nvPr/>
        </p:nvSpPr>
        <p:spPr>
          <a:xfrm rot="5400000">
            <a:off x="-228894"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 name="Google Shape;24;p2"/>
          <p:cNvSpPr/>
          <p:nvPr/>
        </p:nvSpPr>
        <p:spPr>
          <a:xfrm rot="5400000">
            <a:off x="10460423"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 name="Google Shape;25;p2"/>
          <p:cNvSpPr/>
          <p:nvPr/>
        </p:nvSpPr>
        <p:spPr>
          <a:xfrm rot="5400000">
            <a:off x="1202467" y="-1202558"/>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 name="Google Shape;26;p2"/>
          <p:cNvSpPr/>
          <p:nvPr/>
        </p:nvSpPr>
        <p:spPr>
          <a:xfrm rot="5400000">
            <a:off x="11807738" y="468109"/>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 name="Google Shape;27;p2"/>
          <p:cNvSpPr/>
          <p:nvPr/>
        </p:nvSpPr>
        <p:spPr>
          <a:xfrm rot="5400000">
            <a:off x="10924283" y="6161879"/>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 name="Google Shape;28;p2"/>
          <p:cNvSpPr/>
          <p:nvPr/>
        </p:nvSpPr>
        <p:spPr>
          <a:xfrm rot="5400000">
            <a:off x="11363594" y="6620128"/>
            <a:ext cx="77291" cy="7729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 name="Google Shape;29;p2"/>
          <p:cNvSpPr/>
          <p:nvPr/>
        </p:nvSpPr>
        <p:spPr>
          <a:xfrm rot="5400000">
            <a:off x="1503351" y="60639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0" name="Google Shape;30;p2"/>
          <p:cNvSpPr/>
          <p:nvPr/>
        </p:nvSpPr>
        <p:spPr>
          <a:xfrm rot="5400000">
            <a:off x="260848"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 name="Google Shape;31;p2"/>
          <p:cNvSpPr/>
          <p:nvPr/>
        </p:nvSpPr>
        <p:spPr>
          <a:xfrm rot="5400000">
            <a:off x="383239" y="13675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3" name="Google Shape;33;p2"/>
          <p:cNvSpPr/>
          <p:nvPr/>
        </p:nvSpPr>
        <p:spPr>
          <a:xfrm rot="5400000">
            <a:off x="298693" y="6689016"/>
            <a:ext cx="71299" cy="7129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4" name="Google Shape;34;p2"/>
          <p:cNvSpPr/>
          <p:nvPr/>
        </p:nvSpPr>
        <p:spPr>
          <a:xfrm rot="5400000">
            <a:off x="2330284" y="6643748"/>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6" name="Google Shape;36;p2"/>
          <p:cNvSpPr/>
          <p:nvPr/>
        </p:nvSpPr>
        <p:spPr>
          <a:xfrm rot="5400000">
            <a:off x="11985138" y="560365"/>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7" name="Google Shape;37;p2"/>
          <p:cNvSpPr/>
          <p:nvPr/>
        </p:nvSpPr>
        <p:spPr>
          <a:xfrm rot="5400000">
            <a:off x="10680431" y="6300519"/>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8" name="Google Shape;38;p2"/>
          <p:cNvSpPr/>
          <p:nvPr/>
        </p:nvSpPr>
        <p:spPr>
          <a:xfrm rot="5400000">
            <a:off x="26181" y="4745725"/>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9" name="Google Shape;39;p2"/>
          <p:cNvSpPr/>
          <p:nvPr/>
        </p:nvSpPr>
        <p:spPr>
          <a:xfrm rot="5400000">
            <a:off x="1788956" y="268807"/>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 name="Google Shape;41;p2"/>
          <p:cNvSpPr/>
          <p:nvPr/>
        </p:nvSpPr>
        <p:spPr>
          <a:xfrm rot="5400000">
            <a:off x="10633745" y="128429"/>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54832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61675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25447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01A0-208D-48B7-859B-DA1BA03D2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FAF733-CFB6-45B6-A00B-24861E8E1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8DA34-5A36-4244-BFA1-DF63F9A8C2D0}"/>
              </a:ext>
            </a:extLst>
          </p:cNvPr>
          <p:cNvSpPr>
            <a:spLocks noGrp="1"/>
          </p:cNvSpPr>
          <p:nvPr>
            <p:ph type="dt" sz="half" idx="10"/>
          </p:nvPr>
        </p:nvSpPr>
        <p:spPr/>
        <p:txBody>
          <a:bodyPr/>
          <a:lstStyle/>
          <a:p>
            <a:fld id="{B7CD47BA-5874-4C73-AE5E-21A916F937A0}" type="datetimeFigureOut">
              <a:rPr lang="en-US" smtClean="0"/>
              <a:t>27/4/2022</a:t>
            </a:fld>
            <a:endParaRPr lang="en-US"/>
          </a:p>
        </p:txBody>
      </p:sp>
      <p:sp>
        <p:nvSpPr>
          <p:cNvPr id="5" name="Footer Placeholder 4">
            <a:extLst>
              <a:ext uri="{FF2B5EF4-FFF2-40B4-BE49-F238E27FC236}">
                <a16:creationId xmlns:a16="http://schemas.microsoft.com/office/drawing/2014/main" id="{384961FE-2790-494F-A795-95B18FBA8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043A9-C3F8-42DE-91D8-F3708F641AC0}"/>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768183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96870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40" y="5679043"/>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5" name="Google Shape;415;p24"/>
          <p:cNvSpPr txBox="1">
            <a:spLocks noGrp="1"/>
          </p:cNvSpPr>
          <p:nvPr>
            <p:ph type="title"/>
          </p:nvPr>
        </p:nvSpPr>
        <p:spPr>
          <a:xfrm flipH="1">
            <a:off x="7920234" y="1328400"/>
            <a:ext cx="3320800"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20212" y="22112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50967" y="3213817"/>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50967" y="2330984"/>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20201" y="44845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20201" y="3601700"/>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9322"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2" name="Google Shape;422;p24"/>
          <p:cNvSpPr/>
          <p:nvPr/>
        </p:nvSpPr>
        <p:spPr>
          <a:xfrm flipH="1">
            <a:off x="44" y="-9244"/>
            <a:ext cx="744474"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4" name="Google Shape;424;p24"/>
          <p:cNvSpPr/>
          <p:nvPr/>
        </p:nvSpPr>
        <p:spPr>
          <a:xfrm rot="10800000">
            <a:off x="782259" y="9"/>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5" name="Google Shape;425;p24"/>
          <p:cNvSpPr/>
          <p:nvPr/>
        </p:nvSpPr>
        <p:spPr>
          <a:xfrm rot="10800000">
            <a:off x="4188040"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9" name="Google Shape;429;p24"/>
          <p:cNvSpPr/>
          <p:nvPr/>
        </p:nvSpPr>
        <p:spPr>
          <a:xfrm rot="5400000">
            <a:off x="107989" y="3111891"/>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0" name="Google Shape;430;p24"/>
          <p:cNvSpPr/>
          <p:nvPr/>
        </p:nvSpPr>
        <p:spPr>
          <a:xfrm>
            <a:off x="-671594" y="-775256"/>
            <a:ext cx="13384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1" name="Google Shape;431;p24"/>
          <p:cNvSpPr/>
          <p:nvPr/>
        </p:nvSpPr>
        <p:spPr>
          <a:xfrm rot="5400000">
            <a:off x="-1059114" y="4428841"/>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2" name="Google Shape;432;p24"/>
          <p:cNvSpPr/>
          <p:nvPr/>
        </p:nvSpPr>
        <p:spPr>
          <a:xfrm rot="5400000" flipH="1">
            <a:off x="121712" y="5609702"/>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3" name="Google Shape;433;p24"/>
          <p:cNvSpPr/>
          <p:nvPr/>
        </p:nvSpPr>
        <p:spPr>
          <a:xfrm rot="10800000">
            <a:off x="185356"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4" name="Google Shape;434;p24"/>
          <p:cNvSpPr/>
          <p:nvPr/>
        </p:nvSpPr>
        <p:spPr>
          <a:xfrm rot="5400000">
            <a:off x="2648997"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063670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4"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32134"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32134"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32134"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09" name="Google Shape;509;p28"/>
          <p:cNvSpPr/>
          <p:nvPr/>
        </p:nvSpPr>
        <p:spPr>
          <a:xfrm rot="10800000" flipH="1">
            <a:off x="11686135" y="236309"/>
            <a:ext cx="505846"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1" name="Google Shape;511;p28"/>
          <p:cNvSpPr/>
          <p:nvPr/>
        </p:nvSpPr>
        <p:spPr>
          <a:xfrm rot="-5400000">
            <a:off x="-1698299"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2" name="Google Shape;512;p28"/>
          <p:cNvSpPr/>
          <p:nvPr/>
        </p:nvSpPr>
        <p:spPr>
          <a:xfrm rot="10800000" flipH="1">
            <a:off x="11630993" y="1481963"/>
            <a:ext cx="216378"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4" name="Google Shape;514;p28"/>
          <p:cNvSpPr/>
          <p:nvPr/>
        </p:nvSpPr>
        <p:spPr>
          <a:xfrm rot="10800000" flipH="1">
            <a:off x="11987384" y="27334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6" name="Google Shape;516;p28"/>
          <p:cNvSpPr/>
          <p:nvPr/>
        </p:nvSpPr>
        <p:spPr>
          <a:xfrm rot="10800000" flipH="1">
            <a:off x="289498" y="3099733"/>
            <a:ext cx="182534"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8" name="Google Shape;518;p28"/>
          <p:cNvSpPr/>
          <p:nvPr/>
        </p:nvSpPr>
        <p:spPr>
          <a:xfrm rot="10800000" flipH="1">
            <a:off x="494450" y="20107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9" name="Google Shape;519;p28"/>
          <p:cNvSpPr/>
          <p:nvPr/>
        </p:nvSpPr>
        <p:spPr>
          <a:xfrm rot="10800000" flipH="1">
            <a:off x="739500"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70317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48A9-2B6A-4CAE-81A0-7CE0FD8209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DAACA3-7338-4AD6-A460-776F1FA70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C02F7-05E0-4392-A94D-D68E0A227495}"/>
              </a:ext>
            </a:extLst>
          </p:cNvPr>
          <p:cNvSpPr>
            <a:spLocks noGrp="1"/>
          </p:cNvSpPr>
          <p:nvPr>
            <p:ph type="dt" sz="half" idx="10"/>
          </p:nvPr>
        </p:nvSpPr>
        <p:spPr/>
        <p:txBody>
          <a:bodyPr/>
          <a:lstStyle/>
          <a:p>
            <a:fld id="{B7CD47BA-5874-4C73-AE5E-21A916F937A0}" type="datetimeFigureOut">
              <a:rPr lang="en-US" smtClean="0"/>
              <a:t>27/4/2022</a:t>
            </a:fld>
            <a:endParaRPr lang="en-US"/>
          </a:p>
        </p:txBody>
      </p:sp>
      <p:sp>
        <p:nvSpPr>
          <p:cNvPr id="5" name="Footer Placeholder 4">
            <a:extLst>
              <a:ext uri="{FF2B5EF4-FFF2-40B4-BE49-F238E27FC236}">
                <a16:creationId xmlns:a16="http://schemas.microsoft.com/office/drawing/2014/main" id="{0C66F976-A635-4457-B4F9-1B9235462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51E86-6452-452A-B113-7E44D4B7A5A1}"/>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66680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2F1C-3889-4FFA-9B08-25CAEE2CD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2ED3E-884F-4557-9391-E38E2C86F7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6D1829-3B46-4E0E-95FB-08B50CFC7F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B5B9F6-A164-42CA-A76D-D13FF621AA5B}"/>
              </a:ext>
            </a:extLst>
          </p:cNvPr>
          <p:cNvSpPr>
            <a:spLocks noGrp="1"/>
          </p:cNvSpPr>
          <p:nvPr>
            <p:ph type="dt" sz="half" idx="10"/>
          </p:nvPr>
        </p:nvSpPr>
        <p:spPr/>
        <p:txBody>
          <a:bodyPr/>
          <a:lstStyle/>
          <a:p>
            <a:fld id="{B7CD47BA-5874-4C73-AE5E-21A916F937A0}" type="datetimeFigureOut">
              <a:rPr lang="en-US" smtClean="0"/>
              <a:t>27/4/2022</a:t>
            </a:fld>
            <a:endParaRPr lang="en-US"/>
          </a:p>
        </p:txBody>
      </p:sp>
      <p:sp>
        <p:nvSpPr>
          <p:cNvPr id="6" name="Footer Placeholder 5">
            <a:extLst>
              <a:ext uri="{FF2B5EF4-FFF2-40B4-BE49-F238E27FC236}">
                <a16:creationId xmlns:a16="http://schemas.microsoft.com/office/drawing/2014/main" id="{E068EDED-0568-4746-817A-25A72C9C09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5B45DD-060D-4A4A-95F5-AC95AB392F56}"/>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374567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E416-0F5C-40E8-B7D2-83E90BA2AD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120ED-55E1-4C29-9F7F-44FCC8A707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D5A89-4995-44E5-923E-48443912B8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D2843D-DC70-4D27-B80C-9BCFAB6CFF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49412-C83B-4891-8050-C02247A689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8C2D4F-2F7D-4775-B2CE-22D9C6228ED9}"/>
              </a:ext>
            </a:extLst>
          </p:cNvPr>
          <p:cNvSpPr>
            <a:spLocks noGrp="1"/>
          </p:cNvSpPr>
          <p:nvPr>
            <p:ph type="dt" sz="half" idx="10"/>
          </p:nvPr>
        </p:nvSpPr>
        <p:spPr/>
        <p:txBody>
          <a:bodyPr/>
          <a:lstStyle/>
          <a:p>
            <a:fld id="{B7CD47BA-5874-4C73-AE5E-21A916F937A0}" type="datetimeFigureOut">
              <a:rPr lang="en-US" smtClean="0"/>
              <a:t>27/4/2022</a:t>
            </a:fld>
            <a:endParaRPr lang="en-US"/>
          </a:p>
        </p:txBody>
      </p:sp>
      <p:sp>
        <p:nvSpPr>
          <p:cNvPr id="8" name="Footer Placeholder 7">
            <a:extLst>
              <a:ext uri="{FF2B5EF4-FFF2-40B4-BE49-F238E27FC236}">
                <a16:creationId xmlns:a16="http://schemas.microsoft.com/office/drawing/2014/main" id="{C6DF46A1-D144-4D70-8DBA-760AEA7BD9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E719E4-85E5-4A2A-8EAF-AAFDB2E5494E}"/>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383036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0D93-9FDD-4537-8BBF-4C67F3C573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B73A11-AB95-4411-8B86-527977105562}"/>
              </a:ext>
            </a:extLst>
          </p:cNvPr>
          <p:cNvSpPr>
            <a:spLocks noGrp="1"/>
          </p:cNvSpPr>
          <p:nvPr>
            <p:ph type="dt" sz="half" idx="10"/>
          </p:nvPr>
        </p:nvSpPr>
        <p:spPr/>
        <p:txBody>
          <a:bodyPr/>
          <a:lstStyle/>
          <a:p>
            <a:fld id="{B7CD47BA-5874-4C73-AE5E-21A916F937A0}" type="datetimeFigureOut">
              <a:rPr lang="en-US" smtClean="0"/>
              <a:t>27/4/2022</a:t>
            </a:fld>
            <a:endParaRPr lang="en-US"/>
          </a:p>
        </p:txBody>
      </p:sp>
      <p:sp>
        <p:nvSpPr>
          <p:cNvPr id="4" name="Footer Placeholder 3">
            <a:extLst>
              <a:ext uri="{FF2B5EF4-FFF2-40B4-BE49-F238E27FC236}">
                <a16:creationId xmlns:a16="http://schemas.microsoft.com/office/drawing/2014/main" id="{B8047DF8-76D0-4A52-A5A0-0E58D37783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66F66B-5E1A-4381-BFE0-831723558B7D}"/>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74699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9373C-6FB1-4C53-A7C8-423B4AF8C126}"/>
              </a:ext>
            </a:extLst>
          </p:cNvPr>
          <p:cNvSpPr>
            <a:spLocks noGrp="1"/>
          </p:cNvSpPr>
          <p:nvPr>
            <p:ph type="dt" sz="half" idx="10"/>
          </p:nvPr>
        </p:nvSpPr>
        <p:spPr/>
        <p:txBody>
          <a:bodyPr/>
          <a:lstStyle/>
          <a:p>
            <a:fld id="{B7CD47BA-5874-4C73-AE5E-21A916F937A0}" type="datetimeFigureOut">
              <a:rPr lang="en-US" smtClean="0"/>
              <a:t>27/4/2022</a:t>
            </a:fld>
            <a:endParaRPr lang="en-US"/>
          </a:p>
        </p:txBody>
      </p:sp>
      <p:sp>
        <p:nvSpPr>
          <p:cNvPr id="3" name="Footer Placeholder 2">
            <a:extLst>
              <a:ext uri="{FF2B5EF4-FFF2-40B4-BE49-F238E27FC236}">
                <a16:creationId xmlns:a16="http://schemas.microsoft.com/office/drawing/2014/main" id="{42F0C3DE-E07E-4705-BF3F-A0E81AD7B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A65D3-0757-4CBB-893E-CE94426C1D3A}"/>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165692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9373C-6FB1-4C53-A7C8-423B4AF8C126}"/>
              </a:ext>
            </a:extLst>
          </p:cNvPr>
          <p:cNvSpPr>
            <a:spLocks noGrp="1"/>
          </p:cNvSpPr>
          <p:nvPr>
            <p:ph type="dt" sz="half" idx="10"/>
          </p:nvPr>
        </p:nvSpPr>
        <p:spPr/>
        <p:txBody>
          <a:bodyPr/>
          <a:lstStyle/>
          <a:p>
            <a:fld id="{B7CD47BA-5874-4C73-AE5E-21A916F937A0}" type="datetimeFigureOut">
              <a:rPr lang="en-US" smtClean="0"/>
              <a:t>27/4/2022</a:t>
            </a:fld>
            <a:endParaRPr lang="en-US"/>
          </a:p>
        </p:txBody>
      </p:sp>
      <p:sp>
        <p:nvSpPr>
          <p:cNvPr id="3" name="Footer Placeholder 2">
            <a:extLst>
              <a:ext uri="{FF2B5EF4-FFF2-40B4-BE49-F238E27FC236}">
                <a16:creationId xmlns:a16="http://schemas.microsoft.com/office/drawing/2014/main" id="{42F0C3DE-E07E-4705-BF3F-A0E81AD7B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A65D3-0757-4CBB-893E-CE94426C1D3A}"/>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208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9373C-6FB1-4C53-A7C8-423B4AF8C126}"/>
              </a:ext>
            </a:extLst>
          </p:cNvPr>
          <p:cNvSpPr>
            <a:spLocks noGrp="1"/>
          </p:cNvSpPr>
          <p:nvPr>
            <p:ph type="dt" sz="half" idx="10"/>
          </p:nvPr>
        </p:nvSpPr>
        <p:spPr/>
        <p:txBody>
          <a:bodyPr/>
          <a:lstStyle/>
          <a:p>
            <a:fld id="{B7CD47BA-5874-4C73-AE5E-21A916F937A0}" type="datetimeFigureOut">
              <a:rPr lang="en-US" smtClean="0"/>
              <a:t>27/4/2022</a:t>
            </a:fld>
            <a:endParaRPr lang="en-US"/>
          </a:p>
        </p:txBody>
      </p:sp>
      <p:sp>
        <p:nvSpPr>
          <p:cNvPr id="3" name="Footer Placeholder 2">
            <a:extLst>
              <a:ext uri="{FF2B5EF4-FFF2-40B4-BE49-F238E27FC236}">
                <a16:creationId xmlns:a16="http://schemas.microsoft.com/office/drawing/2014/main" id="{42F0C3DE-E07E-4705-BF3F-A0E81AD7B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A65D3-0757-4CBB-893E-CE94426C1D3A}"/>
              </a:ext>
            </a:extLst>
          </p:cNvPr>
          <p:cNvSpPr>
            <a:spLocks noGrp="1"/>
          </p:cNvSpPr>
          <p:nvPr>
            <p:ph type="sldNum" sz="quarter" idx="12"/>
          </p:nvPr>
        </p:nvSpPr>
        <p:spPr/>
        <p:txBody>
          <a:bodyPr/>
          <a:lstStyle/>
          <a:p>
            <a:fld id="{D5DEE7F9-174E-4085-B9BB-FD7B1F1B2DB7}" type="slidenum">
              <a:rPr lang="en-US" smtClean="0"/>
              <a:t>‹#›</a:t>
            </a:fld>
            <a:endParaRPr lang="en-US"/>
          </a:p>
        </p:txBody>
      </p:sp>
    </p:spTree>
    <p:extLst>
      <p:ext uri="{BB962C8B-B14F-4D97-AF65-F5344CB8AC3E}">
        <p14:creationId xmlns:p14="http://schemas.microsoft.com/office/powerpoint/2010/main" val="25394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2A459-FBCD-4FD5-BD9A-C4F91D8BC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38BB5B-DCC7-427D-A0F8-4337D53A5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77DC6-098D-49A8-9D5A-1EDD5BF69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D47BA-5874-4C73-AE5E-21A916F937A0}" type="datetimeFigureOut">
              <a:rPr lang="en-US" smtClean="0"/>
              <a:t>27/4/2022</a:t>
            </a:fld>
            <a:endParaRPr lang="en-US"/>
          </a:p>
        </p:txBody>
      </p:sp>
      <p:sp>
        <p:nvSpPr>
          <p:cNvPr id="5" name="Footer Placeholder 4">
            <a:extLst>
              <a:ext uri="{FF2B5EF4-FFF2-40B4-BE49-F238E27FC236}">
                <a16:creationId xmlns:a16="http://schemas.microsoft.com/office/drawing/2014/main" id="{C35799D4-DA22-46BF-8B16-72B2EF8C9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08CEA9-78D2-428D-B071-1DE79A042D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EE7F9-174E-4085-B9BB-FD7B1F1B2DB7}" type="slidenum">
              <a:rPr lang="en-US" smtClean="0"/>
              <a:t>‹#›</a:t>
            </a:fld>
            <a:endParaRPr lang="en-US"/>
          </a:p>
        </p:txBody>
      </p:sp>
    </p:spTree>
    <p:extLst>
      <p:ext uri="{BB962C8B-B14F-4D97-AF65-F5344CB8AC3E}">
        <p14:creationId xmlns:p14="http://schemas.microsoft.com/office/powerpoint/2010/main" val="3357650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6" r:id="rId8"/>
    <p:sldLayoutId id="2147483684" r:id="rId9"/>
    <p:sldLayoutId id="2147483668" r:id="rId10"/>
    <p:sldLayoutId id="2147483669" r:id="rId11"/>
    <p:sldLayoutId id="2147483670" r:id="rId12"/>
    <p:sldLayoutId id="2147483671" r:id="rId13"/>
    <p:sldLayoutId id="2147483673" r:id="rId14"/>
    <p:sldLayoutId id="2147483674"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74660038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5" r:id="rId3"/>
    <p:sldLayoutId id="2147483683" r:id="rId4"/>
    <p:sldLayoutId id="2147483681" r:id="rId5"/>
    <p:sldLayoutId id="214748368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3">
            <a:extLst>
              <a:ext uri="{FF2B5EF4-FFF2-40B4-BE49-F238E27FC236}">
                <a16:creationId xmlns:a16="http://schemas.microsoft.com/office/drawing/2014/main" id="{67F4D588-7141-4E43-86E5-78FA783E99BB}"/>
              </a:ext>
            </a:extLst>
          </p:cNvPr>
          <p:cNvSpPr/>
          <p:nvPr/>
        </p:nvSpPr>
        <p:spPr>
          <a:xfrm>
            <a:off x="132321" y="71160"/>
            <a:ext cx="11711336" cy="1737791"/>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F234587-AF8F-4BAA-ABDE-9D3F5500A2BB}"/>
              </a:ext>
            </a:extLst>
          </p:cNvPr>
          <p:cNvGrpSpPr/>
          <p:nvPr/>
        </p:nvGrpSpPr>
        <p:grpSpPr>
          <a:xfrm>
            <a:off x="3188256" y="-39175"/>
            <a:ext cx="8075177" cy="1737790"/>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2BFAB66E-FABC-479A-AD73-8CFF1151BCDE}"/>
              </a:ext>
            </a:extLst>
          </p:cNvPr>
          <p:cNvGrpSpPr/>
          <p:nvPr/>
        </p:nvGrpSpPr>
        <p:grpSpPr>
          <a:xfrm rot="20877529">
            <a:off x="143768" y="-43673"/>
            <a:ext cx="2373352" cy="1628627"/>
            <a:chOff x="-2489582" y="2641097"/>
            <a:chExt cx="2537440" cy="1969734"/>
          </a:xfrm>
        </p:grpSpPr>
        <p:sp>
          <p:nvSpPr>
            <p:cNvPr id="13" name="Cloud 12"/>
            <p:cNvSpPr/>
            <p:nvPr/>
          </p:nvSpPr>
          <p:spPr>
            <a:xfrm rot="12142935">
              <a:off x="-2489582" y="2641097"/>
              <a:ext cx="2537440" cy="19697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 name="Cloud 13"/>
            <p:cNvSpPr/>
            <p:nvPr/>
          </p:nvSpPr>
          <p:spPr>
            <a:xfrm rot="12142935">
              <a:off x="-2391987" y="2811914"/>
              <a:ext cx="2342250" cy="1652982"/>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2" name="TextBox 11"/>
          <p:cNvSpPr txBox="1"/>
          <p:nvPr/>
        </p:nvSpPr>
        <p:spPr>
          <a:xfrm>
            <a:off x="27211" y="272558"/>
            <a:ext cx="247463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TUẦN </a:t>
            </a:r>
            <a:r>
              <a:rPr kumimoji="0" lang="en-US" sz="5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31</a:t>
            </a:r>
            <a:endParaRPr kumimoji="0" lang="en-US" sz="4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637B469F-4C6B-4890-B36E-0022CEEE7647}"/>
              </a:ext>
            </a:extLst>
          </p:cNvPr>
          <p:cNvSpPr/>
          <p:nvPr/>
        </p:nvSpPr>
        <p:spPr>
          <a:xfrm>
            <a:off x="2589131" y="169411"/>
            <a:ext cx="1343498" cy="135199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8" name="TextBox 17"/>
          <p:cNvSpPr txBox="1"/>
          <p:nvPr/>
        </p:nvSpPr>
        <p:spPr>
          <a:xfrm>
            <a:off x="2506748" y="59075"/>
            <a:ext cx="129194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24</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9" name="TextBox 18"/>
          <p:cNvSpPr txBox="1"/>
          <p:nvPr/>
        </p:nvSpPr>
        <p:spPr>
          <a:xfrm>
            <a:off x="4037739" y="549292"/>
            <a:ext cx="724351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smtClean="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CHIẾC RỄ ĐA TRÒN</a:t>
            </a:r>
            <a:endParaRPr kumimoji="0" lang="en-US" sz="4400" b="1" i="0" u="none" strike="noStrike" kern="1200" cap="none" spc="0" normalizeH="0" baseline="0" noProof="0" dirty="0">
              <a:ln>
                <a:noFill/>
              </a:ln>
              <a:solidFill>
                <a:srgbClr val="00B050"/>
              </a:solidFill>
              <a:effectLst>
                <a:reflection blurRad="6350" stA="55000" endA="300" endPos="45500" dir="5400000" sy="-100000" algn="bl" rotWithShape="0"/>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6A7F4CD3-1205-4A3F-9F7F-3707995CC0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5246" y="3501267"/>
            <a:ext cx="2536754" cy="3732553"/>
          </a:xfrm>
          <a:prstGeom prst="rect">
            <a:avLst/>
          </a:prstGeom>
        </p:spPr>
      </p:pic>
      <p:sp>
        <p:nvSpPr>
          <p:cNvPr id="17" name="Rectangle 16">
            <a:extLst>
              <a:ext uri="{FF2B5EF4-FFF2-40B4-BE49-F238E27FC236}">
                <a16:creationId xmlns:a16="http://schemas.microsoft.com/office/drawing/2014/main" id="{E2C41686-61D4-404D-9E8F-DF7321B2DFBC}"/>
              </a:ext>
            </a:extLst>
          </p:cNvPr>
          <p:cNvSpPr/>
          <p:nvPr/>
        </p:nvSpPr>
        <p:spPr>
          <a:xfrm>
            <a:off x="3798696" y="1750527"/>
            <a:ext cx="6757862" cy="820674"/>
          </a:xfrm>
          <a:prstGeom prst="rect">
            <a:avLst/>
          </a:prstGeom>
          <a:noFill/>
          <a:ln>
            <a:solidFill>
              <a:srgbClr val="0033CC"/>
            </a:solidFill>
          </a:ln>
        </p:spPr>
        <p:txBody>
          <a:bodyPr wrap="square" lIns="91440" tIns="45720" rIns="91440" bIns="4572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TIẾT 6. ĐỌC MỞ RỘNG</a:t>
            </a:r>
          </a:p>
        </p:txBody>
      </p:sp>
    </p:spTree>
    <p:extLst>
      <p:ext uri="{BB962C8B-B14F-4D97-AF65-F5344CB8AC3E}">
        <p14:creationId xmlns:p14="http://schemas.microsoft.com/office/powerpoint/2010/main" val="1069657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 y="0"/>
            <a:ext cx="12192000" cy="6858000"/>
          </a:xfrm>
          <a:prstGeom prst="rect">
            <a:avLst/>
          </a:prstGeom>
        </p:spPr>
      </p:pic>
      <p:pic>
        <p:nvPicPr>
          <p:cNvPr id="23" name="纯音乐 - 幻与幻想 轻快的钢琴曲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03523" y="6922246"/>
            <a:ext cx="609600" cy="609600"/>
          </a:xfrm>
          <a:prstGeom prst="rect">
            <a:avLst/>
          </a:prstGeom>
        </p:spPr>
      </p:pic>
      <p:sp>
        <p:nvSpPr>
          <p:cNvPr id="14" name="Title 1"/>
          <p:cNvSpPr txBox="1">
            <a:spLocks/>
          </p:cNvSpPr>
          <p:nvPr/>
        </p:nvSpPr>
        <p:spPr>
          <a:xfrm>
            <a:off x="1375241" y="776212"/>
            <a:ext cx="8224787" cy="1148448"/>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en-US" sz="4800" dirty="0" err="1">
                <a:solidFill>
                  <a:srgbClr val="FF0000"/>
                </a:solidFill>
                <a:latin typeface="Arial" panose="020B0604020202020204" pitchFamily="34" charset="0"/>
                <a:cs typeface="Arial" panose="020B0604020202020204" pitchFamily="34" charset="0"/>
              </a:rPr>
              <a:t>Yêu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261257" y="1924660"/>
            <a:ext cx="12437104" cy="2789009"/>
          </a:xfrm>
          <a:prstGeom prst="rect">
            <a:avLst/>
          </a:prstGeom>
        </p:spPr>
        <p:txBody>
          <a:bodyPr>
            <a:normAutofit/>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lnSpc>
                <a:spcPct val="150000"/>
              </a:lnSpc>
              <a:buNone/>
            </a:pP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Sưu</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tầm</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câu</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chuyện</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viết</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về</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Bác</a:t>
            </a:r>
            <a:r>
              <a:rPr lang="en-US" sz="3600" dirty="0" smtClean="0">
                <a:latin typeface="Arial" panose="020B0604020202020204" pitchFamily="34" charset="0"/>
                <a:ea typeface="Arial-Rounded" panose="020B0500000000000000" pitchFamily="34" charset="0"/>
                <a:cs typeface="Arial" panose="020B0604020202020204" pitchFamily="34" charset="0"/>
              </a:rPr>
              <a:t> </a:t>
            </a:r>
            <a:r>
              <a:rPr lang="en-US" sz="3600" dirty="0" err="1" smtClean="0">
                <a:latin typeface="Arial" panose="020B0604020202020204" pitchFamily="34" charset="0"/>
                <a:ea typeface="Arial-Rounded" panose="020B0500000000000000" pitchFamily="34" charset="0"/>
                <a:cs typeface="Arial" panose="020B0604020202020204" pitchFamily="34" charset="0"/>
              </a:rPr>
              <a:t>Hồ</a:t>
            </a:r>
            <a:r>
              <a:rPr lang="en-US" sz="3600" dirty="0" smtClean="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a:p>
            <a:pPr marL="0" indent="0">
              <a:lnSpc>
                <a:spcPct val="150000"/>
              </a:lnSpc>
              <a:buNone/>
            </a:pPr>
            <a:r>
              <a:rPr lang="en-US" sz="3600" dirty="0" smtClean="0">
                <a:solidFill>
                  <a:schemeClr val="tx1"/>
                </a:solidFill>
                <a:latin typeface="Arial" panose="020B0604020202020204" pitchFamily="34" charset="0"/>
                <a:ea typeface="Arial-Rounded" panose="020B0500000000000000" pitchFamily="34" charset="0"/>
                <a:cs typeface="Arial" panose="020B0604020202020204" pitchFamily="34" charset="0"/>
              </a:rPr>
              <a:t>- Chia </a:t>
            </a:r>
            <a:r>
              <a:rPr lang="en-US" sz="3600" dirty="0" err="1" smtClean="0">
                <a:solidFill>
                  <a:schemeClr val="tx1"/>
                </a:solidFill>
                <a:latin typeface="Arial" panose="020B0604020202020204" pitchFamily="34" charset="0"/>
                <a:ea typeface="Arial-Rounded" panose="020B0500000000000000" pitchFamily="34" charset="0"/>
                <a:cs typeface="Arial" panose="020B0604020202020204" pitchFamily="34" charset="0"/>
              </a:rPr>
              <a:t>sẻ</a:t>
            </a:r>
            <a:r>
              <a:rPr lang="en-US" sz="3600" dirty="0" smtClean="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solidFill>
                  <a:schemeClr val="tx1"/>
                </a:solidFill>
                <a:latin typeface="Arial" panose="020B0604020202020204" pitchFamily="34" charset="0"/>
                <a:ea typeface="Arial-Rounded" panose="020B0500000000000000" pitchFamily="34" charset="0"/>
                <a:cs typeface="Arial" panose="020B0604020202020204" pitchFamily="34" charset="0"/>
              </a:rPr>
              <a:t>những</a:t>
            </a:r>
            <a:r>
              <a:rPr lang="en-US" sz="3600" dirty="0" smtClean="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solidFill>
                  <a:schemeClr val="tx1"/>
                </a:solidFill>
                <a:latin typeface="Arial" panose="020B0604020202020204" pitchFamily="34" charset="0"/>
                <a:ea typeface="Arial-Rounded" panose="020B0500000000000000" pitchFamily="34" charset="0"/>
                <a:cs typeface="Arial" panose="020B0604020202020204" pitchFamily="34" charset="0"/>
              </a:rPr>
              <a:t>cảm</a:t>
            </a:r>
            <a:r>
              <a:rPr lang="en-US" sz="3600" dirty="0" smtClean="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solidFill>
                  <a:schemeClr val="tx1"/>
                </a:solidFill>
                <a:latin typeface="Arial" panose="020B0604020202020204" pitchFamily="34" charset="0"/>
                <a:ea typeface="Arial-Rounded" panose="020B0500000000000000" pitchFamily="34" charset="0"/>
                <a:cs typeface="Arial" panose="020B0604020202020204" pitchFamily="34" charset="0"/>
              </a:rPr>
              <a:t>xúc</a:t>
            </a:r>
            <a:r>
              <a:rPr lang="en-US" sz="3600" dirty="0" smtClean="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solidFill>
                  <a:schemeClr val="tx1"/>
                </a:solidFill>
                <a:latin typeface="Arial" panose="020B0604020202020204" pitchFamily="34" charset="0"/>
                <a:ea typeface="Arial-Rounded" panose="020B0500000000000000" pitchFamily="34" charset="0"/>
                <a:cs typeface="Arial" panose="020B0604020202020204" pitchFamily="34" charset="0"/>
              </a:rPr>
              <a:t>sau</a:t>
            </a:r>
            <a:r>
              <a:rPr lang="en-US" sz="3600" dirty="0" smtClean="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solidFill>
                  <a:schemeClr val="tx1"/>
                </a:solidFill>
                <a:latin typeface="Arial" panose="020B0604020202020204" pitchFamily="34" charset="0"/>
                <a:ea typeface="Arial-Rounded" panose="020B0500000000000000" pitchFamily="34" charset="0"/>
                <a:cs typeface="Arial" panose="020B0604020202020204" pitchFamily="34" charset="0"/>
              </a:rPr>
              <a:t>khi</a:t>
            </a:r>
            <a:r>
              <a:rPr lang="en-US" sz="3600" dirty="0" smtClean="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solidFill>
                  <a:schemeClr val="tx1"/>
                </a:solidFill>
                <a:latin typeface="Arial" panose="020B0604020202020204" pitchFamily="34" charset="0"/>
                <a:ea typeface="Arial-Rounded" panose="020B0500000000000000" pitchFamily="34" charset="0"/>
                <a:cs typeface="Arial" panose="020B0604020202020204" pitchFamily="34" charset="0"/>
              </a:rPr>
              <a:t>đọc</a:t>
            </a:r>
            <a:r>
              <a:rPr lang="en-US" sz="3600" dirty="0" smtClean="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solidFill>
                  <a:schemeClr val="tx1"/>
                </a:solidFill>
                <a:latin typeface="Arial" panose="020B0604020202020204" pitchFamily="34" charset="0"/>
                <a:ea typeface="Arial-Rounded" panose="020B0500000000000000" pitchFamily="34" charset="0"/>
                <a:cs typeface="Arial" panose="020B0604020202020204" pitchFamily="34" charset="0"/>
              </a:rPr>
              <a:t>xong</a:t>
            </a:r>
            <a:r>
              <a:rPr lang="en-US" sz="3600" dirty="0" smtClean="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solidFill>
                  <a:schemeClr val="tx1"/>
                </a:solidFill>
                <a:latin typeface="Arial" panose="020B0604020202020204" pitchFamily="34" charset="0"/>
                <a:ea typeface="Arial-Rounded" panose="020B0500000000000000" pitchFamily="34" charset="0"/>
                <a:cs typeface="Arial" panose="020B0604020202020204" pitchFamily="34" charset="0"/>
              </a:rPr>
              <a:t>câu</a:t>
            </a:r>
            <a:r>
              <a:rPr lang="en-US" sz="3600" dirty="0" smtClean="0">
                <a:solidFill>
                  <a:schemeClr val="tx1"/>
                </a:solidFill>
                <a:latin typeface="Arial" panose="020B0604020202020204" pitchFamily="34" charset="0"/>
                <a:ea typeface="Arial-Rounded" panose="020B0500000000000000" pitchFamily="34" charset="0"/>
                <a:cs typeface="Arial" panose="020B0604020202020204" pitchFamily="34" charset="0"/>
              </a:rPr>
              <a:t> </a:t>
            </a:r>
            <a:r>
              <a:rPr lang="en-US" sz="3600" dirty="0" err="1" smtClean="0">
                <a:solidFill>
                  <a:schemeClr val="tx1"/>
                </a:solidFill>
                <a:latin typeface="Arial" panose="020B0604020202020204" pitchFamily="34" charset="0"/>
                <a:ea typeface="Arial-Rounded" panose="020B0500000000000000" pitchFamily="34" charset="0"/>
                <a:cs typeface="Arial" panose="020B0604020202020204" pitchFamily="34" charset="0"/>
              </a:rPr>
              <a:t>chuyện</a:t>
            </a:r>
            <a:r>
              <a:rPr lang="en-US" sz="3600" dirty="0" smtClean="0">
                <a:solidFill>
                  <a:schemeClr val="tx1"/>
                </a:solidFill>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970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audio>
              <p:cMediaNode numSld="999">
                <p:cTn id="2" repeatCount="indefinite" fill="hold" display="0">
                  <p:stCondLst>
                    <p:cond delay="indefinite"/>
                  </p:stCondLst>
                  <p:endCondLst>
                    <p:cond evt="onStopAudio" delay="0">
                      <p:tgtEl>
                        <p:sldTgt/>
                      </p:tgtEl>
                    </p:cond>
                  </p:endCondLst>
                </p:cTn>
                <p:tgtEl>
                  <p:spTgt spid="2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27546" y="464336"/>
            <a:ext cx="9826143" cy="646331"/>
          </a:xfrm>
          <a:prstGeom prst="rect">
            <a:avLst/>
          </a:prstGeom>
          <a:noFill/>
        </p:spPr>
        <p:txBody>
          <a:bodyPr wrap="square" rtlCol="0">
            <a:spAutoFit/>
          </a:bodyPr>
          <a:lstStyle/>
          <a:p>
            <a:pPr algn="just">
              <a:buClr>
                <a:srgbClr val="000000"/>
              </a:buClr>
            </a:pPr>
            <a:r>
              <a:rPr lang="en-US" sz="3600" b="1" dirty="0" smtClean="0">
                <a:solidFill>
                  <a:srgbClr val="00B0F0"/>
                </a:solidFill>
                <a:ea typeface="Arial-Rounded" panose="020B0500000000000000" pitchFamily="34" charset="0"/>
                <a:cs typeface="Times New Roman" pitchFamily="18" charset="0"/>
              </a:rPr>
              <a:t>1. </a:t>
            </a:r>
            <a:r>
              <a:rPr lang="en-US" sz="3600" kern="0" dirty="0" err="1" smtClean="0">
                <a:ea typeface="Arial-Rounded" pitchFamily="34" charset="0"/>
                <a:cs typeface="Arial-Rounded" pitchFamily="34" charset="0"/>
                <a:sym typeface="Arial"/>
              </a:rPr>
              <a:t>Tìm</a:t>
            </a:r>
            <a:r>
              <a:rPr lang="en-US" sz="3600" kern="0" dirty="0" smtClean="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đọc</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một</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câu</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chuyện</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kể</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về</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Bác</a:t>
            </a:r>
            <a:r>
              <a:rPr lang="en-US" sz="3600" kern="0" dirty="0">
                <a:ea typeface="Arial-Rounded" pitchFamily="34" charset="0"/>
                <a:cs typeface="Arial-Rounded" pitchFamily="34" charset="0"/>
                <a:sym typeface="Arial"/>
              </a:rPr>
              <a:t> </a:t>
            </a:r>
            <a:r>
              <a:rPr lang="en-US" sz="3600" kern="0" dirty="0" err="1">
                <a:ea typeface="Arial-Rounded" pitchFamily="34" charset="0"/>
                <a:cs typeface="Arial-Rounded" pitchFamily="34" charset="0"/>
                <a:sym typeface="Arial"/>
              </a:rPr>
              <a:t>Hồ</a:t>
            </a:r>
            <a:r>
              <a:rPr lang="en-US" sz="3600" kern="0" dirty="0">
                <a:ea typeface="Arial-Rounded" pitchFamily="34" charset="0"/>
                <a:cs typeface="Arial-Rounded" pitchFamily="34" charset="0"/>
                <a:sym typeface="Arial"/>
              </a:rPr>
              <a:t>.</a:t>
            </a:r>
          </a:p>
        </p:txBody>
      </p:sp>
      <p:pic>
        <p:nvPicPr>
          <p:cNvPr id="4" name="Picture 3" descr="A picture containing toy, doll, clipart, vector graphics&#10;&#10;Description automatically generated">
            <a:extLst>
              <a:ext uri="{FF2B5EF4-FFF2-40B4-BE49-F238E27FC236}">
                <a16:creationId xmlns:a16="http://schemas.microsoft.com/office/drawing/2014/main" id="{799496DA-691B-4978-9FCA-48662DAD71E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2300">
                        <a14:foregroundMark x1="24500" y1="23494" x2="26900" y2="66506"/>
                        <a14:foregroundMark x1="19500" y1="69518" x2="22500" y2="75783"/>
                        <a14:foregroundMark x1="13100" y1="73735" x2="23900" y2="80000"/>
                        <a14:foregroundMark x1="12000" y1="75301" x2="15100" y2="75060"/>
                        <a14:foregroundMark x1="16200" y1="77952" x2="19700" y2="81084"/>
                        <a14:foregroundMark x1="18200" y1="22892" x2="25600" y2="14096"/>
                        <a14:foregroundMark x1="25600" y1="14096" x2="30400" y2="15301"/>
                        <a14:foregroundMark x1="63100" y1="75301" x2="75900" y2="79036"/>
                        <a14:foregroundMark x1="79400" y1="79759" x2="85700" y2="76867"/>
                        <a14:foregroundMark x1="83100" y1="78434" x2="88600" y2="77952"/>
                        <a14:foregroundMark x1="81800" y1="76867" x2="88400" y2="79036"/>
                        <a14:foregroundMark x1="87500" y1="79518" x2="85100" y2="78434"/>
                        <a14:foregroundMark x1="83500" y1="78193" x2="89500" y2="79277"/>
                        <a14:foregroundMark x1="23600" y1="48795" x2="17700" y2="55422"/>
                        <a14:foregroundMark x1="17700" y1="55422" x2="16800" y2="60482"/>
                        <a14:foregroundMark x1="13800" y1="72651" x2="11600" y2="73976"/>
                        <a14:foregroundMark x1="10900" y1="75301" x2="14400" y2="71325"/>
                        <a14:foregroundMark x1="84600" y1="79759" x2="89700" y2="79036"/>
                        <a14:foregroundMark x1="33100" y1="57831" x2="31100" y2="66024"/>
                        <a14:foregroundMark x1="39200" y1="56024" x2="40300" y2="57831"/>
                        <a14:foregroundMark x1="24500" y1="53133" x2="31100" y2="55663"/>
                        <a14:foregroundMark x1="26700" y1="52048" x2="31800" y2="54699"/>
                        <a14:foregroundMark x1="80500" y1="66265" x2="80700" y2="73133"/>
                        <a14:foregroundMark x1="55000" y1="54940" x2="55000" y2="59157"/>
                        <a14:foregroundMark x1="56300" y1="51807" x2="62300" y2="55663"/>
                        <a14:foregroundMark x1="54400" y1="50482" x2="61300" y2="55422"/>
                        <a14:foregroundMark x1="61300" y1="55422" x2="62000" y2="56506"/>
                        <a14:foregroundMark x1="82400" y1="76386" x2="90700" y2="77590"/>
                        <a14:foregroundMark x1="90700" y1="77590" x2="86600" y2="79277"/>
                        <a14:foregroundMark x1="91000" y1="79277" x2="92300" y2="79518"/>
                        <a14:foregroundMark x1="91900" y1="78675" x2="91900" y2="81084"/>
                        <a14:foregroundMark x1="60700" y1="53614" x2="55000" y2="49639"/>
                      </a14:backgroundRemoval>
                    </a14:imgEffect>
                  </a14:imgLayer>
                </a14:imgProps>
              </a:ext>
              <a:ext uri="{28A0092B-C50C-407E-A947-70E740481C1C}">
                <a14:useLocalDpi xmlns:a14="http://schemas.microsoft.com/office/drawing/2010/main" val="0"/>
              </a:ext>
            </a:extLst>
          </a:blip>
          <a:stretch>
            <a:fillRect/>
          </a:stretch>
        </p:blipFill>
        <p:spPr>
          <a:xfrm>
            <a:off x="3978348" y="2180272"/>
            <a:ext cx="4856163" cy="4030615"/>
          </a:xfrm>
          <a:prstGeom prst="rect">
            <a:avLst/>
          </a:prstGeom>
        </p:spPr>
      </p:pic>
    </p:spTree>
    <p:extLst>
      <p:ext uri="{BB962C8B-B14F-4D97-AF65-F5344CB8AC3E}">
        <p14:creationId xmlns:p14="http://schemas.microsoft.com/office/powerpoint/2010/main" val="3331229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A97190-74BE-4249-8338-9B92964C45E3}"/>
              </a:ext>
            </a:extLst>
          </p:cNvPr>
          <p:cNvSpPr txBox="1"/>
          <p:nvPr/>
        </p:nvSpPr>
        <p:spPr>
          <a:xfrm>
            <a:off x="130630" y="0"/>
            <a:ext cx="11959770" cy="6863417"/>
          </a:xfrm>
          <a:prstGeom prst="rect">
            <a:avLst/>
          </a:prstGeom>
          <a:noFill/>
        </p:spPr>
        <p:txBody>
          <a:bodyPr wrap="square">
            <a:spAutoFit/>
          </a:bodyPr>
          <a:lstStyle/>
          <a:p>
            <a:pPr algn="ctr">
              <a:lnSpc>
                <a:spcPct val="150000"/>
              </a:lnSpc>
            </a:pPr>
            <a:r>
              <a:rPr lang="vi-VN" sz="3200" b="1" i="0" dirty="0">
                <a:solidFill>
                  <a:schemeClr val="accent1">
                    <a:lumMod val="75000"/>
                  </a:schemeClr>
                </a:solidFill>
                <a:effectLst/>
                <a:ea typeface="Arial-Rounded" panose="020B0500000000000000" pitchFamily="34" charset="0"/>
                <a:cs typeface="Arial-Rounded" panose="020B0500000000000000" pitchFamily="34" charset="0"/>
              </a:rPr>
              <a:t>Ai ngoan sẽ được thưởng</a:t>
            </a:r>
            <a:endParaRPr lang="vi-VN" sz="3200" b="0" i="0" dirty="0">
              <a:solidFill>
                <a:schemeClr val="accent1">
                  <a:lumMod val="75000"/>
                </a:schemeClr>
              </a:solidFill>
              <a:effectLst/>
              <a:ea typeface="Arial-Rounded" panose="020B0500000000000000" pitchFamily="34" charset="0"/>
              <a:cs typeface="Arial-Rounded" panose="020B0500000000000000" pitchFamily="34" charset="0"/>
            </a:endParaRPr>
          </a:p>
          <a:p>
            <a:pPr algn="just"/>
            <a:r>
              <a:rPr lang="en-US" sz="2400" b="1" i="0" dirty="0">
                <a:solidFill>
                  <a:srgbClr val="000000"/>
                </a:solidFill>
                <a:effectLst/>
                <a:ea typeface="Arial-Rounded" panose="020B0500000000000000" pitchFamily="34" charset="0"/>
                <a:cs typeface="Arial-Rounded" panose="020B0500000000000000" pitchFamily="34" charset="0"/>
              </a:rPr>
              <a:t>   </a:t>
            </a:r>
            <a:r>
              <a:rPr lang="vi-VN" sz="2800" b="1" i="0" dirty="0">
                <a:solidFill>
                  <a:srgbClr val="FF0000"/>
                </a:solidFill>
                <a:effectLst/>
                <a:ea typeface="Arial-Rounded" panose="020B0500000000000000" pitchFamily="34" charset="0"/>
                <a:cs typeface="Arial-Rounded" panose="020B0500000000000000" pitchFamily="34" charset="0"/>
              </a:rPr>
              <a:t>1.</a:t>
            </a:r>
            <a:r>
              <a:rPr lang="vi-VN" sz="2800" b="0" i="0" dirty="0">
                <a:solidFill>
                  <a:srgbClr val="000000"/>
                </a:solidFill>
                <a:effectLst/>
                <a:ea typeface="Arial-Rounded" panose="020B0500000000000000" pitchFamily="34" charset="0"/>
                <a:cs typeface="Arial-Rounded" panose="020B0500000000000000" pitchFamily="34" charset="0"/>
              </a:rPr>
              <a:t> Một buổi sáng, Bác Hồ đến thăm trại nhi đồng. Vừa thấy Bác, các em nhỏ đã chạy ùa tới, quây quanh Bác. Ai cũng muốn nhìn Bác cho thật rõ.</a:t>
            </a:r>
          </a:p>
          <a:p>
            <a:pPr algn="just"/>
            <a:r>
              <a:rPr lang="vi-VN" sz="2800" b="0" i="0" dirty="0">
                <a:solidFill>
                  <a:srgbClr val="000000"/>
                </a:solidFill>
                <a:effectLst/>
                <a:ea typeface="Arial-Rounded" panose="020B0500000000000000" pitchFamily="34" charset="0"/>
                <a:cs typeface="Arial-Rounded" panose="020B0500000000000000" pitchFamily="34" charset="0"/>
              </a:rPr>
              <a:t>Bác đi giữa đoàn học sinh, tay dắt hai em nhỏ nhất. Mắt Bác sáng, da Bác hồng hào. Bác cùng các em đi thăm phòng ngủ, phòng ăn, nhà bếp, nơi tắm rửa,…</a:t>
            </a:r>
          </a:p>
          <a:p>
            <a:pPr algn="just"/>
            <a:r>
              <a:rPr lang="en-US" sz="2800" b="1" i="0" dirty="0">
                <a:solidFill>
                  <a:srgbClr val="000000"/>
                </a:solidFill>
                <a:effectLst/>
                <a:ea typeface="Arial-Rounded" panose="020B0500000000000000" pitchFamily="34" charset="0"/>
                <a:cs typeface="Arial-Rounded" panose="020B0500000000000000" pitchFamily="34" charset="0"/>
              </a:rPr>
              <a:t>   </a:t>
            </a:r>
            <a:r>
              <a:rPr lang="vi-VN" sz="2800" b="1" i="0" dirty="0">
                <a:solidFill>
                  <a:srgbClr val="FF0000"/>
                </a:solidFill>
                <a:effectLst/>
                <a:ea typeface="Arial-Rounded" panose="020B0500000000000000" pitchFamily="34" charset="0"/>
                <a:cs typeface="Arial-Rounded" panose="020B0500000000000000" pitchFamily="34" charset="0"/>
              </a:rPr>
              <a:t>2.</a:t>
            </a:r>
            <a:r>
              <a:rPr lang="vi-VN" sz="2800" b="0" i="0" dirty="0">
                <a:solidFill>
                  <a:srgbClr val="FF0000"/>
                </a:solidFill>
                <a:effectLst/>
                <a:ea typeface="Arial-Rounded" panose="020B0500000000000000" pitchFamily="34" charset="0"/>
                <a:cs typeface="Arial-Rounded" panose="020B0500000000000000" pitchFamily="34" charset="0"/>
              </a:rPr>
              <a:t> </a:t>
            </a:r>
            <a:r>
              <a:rPr lang="vi-VN" sz="2800" b="0" i="0" dirty="0">
                <a:solidFill>
                  <a:srgbClr val="000000"/>
                </a:solidFill>
                <a:effectLst/>
                <a:ea typeface="Arial-Rounded" panose="020B0500000000000000" pitchFamily="34" charset="0"/>
                <a:cs typeface="Arial-Rounded" panose="020B0500000000000000" pitchFamily="34" charset="0"/>
              </a:rPr>
              <a:t>Trở lại phòng họp, Bác ngồi giữa các em và hỏi :</a:t>
            </a:r>
          </a:p>
          <a:p>
            <a:pPr algn="just"/>
            <a:r>
              <a:rPr lang="vi-VN" sz="2800" b="0" i="0" dirty="0">
                <a:solidFill>
                  <a:srgbClr val="000000"/>
                </a:solidFill>
                <a:effectLst/>
                <a:ea typeface="Arial-Rounded" panose="020B0500000000000000" pitchFamily="34" charset="0"/>
                <a:cs typeface="Arial-Rounded" panose="020B0500000000000000" pitchFamily="34" charset="0"/>
              </a:rPr>
              <a:t>- Các cháu chơi có vui không ?</a:t>
            </a:r>
          </a:p>
          <a:p>
            <a:pPr algn="just"/>
            <a:r>
              <a:rPr lang="vi-VN" sz="2800" b="0" i="0" dirty="0">
                <a:solidFill>
                  <a:srgbClr val="000000"/>
                </a:solidFill>
                <a:effectLst/>
                <a:ea typeface="Arial-Rounded" panose="020B0500000000000000" pitchFamily="34" charset="0"/>
                <a:cs typeface="Arial-Rounded" panose="020B0500000000000000" pitchFamily="34" charset="0"/>
              </a:rPr>
              <a:t>Những lời non nớt vang lên :</a:t>
            </a:r>
          </a:p>
          <a:p>
            <a:pPr algn="just"/>
            <a:r>
              <a:rPr lang="vi-VN" sz="2800" b="0" i="0" dirty="0">
                <a:solidFill>
                  <a:srgbClr val="000000"/>
                </a:solidFill>
                <a:effectLst/>
                <a:ea typeface="Arial-Rounded" panose="020B0500000000000000" pitchFamily="34" charset="0"/>
                <a:cs typeface="Arial-Rounded" panose="020B0500000000000000" pitchFamily="34" charset="0"/>
              </a:rPr>
              <a:t>- Thưa Bác, vui lắm ạ !</a:t>
            </a:r>
          </a:p>
          <a:p>
            <a:pPr algn="just"/>
            <a:r>
              <a:rPr lang="vi-VN" sz="2800" b="0" i="0" dirty="0">
                <a:solidFill>
                  <a:srgbClr val="000000"/>
                </a:solidFill>
                <a:effectLst/>
                <a:ea typeface="Arial-Rounded" panose="020B0500000000000000" pitchFamily="34" charset="0"/>
                <a:cs typeface="Arial-Rounded" panose="020B0500000000000000" pitchFamily="34" charset="0"/>
              </a:rPr>
              <a:t>Bác lại hỏi :</a:t>
            </a:r>
          </a:p>
          <a:p>
            <a:pPr algn="just"/>
            <a:r>
              <a:rPr lang="vi-VN" sz="2800" b="0" i="0" dirty="0">
                <a:solidFill>
                  <a:srgbClr val="000000"/>
                </a:solidFill>
                <a:effectLst/>
                <a:ea typeface="Arial-Rounded" panose="020B0500000000000000" pitchFamily="34" charset="0"/>
                <a:cs typeface="Arial-Rounded" panose="020B0500000000000000" pitchFamily="34" charset="0"/>
              </a:rPr>
              <a:t>- Các cháu ăn có no không ?</a:t>
            </a:r>
          </a:p>
          <a:p>
            <a:pPr algn="just"/>
            <a:r>
              <a:rPr lang="vi-VN" sz="2800" b="0" i="0" dirty="0">
                <a:solidFill>
                  <a:srgbClr val="000000"/>
                </a:solidFill>
                <a:effectLst/>
                <a:ea typeface="Arial-Rounded" panose="020B0500000000000000" pitchFamily="34" charset="0"/>
                <a:cs typeface="Arial-Rounded" panose="020B0500000000000000" pitchFamily="34" charset="0"/>
              </a:rPr>
              <a:t>- No ạ !</a:t>
            </a:r>
          </a:p>
          <a:p>
            <a:pPr algn="just"/>
            <a:r>
              <a:rPr lang="vi-VN" sz="2800" b="0" i="0" dirty="0">
                <a:solidFill>
                  <a:srgbClr val="000000"/>
                </a:solidFill>
                <a:effectLst/>
                <a:ea typeface="Arial-Rounded" panose="020B0500000000000000" pitchFamily="34" charset="0"/>
                <a:cs typeface="Arial-Rounded" panose="020B0500000000000000" pitchFamily="34" charset="0"/>
              </a:rPr>
              <a:t>Các cô có mắng phạt các cháu không ?</a:t>
            </a:r>
          </a:p>
          <a:p>
            <a:pPr algn="just"/>
            <a:r>
              <a:rPr lang="vi-VN" sz="2800" b="0" i="0" dirty="0">
                <a:solidFill>
                  <a:srgbClr val="000000"/>
                </a:solidFill>
                <a:effectLst/>
                <a:ea typeface="Arial-Rounded" panose="020B0500000000000000" pitchFamily="34" charset="0"/>
                <a:cs typeface="Arial-Rounded" panose="020B0500000000000000" pitchFamily="34" charset="0"/>
              </a:rPr>
              <a:t>- Không ạ !</a:t>
            </a:r>
          </a:p>
        </p:txBody>
      </p:sp>
    </p:spTree>
    <p:extLst>
      <p:ext uri="{BB962C8B-B14F-4D97-AF65-F5344CB8AC3E}">
        <p14:creationId xmlns:p14="http://schemas.microsoft.com/office/powerpoint/2010/main" val="79493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A08319-AB0E-4671-AB93-324835B91E62}"/>
              </a:ext>
            </a:extLst>
          </p:cNvPr>
          <p:cNvSpPr txBox="1"/>
          <p:nvPr/>
        </p:nvSpPr>
        <p:spPr>
          <a:xfrm>
            <a:off x="290286" y="-50709"/>
            <a:ext cx="11901714" cy="6894195"/>
          </a:xfrm>
          <a:prstGeom prst="rect">
            <a:avLst/>
          </a:prstGeom>
          <a:noFill/>
        </p:spPr>
        <p:txBody>
          <a:bodyPr wrap="square">
            <a:spAutoFit/>
          </a:bodyPr>
          <a:lstStyle/>
          <a:p>
            <a:pPr algn="just"/>
            <a:r>
              <a:rPr lang="vi-VN" sz="2600" b="0" i="0" dirty="0">
                <a:solidFill>
                  <a:srgbClr val="000000"/>
                </a:solidFill>
                <a:effectLst/>
                <a:ea typeface="Arial-Rounded" panose="020B0500000000000000" pitchFamily="34" charset="0"/>
                <a:cs typeface="Arial-Rounded" panose="020B0500000000000000" pitchFamily="34" charset="0"/>
              </a:rPr>
              <a:t>Bác khen :</a:t>
            </a:r>
          </a:p>
          <a:p>
            <a:pPr algn="just"/>
            <a:r>
              <a:rPr lang="vi-VN" sz="2600" b="0" i="0" dirty="0">
                <a:solidFill>
                  <a:srgbClr val="000000"/>
                </a:solidFill>
                <a:effectLst/>
                <a:ea typeface="Arial-Rounded" panose="020B0500000000000000" pitchFamily="34" charset="0"/>
                <a:cs typeface="Arial-Rounded" panose="020B0500000000000000" pitchFamily="34" charset="0"/>
              </a:rPr>
              <a:t>- Thế thì tốt lắm ! Bây giờ Bác chia kẹo cho các cháu. Các cháu có thích kẹo không ?</a:t>
            </a:r>
          </a:p>
          <a:p>
            <a:pPr algn="just"/>
            <a:r>
              <a:rPr lang="vi-VN" sz="2600" b="0" i="0" dirty="0">
                <a:solidFill>
                  <a:srgbClr val="000000"/>
                </a:solidFill>
                <a:effectLst/>
                <a:ea typeface="Arial-Rounded" panose="020B0500000000000000" pitchFamily="34" charset="0"/>
                <a:cs typeface="Arial-Rounded" panose="020B0500000000000000" pitchFamily="34" charset="0"/>
              </a:rPr>
              <a:t>- Tất cả cùng reo lên :</a:t>
            </a:r>
          </a:p>
          <a:p>
            <a:pPr algn="just"/>
            <a:r>
              <a:rPr lang="vi-VN" sz="2600" b="0" i="0" dirty="0">
                <a:solidFill>
                  <a:srgbClr val="000000"/>
                </a:solidFill>
                <a:effectLst/>
                <a:ea typeface="Arial-Rounded" panose="020B0500000000000000" pitchFamily="34" charset="0"/>
                <a:cs typeface="Arial-Rounded" panose="020B0500000000000000" pitchFamily="34" charset="0"/>
              </a:rPr>
              <a:t>- Có ạ ! Có ạ !</a:t>
            </a:r>
            <a:endParaRPr lang="en-US" sz="2600" b="0" i="0" dirty="0">
              <a:solidFill>
                <a:srgbClr val="000000"/>
              </a:solidFill>
              <a:effectLst/>
              <a:ea typeface="Arial-Rounded" panose="020B0500000000000000" pitchFamily="34" charset="0"/>
              <a:cs typeface="Arial-Rounded" panose="020B0500000000000000" pitchFamily="34" charset="0"/>
            </a:endParaRPr>
          </a:p>
          <a:p>
            <a:pPr algn="just"/>
            <a:r>
              <a:rPr lang="vi-VN" sz="2600" b="0" i="0" dirty="0">
                <a:solidFill>
                  <a:srgbClr val="000000"/>
                </a:solidFill>
                <a:effectLst/>
                <a:ea typeface="Arial-Rounded" panose="020B0500000000000000" pitchFamily="34" charset="0"/>
                <a:cs typeface="Arial-Rounded" panose="020B0500000000000000" pitchFamily="34" charset="0"/>
              </a:rPr>
              <a:t>Một em bé giơ tay xin nói :</a:t>
            </a:r>
          </a:p>
          <a:p>
            <a:pPr algn="just"/>
            <a:r>
              <a:rPr lang="vi-VN" sz="2600" b="0" i="0" dirty="0">
                <a:solidFill>
                  <a:srgbClr val="000000"/>
                </a:solidFill>
                <a:effectLst/>
                <a:ea typeface="Arial-Rounded" panose="020B0500000000000000" pitchFamily="34" charset="0"/>
                <a:cs typeface="Arial-Rounded" panose="020B0500000000000000" pitchFamily="34" charset="0"/>
              </a:rPr>
              <a:t>- Thưa Bác, ai ngoan thì được ăn kẹo, ai chưa ngoan thì không được ạ !</a:t>
            </a:r>
          </a:p>
          <a:p>
            <a:pPr algn="just"/>
            <a:r>
              <a:rPr lang="vi-VN" sz="2600" b="0" i="0" dirty="0">
                <a:solidFill>
                  <a:srgbClr val="000000"/>
                </a:solidFill>
                <a:effectLst/>
                <a:ea typeface="Arial-Rounded" panose="020B0500000000000000" pitchFamily="34" charset="0"/>
                <a:cs typeface="Arial-Rounded" panose="020B0500000000000000" pitchFamily="34" charset="0"/>
              </a:rPr>
              <a:t>- Các cháu có đồng ý không ?</a:t>
            </a:r>
          </a:p>
          <a:p>
            <a:pPr algn="just"/>
            <a:r>
              <a:rPr lang="vi-VN" sz="2600" b="0" i="0" dirty="0">
                <a:solidFill>
                  <a:srgbClr val="000000"/>
                </a:solidFill>
                <a:effectLst/>
                <a:ea typeface="Arial-Rounded" panose="020B0500000000000000" pitchFamily="34" charset="0"/>
                <a:cs typeface="Arial-Rounded" panose="020B0500000000000000" pitchFamily="34" charset="0"/>
              </a:rPr>
              <a:t>- Đồng ý ạ !</a:t>
            </a:r>
          </a:p>
          <a:p>
            <a:pPr algn="just"/>
            <a:r>
              <a:rPr lang="en-US" sz="2600" b="1" i="0" dirty="0">
                <a:solidFill>
                  <a:srgbClr val="000000"/>
                </a:solidFill>
                <a:effectLst/>
                <a:ea typeface="Arial-Rounded" panose="020B0500000000000000" pitchFamily="34" charset="0"/>
                <a:cs typeface="Arial-Rounded" panose="020B0500000000000000" pitchFamily="34" charset="0"/>
              </a:rPr>
              <a:t>    </a:t>
            </a:r>
            <a:r>
              <a:rPr lang="vi-VN" sz="2600" b="1" i="0" dirty="0">
                <a:solidFill>
                  <a:srgbClr val="FF0000"/>
                </a:solidFill>
                <a:effectLst/>
                <a:ea typeface="Arial-Rounded" panose="020B0500000000000000" pitchFamily="34" charset="0"/>
                <a:cs typeface="Arial-Rounded" panose="020B0500000000000000" pitchFamily="34" charset="0"/>
              </a:rPr>
              <a:t>3.</a:t>
            </a:r>
            <a:r>
              <a:rPr lang="vi-VN" sz="2600" b="0" i="0" dirty="0">
                <a:solidFill>
                  <a:srgbClr val="000000"/>
                </a:solidFill>
                <a:effectLst/>
                <a:ea typeface="Arial-Rounded" panose="020B0500000000000000" pitchFamily="34" charset="0"/>
                <a:cs typeface="Arial-Rounded" panose="020B0500000000000000" pitchFamily="34" charset="0"/>
              </a:rPr>
              <a:t> Các em nhỏ đứng thành vòng rộng. Bác cầm gói kẹo chia cho từng em. Đến lượt Tộ, em không nhận, em chỉ khẽ thưa :</a:t>
            </a:r>
          </a:p>
          <a:p>
            <a:pPr algn="just"/>
            <a:r>
              <a:rPr lang="vi-VN" sz="2600" b="0" i="0" dirty="0">
                <a:solidFill>
                  <a:srgbClr val="000000"/>
                </a:solidFill>
                <a:effectLst/>
                <a:ea typeface="Arial-Rounded" panose="020B0500000000000000" pitchFamily="34" charset="0"/>
                <a:cs typeface="Arial-Rounded" panose="020B0500000000000000" pitchFamily="34" charset="0"/>
              </a:rPr>
              <a:t>- Thưa Bác, hôm nay cháu không vâng lời cô. Cháu chưa ngoan nên không được ăn kẹo của Bác.</a:t>
            </a:r>
          </a:p>
          <a:p>
            <a:pPr algn="just"/>
            <a:r>
              <a:rPr lang="vi-VN" sz="2600" b="0" i="0" dirty="0">
                <a:solidFill>
                  <a:srgbClr val="000000"/>
                </a:solidFill>
                <a:effectLst/>
                <a:ea typeface="Arial-Rounded" panose="020B0500000000000000" pitchFamily="34" charset="0"/>
                <a:cs typeface="Arial-Rounded" panose="020B0500000000000000" pitchFamily="34" charset="0"/>
              </a:rPr>
              <a:t>Bác cười trìu mến :</a:t>
            </a:r>
          </a:p>
          <a:p>
            <a:pPr algn="just"/>
            <a:r>
              <a:rPr lang="vi-VN" sz="2600" b="0" i="0" dirty="0">
                <a:solidFill>
                  <a:srgbClr val="000000"/>
                </a:solidFill>
                <a:effectLst/>
                <a:ea typeface="Arial-Rounded" panose="020B0500000000000000" pitchFamily="34" charset="0"/>
                <a:cs typeface="Arial-Rounded" panose="020B0500000000000000" pitchFamily="34" charset="0"/>
              </a:rPr>
              <a:t>- Cháu biết nhận lỗi, thế là ngoan lắm. Cháu vẫn được nhận phần kẹo như các bạn khác.</a:t>
            </a:r>
          </a:p>
          <a:p>
            <a:pPr algn="just"/>
            <a:r>
              <a:rPr lang="vi-VN" sz="2600" b="0" i="0" dirty="0">
                <a:solidFill>
                  <a:srgbClr val="000000"/>
                </a:solidFill>
                <a:effectLst/>
                <a:ea typeface="Arial-Rounded" panose="020B0500000000000000" pitchFamily="34" charset="0"/>
                <a:cs typeface="Arial-Rounded" panose="020B0500000000000000" pitchFamily="34" charset="0"/>
              </a:rPr>
              <a:t>Tộ mừng rỡ nhận lấy kẹo Bác cho.</a:t>
            </a:r>
          </a:p>
        </p:txBody>
      </p:sp>
    </p:spTree>
    <p:extLst>
      <p:ext uri="{BB962C8B-B14F-4D97-AF65-F5344CB8AC3E}">
        <p14:creationId xmlns:p14="http://schemas.microsoft.com/office/powerpoint/2010/main" val="2806590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731A72-79DA-41EA-BC10-A1E1B12379E9}"/>
              </a:ext>
            </a:extLst>
          </p:cNvPr>
          <p:cNvSpPr txBox="1"/>
          <p:nvPr/>
        </p:nvSpPr>
        <p:spPr>
          <a:xfrm>
            <a:off x="217714" y="0"/>
            <a:ext cx="11858172" cy="6332503"/>
          </a:xfrm>
          <a:prstGeom prst="rect">
            <a:avLst/>
          </a:prstGeom>
          <a:noFill/>
        </p:spPr>
        <p:txBody>
          <a:bodyPr wrap="square">
            <a:spAutoFit/>
          </a:bodyPr>
          <a:lstStyle/>
          <a:p>
            <a:pPr algn="ctr">
              <a:lnSpc>
                <a:spcPct val="150000"/>
              </a:lnSpc>
            </a:pPr>
            <a:r>
              <a:rPr lang="en-US" sz="2400" b="0" i="0" dirty="0">
                <a:effectLst/>
                <a:latin typeface="+mj-lt"/>
                <a:ea typeface="Arial-Rounded" panose="020B0500000000000000" pitchFamily="34" charset="0"/>
                <a:cs typeface="Arial-Rounded" panose="020B0500000000000000" pitchFamily="34" charset="0"/>
              </a:rPr>
              <a:t>       </a:t>
            </a:r>
            <a:r>
              <a:rPr lang="pt-BR" sz="3200" b="1" i="0" dirty="0">
                <a:solidFill>
                  <a:schemeClr val="accent1">
                    <a:lumMod val="75000"/>
                  </a:schemeClr>
                </a:solidFill>
                <a:effectLst/>
                <a:latin typeface="+mj-lt"/>
                <a:ea typeface="Arial-Rounded" panose="020B0500000000000000" pitchFamily="34" charset="0"/>
                <a:cs typeface="Arial-Rounded" panose="020B0500000000000000" pitchFamily="34" charset="0"/>
              </a:rPr>
              <a:t>Bể cá vàng dành cho các cháu</a:t>
            </a:r>
            <a:endParaRPr lang="pt-BR" sz="2800" b="1" i="0" dirty="0">
              <a:solidFill>
                <a:schemeClr val="accent1">
                  <a:lumMod val="75000"/>
                </a:schemeClr>
              </a:solidFill>
              <a:effectLst/>
              <a:latin typeface="+mj-lt"/>
              <a:ea typeface="Arial-Rounded" panose="020B0500000000000000" pitchFamily="34" charset="0"/>
              <a:cs typeface="Arial-Rounded" panose="020B0500000000000000" pitchFamily="34" charset="0"/>
            </a:endParaRPr>
          </a:p>
          <a:p>
            <a:pPr algn="just">
              <a:lnSpc>
                <a:spcPts val="3900"/>
              </a:lnSpc>
            </a:pPr>
            <a:r>
              <a:rPr lang="en-US" sz="2400" b="0" i="0" dirty="0">
                <a:effectLst/>
                <a:latin typeface="+mj-lt"/>
                <a:ea typeface="Arial-Rounded" panose="020B0500000000000000" pitchFamily="34" charset="0"/>
                <a:cs typeface="Arial-Rounded" panose="020B0500000000000000" pitchFamily="34" charset="0"/>
              </a:rPr>
              <a:t>      </a:t>
            </a:r>
            <a:r>
              <a:rPr lang="vi-VN" sz="2800" b="0" i="0" dirty="0">
                <a:solidFill>
                  <a:schemeClr val="bg2"/>
                </a:solidFill>
                <a:effectLst/>
                <a:latin typeface="+mj-lt"/>
                <a:ea typeface="Arial-Rounded" panose="020B0500000000000000" pitchFamily="34" charset="0"/>
                <a:cs typeface="Arial-Rounded" panose="020B0500000000000000" pitchFamily="34" charset="0"/>
              </a:rPr>
              <a:t>Ai cũng biết là ngôi nhà sàn của Bác ở Phủ Chủ tịch rất đơn sơ nhưng khi thiết kế, Bác đã đề nghị các đồng chí xây cho Bác một hàng ghế xi măng bao quanh để các cháu thiếu nhi đến thăm Bác có chỗ ngồi. Thấy các cháu có chỗ ngồi nhưng lại không có gì để chơi, Bác lại đề nghị kiếm 1 bể cá để nuôi cá vàng cho các cháu đến thăm Bác có cá để xem.</a:t>
            </a:r>
          </a:p>
          <a:p>
            <a:pPr algn="just">
              <a:lnSpc>
                <a:spcPts val="3900"/>
              </a:lnSpc>
            </a:pPr>
            <a:r>
              <a:rPr lang="en-US" sz="2800" b="0" i="0" dirty="0">
                <a:solidFill>
                  <a:schemeClr val="bg2"/>
                </a:solidFill>
                <a:effectLst/>
                <a:latin typeface="+mj-lt"/>
                <a:ea typeface="Arial-Rounded" panose="020B0500000000000000" pitchFamily="34" charset="0"/>
                <a:cs typeface="Arial-Rounded" panose="020B0500000000000000" pitchFamily="34" charset="0"/>
              </a:rPr>
              <a:t>       </a:t>
            </a:r>
            <a:r>
              <a:rPr lang="vi-VN" sz="2800" b="0" i="0" dirty="0">
                <a:solidFill>
                  <a:schemeClr val="bg2"/>
                </a:solidFill>
                <a:effectLst/>
                <a:latin typeface="+mj-lt"/>
                <a:ea typeface="Arial-Rounded" panose="020B0500000000000000" pitchFamily="34" charset="0"/>
                <a:cs typeface="Arial-Rounded" panose="020B0500000000000000" pitchFamily="34" charset="0"/>
              </a:rPr>
              <a:t>Thấy các cháu xúm xít xem cá trong bể, Bác rất vui. Hàng ngày, sau giờ làm việc, Bác thường cho cá vàng ăn. Bác để dành những mẩu bánh mì ăn sáng làm thức ăn nuôi cá. Được Bác chăm sóc, mấy con cá vàng trong bể ngày một lớn và phát triển thành cả một đàn cá. Mùa đông trời lạnh, Bác nhờ mấy chú làm một chiếc nắp đậy bể để đảm bảo độ ấm cho cá. Mỗi lần đến thăm nhà sàn của Bác, khách thường thích thú ngắm bể cá, nhất là khách thiếu nhi</a:t>
            </a:r>
            <a:r>
              <a:rPr lang="vi-VN" sz="2800" b="0" i="0" dirty="0" smtClean="0">
                <a:solidFill>
                  <a:schemeClr val="bg2"/>
                </a:solidFill>
                <a:effectLst/>
                <a:latin typeface="+mj-lt"/>
                <a:ea typeface="Arial-Rounded" panose="020B0500000000000000" pitchFamily="34" charset="0"/>
                <a:cs typeface="Arial-Rounded" panose="020B0500000000000000" pitchFamily="34" charset="0"/>
              </a:rPr>
              <a:t>.</a:t>
            </a:r>
            <a:endParaRPr lang="en-US" sz="2800" b="0" i="0" dirty="0" smtClean="0">
              <a:solidFill>
                <a:schemeClr val="bg2"/>
              </a:solidFill>
              <a:effectLst/>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01588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714FD9-E360-49D2-8282-F7A43536DDD9}"/>
              </a:ext>
            </a:extLst>
          </p:cNvPr>
          <p:cNvSpPr txBox="1"/>
          <p:nvPr/>
        </p:nvSpPr>
        <p:spPr>
          <a:xfrm>
            <a:off x="261257" y="357402"/>
            <a:ext cx="11654972" cy="5786199"/>
          </a:xfrm>
          <a:prstGeom prst="rect">
            <a:avLst/>
          </a:prstGeom>
          <a:noFill/>
        </p:spPr>
        <p:txBody>
          <a:bodyPr wrap="square">
            <a:spAutoFit/>
          </a:bodyPr>
          <a:lstStyle/>
          <a:p>
            <a:pPr algn="just">
              <a:lnSpc>
                <a:spcPts val="4200"/>
              </a:lnSpc>
              <a:spcBef>
                <a:spcPts val="600"/>
              </a:spcBef>
              <a:spcAft>
                <a:spcPts val="600"/>
              </a:spcAft>
            </a:pPr>
            <a:r>
              <a:rPr lang="en-US" sz="2400" b="0" i="0" dirty="0">
                <a:effectLst/>
                <a:latin typeface="+mj-lt"/>
                <a:ea typeface="Arial-Rounded" panose="020B0500000000000000" pitchFamily="34" charset="0"/>
                <a:cs typeface="Arial-Rounded" panose="020B0500000000000000" pitchFamily="34" charset="0"/>
              </a:rPr>
              <a:t>      </a:t>
            </a:r>
          </a:p>
          <a:p>
            <a:pPr algn="just">
              <a:lnSpc>
                <a:spcPts val="4200"/>
              </a:lnSpc>
              <a:spcBef>
                <a:spcPts val="600"/>
              </a:spcBef>
              <a:spcAft>
                <a:spcPts val="600"/>
              </a:spcAft>
            </a:pPr>
            <a:r>
              <a:rPr lang="en-US" sz="2400" dirty="0">
                <a:ea typeface="Arial-Rounded" panose="020B0500000000000000" pitchFamily="34" charset="0"/>
                <a:cs typeface="Arial-Rounded" panose="020B0500000000000000" pitchFamily="34" charset="0"/>
              </a:rPr>
              <a:t>     </a:t>
            </a:r>
            <a:r>
              <a:rPr lang="en-US" sz="2400" b="0" i="0" dirty="0">
                <a:effectLst/>
                <a:ea typeface="Arial-Rounded" panose="020B0500000000000000" pitchFamily="34" charset="0"/>
                <a:cs typeface="Arial-Rounded" panose="020B0500000000000000" pitchFamily="34" charset="0"/>
              </a:rPr>
              <a:t> V</a:t>
            </a:r>
            <a:r>
              <a:rPr lang="vi-VN" sz="2800" b="0" i="0" dirty="0">
                <a:solidFill>
                  <a:schemeClr val="bg2"/>
                </a:solidFill>
                <a:effectLst/>
                <a:ea typeface="Arial-Rounded" panose="020B0500000000000000" pitchFamily="34" charset="0"/>
                <a:cs typeface="Arial-Rounded" panose="020B0500000000000000" pitchFamily="34" charset="0"/>
              </a:rPr>
              <a:t>ào một chuyến sang Pháp đàm phán với chính phủ Pháp về những vấn đề liên quan đến vận mệnh của đất nước năm 1946, Bác đã được thị trưởng thành phố Paris mở tiệc tiếp đãi rất long trọng. Khi ra về, Bác lấy trên bàn một quả táo bỏ vào túi khiến mọi người rất ngạc nhiên về hành động đó</a:t>
            </a:r>
          </a:p>
          <a:p>
            <a:pPr algn="just">
              <a:lnSpc>
                <a:spcPts val="4200"/>
              </a:lnSpc>
              <a:spcBef>
                <a:spcPts val="600"/>
              </a:spcBef>
              <a:spcAft>
                <a:spcPts val="600"/>
              </a:spcAft>
            </a:pPr>
            <a:r>
              <a:rPr lang="en-US" sz="2800" b="0" i="0" dirty="0">
                <a:solidFill>
                  <a:schemeClr val="bg2"/>
                </a:solidFill>
                <a:effectLst/>
                <a:ea typeface="Arial-Rounded" panose="020B0500000000000000" pitchFamily="34" charset="0"/>
                <a:cs typeface="Arial-Rounded" panose="020B0500000000000000" pitchFamily="34" charset="0"/>
              </a:rPr>
              <a:t>       </a:t>
            </a:r>
            <a:r>
              <a:rPr lang="vi-VN" sz="2800" b="0" i="0" dirty="0">
                <a:solidFill>
                  <a:schemeClr val="bg2"/>
                </a:solidFill>
                <a:effectLst/>
                <a:ea typeface="Arial-Rounded" panose="020B0500000000000000" pitchFamily="34" charset="0"/>
                <a:cs typeface="Arial-Rounded" panose="020B0500000000000000" pitchFamily="34" charset="0"/>
              </a:rPr>
              <a:t>Vừa ra đến cửa, Bác thấy có nhiều bà con Việt Kiều và người Pháp đến đón mừng Bác. Bác thấy một người mẹ bế cháu bé trên tay, Bác tiến lại gần bế cháu bé và cho bé quả táo mà bác đã lấy trong bữa tiệc. Mọi người đều cảm động trước tình cảm của Bác Hồ dành cho thiếu </a:t>
            </a:r>
            <a:r>
              <a:rPr lang="vi-VN" sz="2800" b="0" i="0" dirty="0" smtClean="0">
                <a:solidFill>
                  <a:schemeClr val="bg2"/>
                </a:solidFill>
                <a:effectLst/>
                <a:ea typeface="Arial-Rounded" panose="020B0500000000000000" pitchFamily="34" charset="0"/>
                <a:cs typeface="Arial-Rounded" panose="020B0500000000000000" pitchFamily="34" charset="0"/>
              </a:rPr>
              <a:t>nhi</a:t>
            </a:r>
            <a:r>
              <a:rPr lang="en-US" sz="2800" b="0" i="0" dirty="0" smtClean="0">
                <a:solidFill>
                  <a:schemeClr val="bg2"/>
                </a:solidFill>
                <a:effectLst/>
                <a:ea typeface="Arial-Rounded" panose="020B0500000000000000" pitchFamily="34" charset="0"/>
                <a:cs typeface="Arial-Rounded" panose="020B0500000000000000" pitchFamily="34" charset="0"/>
              </a:rPr>
              <a:t>.</a:t>
            </a:r>
            <a:endParaRPr lang="vi-VN" sz="2800" b="0" i="0" dirty="0">
              <a:solidFill>
                <a:schemeClr val="bg2"/>
              </a:solidFill>
              <a:effectLst/>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11EBE0EC-70DB-4EB7-90C6-29E26BB49045}"/>
              </a:ext>
            </a:extLst>
          </p:cNvPr>
          <p:cNvSpPr txBox="1"/>
          <p:nvPr/>
        </p:nvSpPr>
        <p:spPr>
          <a:xfrm>
            <a:off x="3249523" y="357402"/>
            <a:ext cx="6098344" cy="584775"/>
          </a:xfrm>
          <a:prstGeom prst="rect">
            <a:avLst/>
          </a:prstGeom>
          <a:noFill/>
        </p:spPr>
        <p:txBody>
          <a:bodyPr wrap="square">
            <a:spAutoFit/>
          </a:bodyPr>
          <a:lstStyle/>
          <a:p>
            <a:r>
              <a:rPr lang="pt-BR" sz="3200" b="1" i="0" dirty="0">
                <a:solidFill>
                  <a:schemeClr val="accent1">
                    <a:lumMod val="75000"/>
                  </a:schemeClr>
                </a:solidFill>
                <a:effectLst/>
                <a:latin typeface="+mj-lt"/>
                <a:ea typeface="Arial-Rounded" panose="020B0500000000000000" pitchFamily="34" charset="0"/>
                <a:cs typeface="Arial-Rounded" panose="020B0500000000000000" pitchFamily="34" charset="0"/>
              </a:rPr>
              <a:t>QUẢ TÁO CỦA BÁC HỒ</a:t>
            </a:r>
            <a:endParaRPr lang="en-US" sz="3200" dirty="0">
              <a:latin typeface="+mj-lt"/>
            </a:endParaRPr>
          </a:p>
        </p:txBody>
      </p:sp>
    </p:spTree>
    <p:extLst>
      <p:ext uri="{BB962C8B-B14F-4D97-AF65-F5344CB8AC3E}">
        <p14:creationId xmlns:p14="http://schemas.microsoft.com/office/powerpoint/2010/main" val="2508116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37920FF-E698-43B7-BF8E-C29B51BBB968}"/>
              </a:ext>
            </a:extLst>
          </p:cNvPr>
          <p:cNvSpPr txBox="1"/>
          <p:nvPr/>
        </p:nvSpPr>
        <p:spPr>
          <a:xfrm>
            <a:off x="447791" y="347760"/>
            <a:ext cx="11542647" cy="1077218"/>
          </a:xfrm>
          <a:prstGeom prst="rect">
            <a:avLst/>
          </a:prstGeom>
          <a:noFill/>
        </p:spPr>
        <p:txBody>
          <a:bodyPr wrap="square" rtlCol="0">
            <a:spAutoFit/>
          </a:bodyPr>
          <a:lstStyle/>
          <a:p>
            <a:pPr algn="just">
              <a:buClr>
                <a:srgbClr val="000000"/>
              </a:buClr>
            </a:pPr>
            <a:r>
              <a:rPr lang="en-US" sz="3200" b="1" dirty="0" smtClean="0">
                <a:solidFill>
                  <a:srgbClr val="00B0F0"/>
                </a:solidFill>
                <a:ea typeface="Arial-Rounded" panose="020B0500000000000000" pitchFamily="34" charset="0"/>
                <a:cs typeface="Times New Roman" pitchFamily="18" charset="0"/>
              </a:rPr>
              <a:t>2.</a:t>
            </a:r>
            <a:r>
              <a:rPr kumimoji="0" lang="en-US" sz="3200" b="1" i="0" u="none" strike="noStrike" kern="1200" cap="none" spc="0" normalizeH="0" baseline="0" noProof="0" dirty="0" smtClean="0">
                <a:ln>
                  <a:noFill/>
                </a:ln>
                <a:solidFill>
                  <a:schemeClr val="accent2">
                    <a:lumMod val="50000"/>
                  </a:schemeClr>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smtClean="0">
                <a:ln>
                  <a:noFill/>
                </a:ln>
                <a:solidFill>
                  <a:schemeClr val="bg2"/>
                </a:solidFill>
                <a:effectLst/>
                <a:uLnTx/>
                <a:uFillTx/>
                <a:latin typeface="+mj-lt"/>
                <a:ea typeface="Arial-Rounded" panose="020B0500000000000000" pitchFamily="34" charset="0"/>
                <a:cs typeface="Arial-Rounded" panose="020B0500000000000000" pitchFamily="34" charset="0"/>
              </a:rPr>
              <a:t>Kể</a:t>
            </a:r>
            <a:r>
              <a:rPr kumimoji="0" lang="en-US" sz="3200" i="0" u="none" strike="noStrike" kern="1200" cap="none" spc="0" normalizeH="0" baseline="0" noProof="0" dirty="0" smtClean="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lại</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câu</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chuyện</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đã</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đọc</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Nói</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cảm</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xúc</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của</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em</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sau</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khi</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đọc</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câu</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chemeClr val="bg2"/>
                </a:solidFill>
                <a:effectLst/>
                <a:uLnTx/>
                <a:uFillTx/>
                <a:latin typeface="+mj-lt"/>
                <a:ea typeface="Arial-Rounded" panose="020B0500000000000000" pitchFamily="34" charset="0"/>
                <a:cs typeface="Arial-Rounded" panose="020B0500000000000000" pitchFamily="34" charset="0"/>
              </a:rPr>
              <a:t>chuyện</a:t>
            </a:r>
            <a:r>
              <a:rPr kumimoji="0" lang="en-US" sz="3200" i="0" u="none" strike="noStrike" kern="1200" cap="none" spc="0" normalizeH="0" baseline="0" noProof="0" dirty="0">
                <a:ln>
                  <a:noFill/>
                </a:ln>
                <a:solidFill>
                  <a:schemeClr val="bg2"/>
                </a:solidFill>
                <a:effectLst/>
                <a:uLnTx/>
                <a:uFillTx/>
                <a:latin typeface="+mj-lt"/>
                <a:ea typeface="Arial-Rounded" panose="020B0500000000000000" pitchFamily="34" charset="0"/>
                <a:cs typeface="Arial-Rounded" panose="020B0500000000000000" pitchFamily="34" charset="0"/>
              </a:rPr>
              <a:t>.</a:t>
            </a:r>
            <a:endParaRPr lang="en-US" sz="3200" kern="0" dirty="0">
              <a:solidFill>
                <a:schemeClr val="bg2"/>
              </a:solidFill>
              <a:latin typeface="+mj-lt"/>
              <a:ea typeface="Arial-Rounded" pitchFamily="34" charset="0"/>
              <a:cs typeface="Arial-Rounded" pitchFamily="34" charset="0"/>
              <a:sym typeface="Arial"/>
            </a:endParaRPr>
          </a:p>
        </p:txBody>
      </p:sp>
      <p:pic>
        <p:nvPicPr>
          <p:cNvPr id="5" name="Picture 4" descr="A picture containing text, toy, vector graphics, doll&#10;&#10;Description automatically generated">
            <a:extLst>
              <a:ext uri="{FF2B5EF4-FFF2-40B4-BE49-F238E27FC236}">
                <a16:creationId xmlns:a16="http://schemas.microsoft.com/office/drawing/2014/main" id="{B568EE12-1CE7-42DA-9E08-FB3851E2D5B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30372" y="2011679"/>
            <a:ext cx="5847022" cy="5718517"/>
          </a:xfrm>
          <a:prstGeom prst="rect">
            <a:avLst/>
          </a:prstGeom>
        </p:spPr>
      </p:pic>
    </p:spTree>
    <p:extLst>
      <p:ext uri="{BB962C8B-B14F-4D97-AF65-F5344CB8AC3E}">
        <p14:creationId xmlns:p14="http://schemas.microsoft.com/office/powerpoint/2010/main" val="35441566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5649071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517</Words>
  <Application>Microsoft Office PowerPoint</Application>
  <PresentationFormat>Widescreen</PresentationFormat>
  <Paragraphs>42</Paragraphs>
  <Slides>8</Slides>
  <Notes>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Arial-Rounded</vt:lpstr>
      <vt:lpstr>Calibri</vt:lpstr>
      <vt:lpstr>Calibri Light</vt:lpstr>
      <vt:lpstr>Chewy</vt:lpstr>
      <vt:lpstr>Comfortaa</vt:lpstr>
      <vt:lpstr>Delius Unicase</vt:lpstr>
      <vt:lpstr>Times New Roman</vt:lpstr>
      <vt:lpstr>1_Office Theme</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cp:lastModifiedBy>
  <cp:revision>37</cp:revision>
  <dcterms:created xsi:type="dcterms:W3CDTF">2021-12-12T11:29:38Z</dcterms:created>
  <dcterms:modified xsi:type="dcterms:W3CDTF">2022-04-27T08:57:29Z</dcterms:modified>
</cp:coreProperties>
</file>