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6" r:id="rId5"/>
    <p:sldId id="261" r:id="rId6"/>
    <p:sldId id="260" r:id="rId7"/>
    <p:sldId id="267" r:id="rId8"/>
    <p:sldId id="268" r:id="rId9"/>
    <p:sldId id="259" r:id="rId10"/>
    <p:sldId id="258" r:id="rId11"/>
    <p:sldId id="257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17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5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4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0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3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4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3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FE89-D99E-481A-8B3B-02CE7D96E935}" type="datetimeFigureOut">
              <a:rPr lang="en-US" smtClean="0"/>
              <a:t>17/4/2022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F5BCF-7E05-4A99-B121-1CD4B4E2C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5103691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76"/>
          <a:stretch/>
        </p:blipFill>
        <p:spPr bwMode="auto">
          <a:xfrm>
            <a:off x="228600" y="381000"/>
            <a:ext cx="8763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71500" y="4953000"/>
            <a:ext cx="80010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71500" y="5106078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khuyên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mang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sách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quá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nặng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đeo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cả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1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08"/>
          <a:stretch/>
        </p:blipFill>
        <p:spPr bwMode="auto">
          <a:xfrm>
            <a:off x="381000" y="228600"/>
            <a:ext cx="8382000" cy="471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02665" y="4987650"/>
            <a:ext cx="80010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602665" y="5165618"/>
            <a:ext cx="8001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khuyên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nhịn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3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rất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chịu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dễ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mắc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sỏi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5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7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-152400" y="17428"/>
            <a:ext cx="9372600" cy="679900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684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110845" y="1413154"/>
            <a:ext cx="1580056" cy="762401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51446" y="1357735"/>
            <a:ext cx="7792554" cy="9309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giá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sức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khoẻ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2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867400"/>
            <a:ext cx="90820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184512" y="762010"/>
            <a:ext cx="49768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4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4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altLang="en-US" sz="44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44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52400" y="1531451"/>
            <a:ext cx="88471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ôn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Con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sức</a:t>
            </a:r>
            <a:r>
              <a:rPr lang="en-US" altLang="en-US" sz="3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i="1" dirty="0" err="1" smtClean="0">
                <a:latin typeface="Arial" pitchFamily="34" charset="0"/>
                <a:cs typeface="Arial" pitchFamily="34" charset="0"/>
              </a:rPr>
              <a:t>khoẻ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sỏi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207826" y="3470555"/>
            <a:ext cx="87407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sử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dụng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kiến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cuộc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fr-FR" alt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843816" y="3299786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hành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8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7239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71942" y="106417"/>
            <a:ext cx="8319658" cy="118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hô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hấp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sỏi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82848"/>
              </p:ext>
            </p:extLst>
          </p:nvPr>
        </p:nvGraphicFramePr>
        <p:xfrm>
          <a:off x="221675" y="1523990"/>
          <a:ext cx="8686800" cy="44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xuyên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Thỉnh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thoảng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Chưa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9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1.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Đi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đúng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59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2. </a:t>
                      </a:r>
                      <a:r>
                        <a:rPr lang="en-US" sz="2000" dirty="0" err="1" smtClean="0"/>
                        <a:t>Hít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thở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đúng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cách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59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3. </a:t>
                      </a:r>
                      <a:r>
                        <a:rPr lang="en-US" sz="2000" dirty="0" err="1" smtClean="0"/>
                        <a:t>Không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nhịn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tiểu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99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4. </a:t>
                      </a:r>
                      <a:r>
                        <a:rPr lang="en-US" sz="2000" dirty="0" err="1" smtClean="0"/>
                        <a:t>Uống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đủ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nước</a:t>
                      </a:r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9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…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 noChangeArrowheads="1"/>
          </p:cNvSpPr>
          <p:nvPr/>
        </p:nvSpPr>
        <p:spPr>
          <a:xfrm>
            <a:off x="1524000" y="506859"/>
            <a:ext cx="57150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Phiếu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đánh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 smtClean="0">
                <a:latin typeface="Arial" pitchFamily="34" charset="0"/>
                <a:cs typeface="Arial" pitchFamily="34" charset="0"/>
              </a:rPr>
              <a:t>giá</a:t>
            </a:r>
            <a:r>
              <a:rPr lang="en-US" altLang="en-US" sz="3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7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19AC50-8416-4BE7-84DC-C6DCC953E1B6}"/>
              </a:ext>
            </a:extLst>
          </p:cNvPr>
          <p:cNvSpPr txBox="1"/>
          <p:nvPr/>
        </p:nvSpPr>
        <p:spPr>
          <a:xfrm>
            <a:off x="266700" y="1295400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smtClean="0">
                <a:latin typeface="Arial" pitchFamily="34" charset="0"/>
                <a:cs typeface="Arial" pitchFamily="34" charset="0"/>
              </a:rPr>
              <a:t> 2.Chia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thói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quen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thay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xuyên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latin typeface="Arial" pitchFamily="34" charset="0"/>
                <a:cs typeface="Arial" pitchFamily="34" charset="0"/>
              </a:rPr>
              <a:t>trên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cs typeface="Arial" pitchFamily="34" charset="0"/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98" y="3801123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2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497114" y="1524948"/>
            <a:ext cx="8001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cong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vẹo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cột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tớ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thường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xuyên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đeo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cặp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vai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đúng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,....</a:t>
            </a: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386276" y="3415476"/>
            <a:ext cx="811183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phòng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tránh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bệnh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sỏi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thận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tớ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uống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hàng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nhịn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dirty="0" err="1" smtClean="0">
                <a:latin typeface="Arial" pitchFamily="34" charset="0"/>
                <a:cs typeface="Arial" pitchFamily="34" charset="0"/>
              </a:rPr>
              <a:t>tiểu</a:t>
            </a:r>
            <a:r>
              <a:rPr lang="en-US" altLang="en-US" sz="3200" dirty="0" smtClean="0">
                <a:latin typeface="Arial" pitchFamily="34" charset="0"/>
                <a:cs typeface="Arial" pitchFamily="34" charset="0"/>
              </a:rPr>
              <a:t>,..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4343400"/>
            <a:ext cx="3460750" cy="2403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5410199"/>
            <a:ext cx="5407025" cy="12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10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31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19503" y="159325"/>
            <a:ext cx="534250" cy="457200"/>
          </a:xfrm>
          <a:prstGeom prst="flowChartConnector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823028" y="121015"/>
            <a:ext cx="3215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huống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2" descr="C:\Users\Minhthangpc.VN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1" y="727360"/>
            <a:ext cx="857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874986" y="721819"/>
            <a:ext cx="780011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khuyên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3" y="1676400"/>
            <a:ext cx="877209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0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321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宋体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30</cp:revision>
  <dcterms:created xsi:type="dcterms:W3CDTF">2022-04-16T13:17:05Z</dcterms:created>
  <dcterms:modified xsi:type="dcterms:W3CDTF">2022-04-17T08:40:31Z</dcterms:modified>
</cp:coreProperties>
</file>