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8" r:id="rId4"/>
  </p:sldMasterIdLst>
  <p:notesMasterIdLst>
    <p:notesMasterId r:id="rId35"/>
  </p:notesMasterIdLst>
  <p:handoutMasterIdLst>
    <p:handoutMasterId r:id="rId36"/>
  </p:handoutMasterIdLst>
  <p:sldIdLst>
    <p:sldId id="497" r:id="rId5"/>
    <p:sldId id="264" r:id="rId6"/>
    <p:sldId id="396" r:id="rId7"/>
    <p:sldId id="263" r:id="rId8"/>
    <p:sldId id="265" r:id="rId9"/>
    <p:sldId id="498" r:id="rId10"/>
    <p:sldId id="507" r:id="rId11"/>
    <p:sldId id="270" r:id="rId12"/>
    <p:sldId id="320" r:id="rId13"/>
    <p:sldId id="500" r:id="rId14"/>
    <p:sldId id="508" r:id="rId15"/>
    <p:sldId id="473" r:id="rId16"/>
    <p:sldId id="277" r:id="rId17"/>
    <p:sldId id="513" r:id="rId18"/>
    <p:sldId id="514" r:id="rId19"/>
    <p:sldId id="343" r:id="rId20"/>
    <p:sldId id="515" r:id="rId21"/>
    <p:sldId id="517" r:id="rId22"/>
    <p:sldId id="372" r:id="rId23"/>
    <p:sldId id="503" r:id="rId24"/>
    <p:sldId id="284" r:id="rId25"/>
    <p:sldId id="285" r:id="rId26"/>
    <p:sldId id="287" r:id="rId27"/>
    <p:sldId id="291" r:id="rId28"/>
    <p:sldId id="516" r:id="rId29"/>
    <p:sldId id="293" r:id="rId30"/>
    <p:sldId id="257" r:id="rId31"/>
    <p:sldId id="359" r:id="rId32"/>
    <p:sldId id="518" r:id="rId33"/>
    <p:sldId id="351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A0"/>
    <a:srgbClr val="B8083E"/>
    <a:srgbClr val="FF0066"/>
    <a:srgbClr val="32B61C"/>
    <a:srgbClr val="E04406"/>
    <a:srgbClr val="117D09"/>
    <a:srgbClr val="A2D668"/>
    <a:srgbClr val="FF99CC"/>
    <a:srgbClr val="F34A07"/>
    <a:srgbClr val="FF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AF7B8-B693-405E-B6BA-E941B1B24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08B1-F10D-4A1D-9587-C622BA4820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D973-82D3-4D25-9136-C72AADBADE7F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8A207-2462-48EB-A65B-0B115115E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2D45-91CA-485A-B341-4C58C73A43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17C2-7318-43A7-BAF8-59B40A0B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7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4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5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48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82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42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65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65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38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83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11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0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08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49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0C953-46B4-481B-9030-DE094CDD6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EE5E2"/>
              </a:clrFrom>
              <a:clrTo>
                <a:srgbClr val="BEE5E2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6" b="98168" l="2799" r="94911">
                        <a14:foregroundMark x1="13486" y1="45812" x2="27990" y2="19372"/>
                        <a14:foregroundMark x1="27990" y1="19372" x2="39695" y2="12304"/>
                        <a14:foregroundMark x1="39695" y1="12304" x2="48346" y2="10995"/>
                        <a14:foregroundMark x1="48346" y1="10995" x2="48601" y2="10995"/>
                        <a14:foregroundMark x1="55725" y1="12042" x2="54962" y2="58901"/>
                        <a14:foregroundMark x1="21883" y1="36387" x2="20356" y2="43194"/>
                        <a14:foregroundMark x1="20356" y1="43194" x2="20865" y2="56806"/>
                        <a14:foregroundMark x1="20865" y1="56806" x2="23919" y2="65969"/>
                        <a14:foregroundMark x1="23919" y1="65969" x2="28244" y2="71466"/>
                        <a14:foregroundMark x1="28244" y1="71466" x2="51145" y2="85340"/>
                        <a14:foregroundMark x1="51145" y1="85340" x2="52163" y2="85340"/>
                        <a14:foregroundMark x1="39695" y1="39005" x2="38931" y2="71990"/>
                        <a14:foregroundMark x1="18575" y1="42408" x2="27735" y2="58115"/>
                        <a14:foregroundMark x1="27735" y1="58115" x2="34860" y2="67016"/>
                        <a14:foregroundMark x1="13740" y1="29319" x2="9924" y2="36126"/>
                        <a14:foregroundMark x1="9924" y1="36126" x2="9415" y2="52880"/>
                        <a14:foregroundMark x1="9415" y1="52880" x2="21374" y2="80628"/>
                        <a14:foregroundMark x1="8906" y1="71728" x2="20102" y2="83246"/>
                        <a14:foregroundMark x1="20102" y1="83246" x2="47837" y2="92670"/>
                        <a14:foregroundMark x1="47837" y1="92670" x2="51399" y2="93194"/>
                        <a14:foregroundMark x1="33333" y1="91885" x2="43554" y2="96752"/>
                        <a14:foregroundMark x1="18321" y1="21728" x2="22392" y2="15707"/>
                        <a14:foregroundMark x1="22392" y1="15707" x2="41730" y2="8115"/>
                        <a14:foregroundMark x1="41730" y1="8115" x2="49109" y2="7330"/>
                        <a14:foregroundMark x1="49109" y1="7330" x2="68702" y2="11780"/>
                        <a14:foregroundMark x1="68702" y1="11780" x2="74555" y2="16492"/>
                        <a14:foregroundMark x1="74555" y1="16492" x2="82952" y2="31152"/>
                        <a14:foregroundMark x1="82952" y1="31152" x2="84224" y2="36649"/>
                        <a14:foregroundMark x1="4326" y1="62304" x2="8651" y2="42147"/>
                        <a14:foregroundMark x1="3308" y1="45812" x2="4326" y2="48691"/>
                        <a14:foregroundMark x1="67430" y1="51832" x2="65649" y2="68325"/>
                        <a14:foregroundMark x1="65649" y1="68325" x2="65140" y2="69895"/>
                        <a14:foregroundMark x1="64377" y1="54974" x2="57761" y2="59948"/>
                        <a14:foregroundMark x1="57761" y1="59948" x2="55471" y2="74607"/>
                        <a14:foregroundMark x1="21883" y1="16754" x2="28499" y2="10995"/>
                        <a14:foregroundMark x1="28499" y1="10995" x2="43003" y2="5497"/>
                        <a14:foregroundMark x1="43003" y1="5497" x2="50382" y2="4974"/>
                        <a14:foregroundMark x1="50382" y1="4974" x2="66921" y2="8377"/>
                        <a14:foregroundMark x1="66921" y1="8377" x2="87277" y2="22251"/>
                        <a14:foregroundMark x1="87277" y1="22251" x2="94402" y2="37173"/>
                        <a14:foregroundMark x1="94402" y1="37173" x2="94911" y2="52356"/>
                        <a14:foregroundMark x1="94911" y1="52356" x2="89313" y2="65707"/>
                        <a14:foregroundMark x1="89313" y1="65707" x2="80407" y2="74869"/>
                        <a14:foregroundMark x1="23410" y1="19110" x2="75064" y2="23560"/>
                        <a14:foregroundMark x1="5089" y1="34817" x2="16285" y2="16230"/>
                        <a14:foregroundMark x1="16285" y1="16230" x2="28499" y2="7592"/>
                        <a14:foregroundMark x1="28499" y1="7592" x2="42486" y2="5005"/>
                        <a14:foregroundMark x1="58721" y1="4279" x2="68702" y2="8901"/>
                        <a14:foregroundMark x1="32905" y1="5202" x2="35369" y2="4188"/>
                        <a14:foregroundMark x1="29008" y1="6806" x2="31503" y2="5779"/>
                        <a14:foregroundMark x1="35369" y1="4188" x2="35581" y2="4180"/>
                        <a14:foregroundMark x1="60305" y1="3665" x2="67176" y2="5236"/>
                        <a14:foregroundMark x1="67176" y1="5236" x2="78880" y2="13613"/>
                        <a14:foregroundMark x1="78880" y1="13613" x2="85496" y2="21466"/>
                        <a14:foregroundMark x1="88041" y1="21728" x2="90331" y2="24607"/>
                        <a14:foregroundMark x1="33333" y1="59162" x2="37659" y2="77225"/>
                        <a14:foregroundMark x1="8906" y1="73560" x2="12468" y2="77749"/>
                        <a14:foregroundMark x1="18066" y1="82984" x2="21374" y2="85864"/>
                        <a14:foregroundMark x1="47837" y1="80628" x2="46310" y2="76963"/>
                        <a14:foregroundMark x1="74555" y1="47382" x2="72265" y2="80890"/>
                        <a14:foregroundMark x1="65649" y1="48429" x2="79135" y2="58901"/>
                        <a14:foregroundMark x1="79135" y1="58901" x2="80916" y2="61257"/>
                        <a14:foregroundMark x1="83715" y1="42147" x2="83969" y2="51309"/>
                        <a14:foregroundMark x1="83969" y1="51309" x2="85242" y2="55497"/>
                        <a14:foregroundMark x1="86260" y1="50262" x2="87786" y2="58901"/>
                        <a14:foregroundMark x1="87786" y1="58901" x2="86260" y2="61780"/>
                        <a14:foregroundMark x1="3053" y1="46073" x2="3817" y2="48953"/>
                        <a14:foregroundMark x1="56743" y1="87173" x2="80916" y2="87173"/>
                        <a14:foregroundMark x1="64122" y1="91099" x2="75573" y2="87435"/>
                        <a14:foregroundMark x1="68702" y1="92147" x2="71247" y2="91099"/>
                        <a14:foregroundMark x1="47986" y1="2691" x2="51399" y2="2356"/>
                        <a14:foregroundMark x1="35369" y1="3927" x2="39342" y2="3538"/>
                        <a14:backgroundMark x1="45038" y1="98429" x2="47328" y2="98429"/>
                        <a14:backgroundMark x1="43003" y1="97644" x2="45802" y2="97644"/>
                        <a14:backgroundMark x1="80662" y1="87435" x2="80662" y2="87435"/>
                        <a14:backgroundMark x1="30025" y1="2356" x2="34860" y2="1832"/>
                        <a14:backgroundMark x1="52265" y1="872" x2="59796" y2="524"/>
                        <a14:backgroundMark x1="59796" y1="524" x2="61578" y2="524"/>
                        <a14:backgroundMark x1="40458" y1="1571" x2="49364" y2="262"/>
                        <a14:backgroundMark x1="49364" y1="262" x2="49618" y2="262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186000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092" y="1004454"/>
            <a:ext cx="5833816" cy="5853546"/>
          </a:xfrm>
          <a:prstGeom prst="rect">
            <a:avLst/>
          </a:prstGeom>
          <a:effectLst>
            <a:outerShdw blurRad="50800" dist="50800" dir="5400000" sx="94000" sy="94000" algn="ctr" rotWithShape="0">
              <a:srgbClr val="000000">
                <a:alpha val="86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D011A7-FF08-4CB0-953C-DBD0CD03BA97}"/>
              </a:ext>
            </a:extLst>
          </p:cNvPr>
          <p:cNvSpPr/>
          <p:nvPr/>
        </p:nvSpPr>
        <p:spPr>
          <a:xfrm>
            <a:off x="3294743" y="734291"/>
            <a:ext cx="5508295" cy="1878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39791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AE1C3-02CC-455A-B06B-3D3A1499B0AF}"/>
              </a:ext>
            </a:extLst>
          </p:cNvPr>
          <p:cNvSpPr txBox="1"/>
          <p:nvPr/>
        </p:nvSpPr>
        <p:spPr>
          <a:xfrm>
            <a:off x="290286" y="1899315"/>
            <a:ext cx="11640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F5488-933D-4D34-A4E5-F6EBD0448DD7}"/>
              </a:ext>
            </a:extLst>
          </p:cNvPr>
          <p:cNvGrpSpPr/>
          <p:nvPr/>
        </p:nvGrpSpPr>
        <p:grpSpPr>
          <a:xfrm>
            <a:off x="2874292" y="155898"/>
            <a:ext cx="6753054" cy="1706153"/>
            <a:chOff x="4515464" y="4279426"/>
            <a:chExt cx="5882432" cy="1969069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EE802F6B-1FB8-40ED-9B0E-844FBBA4F81C}"/>
                </a:ext>
              </a:extLst>
            </p:cNvPr>
            <p:cNvSpPr/>
            <p:nvPr/>
          </p:nvSpPr>
          <p:spPr>
            <a:xfrm>
              <a:off x="6044354" y="4412894"/>
              <a:ext cx="3767177" cy="1077218"/>
            </a:xfrm>
            <a:prstGeom prst="wedgeRoundRectCallout">
              <a:avLst>
                <a:gd name="adj1" fmla="val -61435"/>
                <a:gd name="adj2" fmla="val -2678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C6D95D-5C0F-43FE-A6CE-50D44073C0ED}"/>
                </a:ext>
              </a:extLst>
            </p:cNvPr>
            <p:cNvGrpSpPr/>
            <p:nvPr/>
          </p:nvGrpSpPr>
          <p:grpSpPr>
            <a:xfrm>
              <a:off x="4515464" y="4279426"/>
              <a:ext cx="5882432" cy="1969069"/>
              <a:chOff x="4515464" y="4279426"/>
              <a:chExt cx="5882432" cy="196906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D1DB94D-BAD1-413F-BF3B-B77E37BB52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27" t="3036" r="11970" b="50000"/>
              <a:stretch/>
            </p:blipFill>
            <p:spPr>
              <a:xfrm>
                <a:off x="4515464" y="4279426"/>
                <a:ext cx="1154201" cy="196906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D99732-AABE-4CC8-849E-711F2B005741}"/>
                  </a:ext>
                </a:extLst>
              </p:cNvPr>
              <p:cNvSpPr txBox="1"/>
              <p:nvPr/>
            </p:nvSpPr>
            <p:spPr>
              <a:xfrm>
                <a:off x="5342118" y="4314910"/>
                <a:ext cx="5055778" cy="124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luyện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C6F5FF-A4F0-423B-B00F-B5EEDD9A6470}"/>
              </a:ext>
            </a:extLst>
          </p:cNvPr>
          <p:cNvGrpSpPr/>
          <p:nvPr/>
        </p:nvGrpSpPr>
        <p:grpSpPr>
          <a:xfrm>
            <a:off x="7602644" y="2455812"/>
            <a:ext cx="129038" cy="555682"/>
            <a:chOff x="3146932" y="4316537"/>
            <a:chExt cx="129038" cy="55568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6CCF4-92E8-47FD-9109-8407777C77C8}"/>
                </a:ext>
              </a:extLst>
            </p:cNvPr>
            <p:cNvCxnSpPr/>
            <p:nvPr/>
          </p:nvCxnSpPr>
          <p:spPr>
            <a:xfrm flipH="1">
              <a:off x="3211451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6BD51-83BA-436E-8BE7-2FB8AEF2EC2A}"/>
                </a:ext>
              </a:extLst>
            </p:cNvPr>
            <p:cNvCxnSpPr/>
            <p:nvPr/>
          </p:nvCxnSpPr>
          <p:spPr>
            <a:xfrm flipH="1">
              <a:off x="3146932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3207B8-2F7B-4306-91D2-E2D87172F835}"/>
              </a:ext>
            </a:extLst>
          </p:cNvPr>
          <p:cNvCxnSpPr/>
          <p:nvPr/>
        </p:nvCxnSpPr>
        <p:spPr>
          <a:xfrm flipH="1">
            <a:off x="9125826" y="1932056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10D0FC-489A-4CDD-ADD9-480C7E74B688}"/>
              </a:ext>
            </a:extLst>
          </p:cNvPr>
          <p:cNvSpPr txBox="1"/>
          <p:nvPr/>
        </p:nvSpPr>
        <p:spPr>
          <a:xfrm>
            <a:off x="130628" y="3271487"/>
            <a:ext cx="11582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E4754C-AA1A-4C86-84B7-777C8147490C}"/>
              </a:ext>
            </a:extLst>
          </p:cNvPr>
          <p:cNvCxnSpPr/>
          <p:nvPr/>
        </p:nvCxnSpPr>
        <p:spPr>
          <a:xfrm flipH="1">
            <a:off x="4021004" y="3375616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0365FF-BF2A-40F5-9473-A3C24668966F}"/>
              </a:ext>
            </a:extLst>
          </p:cNvPr>
          <p:cNvGrpSpPr/>
          <p:nvPr/>
        </p:nvGrpSpPr>
        <p:grpSpPr>
          <a:xfrm>
            <a:off x="10077605" y="3916134"/>
            <a:ext cx="129038" cy="555682"/>
            <a:chOff x="3146932" y="4316537"/>
            <a:chExt cx="129038" cy="55568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718CCA-219F-4B30-8089-656A21DF48B0}"/>
                </a:ext>
              </a:extLst>
            </p:cNvPr>
            <p:cNvCxnSpPr/>
            <p:nvPr/>
          </p:nvCxnSpPr>
          <p:spPr>
            <a:xfrm flipH="1">
              <a:off x="3211451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806FF8-D3C3-4C3F-A928-1C0F415A8FE5}"/>
                </a:ext>
              </a:extLst>
            </p:cNvPr>
            <p:cNvCxnSpPr/>
            <p:nvPr/>
          </p:nvCxnSpPr>
          <p:spPr>
            <a:xfrm flipH="1">
              <a:off x="3146932" y="4316537"/>
              <a:ext cx="64519" cy="555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FAED42-2510-4492-929F-2A00E041683E}"/>
              </a:ext>
            </a:extLst>
          </p:cNvPr>
          <p:cNvCxnSpPr/>
          <p:nvPr/>
        </p:nvCxnSpPr>
        <p:spPr>
          <a:xfrm flipH="1">
            <a:off x="4814393" y="3863581"/>
            <a:ext cx="64519" cy="555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758160" y="635480"/>
            <a:ext cx="11143554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33177" y="631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61852" y="65527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61852" y="190980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61852" y="266275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758160" y="502225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370581" y="20643"/>
            <a:ext cx="3020880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688914" y="6457890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1865716" y="1440793"/>
            <a:ext cx="411971" cy="429462"/>
          </a:xfrm>
          <a:prstGeom prst="ellipse">
            <a:avLst/>
          </a:prstGeom>
          <a:solidFill>
            <a:srgbClr val="E0440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2401426" y="1319107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4531282" y="1319107"/>
            <a:ext cx="510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686344" y="401052"/>
            <a:ext cx="472264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14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14A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1865716" y="2187639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2401426" y="204622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3900095" y="2040343"/>
            <a:ext cx="7382441" cy="126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day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5343A-D319-4F8E-AAA8-D941377B464B}"/>
              </a:ext>
            </a:extLst>
          </p:cNvPr>
          <p:cNvSpPr/>
          <p:nvPr/>
        </p:nvSpPr>
        <p:spPr>
          <a:xfrm>
            <a:off x="1137051" y="5750903"/>
            <a:ext cx="98212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3200" u="sng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3200" u="sng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3200" u="sng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2AC38-F9AA-41EA-81F0-00C0A964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2" y="3986061"/>
            <a:ext cx="2670628" cy="16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758160" y="635480"/>
            <a:ext cx="11143554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33177" y="631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61852" y="65527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61852" y="190980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61852" y="266275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758160" y="502225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688914" y="6457890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400310-83A8-4B8F-AAF1-830F6DE74D97}"/>
              </a:ext>
            </a:extLst>
          </p:cNvPr>
          <p:cNvSpPr txBox="1"/>
          <p:nvPr/>
        </p:nvSpPr>
        <p:spPr>
          <a:xfrm>
            <a:off x="465207" y="800284"/>
            <a:ext cx="11146221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65207" y="3137736"/>
            <a:ext cx="660325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rgbClr val="1414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65207" y="3795051"/>
            <a:ext cx="941176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rgbClr val="1414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208C3DCD-6662-4DAA-8965-9CA9B640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64" y="4438817"/>
            <a:ext cx="3347668" cy="241918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508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400310-83A8-4B8F-AAF1-830F6DE74D97}"/>
              </a:ext>
            </a:extLst>
          </p:cNvPr>
          <p:cNvSpPr txBox="1"/>
          <p:nvPr/>
        </p:nvSpPr>
        <p:spPr>
          <a:xfrm>
            <a:off x="362857" y="1166842"/>
            <a:ext cx="11098228" cy="4653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31379" y="361967"/>
            <a:ext cx="1192924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82" y="39096"/>
            <a:ext cx="11774204" cy="17517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023018" y="-35074"/>
            <a:ext cx="610540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318" y="458193"/>
            <a:ext cx="562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143016" y="296939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276" y="225505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48135" y="1779908"/>
            <a:ext cx="5655174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F00F74-81D0-40D5-B9AD-19CC4694A2A7}"/>
              </a:ext>
            </a:extLst>
          </p:cNvPr>
          <p:cNvSpPr txBox="1"/>
          <p:nvPr/>
        </p:nvSpPr>
        <p:spPr>
          <a:xfrm>
            <a:off x="370113" y="1456334"/>
            <a:ext cx="11451772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lnSpc>
                <a:spcPts val="44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E11F2E15-2B53-4641-90E7-282508ED8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00" y="3692040"/>
            <a:ext cx="4164337" cy="300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31379" y="361967"/>
            <a:ext cx="1192924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91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85794" y="159529"/>
            <a:ext cx="11359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91BE-43D6-4266-AE5C-B3817FD31195}"/>
              </a:ext>
            </a:extLst>
          </p:cNvPr>
          <p:cNvSpPr txBox="1"/>
          <p:nvPr/>
        </p:nvSpPr>
        <p:spPr>
          <a:xfrm>
            <a:off x="391886" y="5163828"/>
            <a:ext cx="1125357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921716"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414A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7D083-2B04-49C0-8775-AA89AF4CBE27}"/>
              </a:ext>
            </a:extLst>
          </p:cNvPr>
          <p:cNvSpPr txBox="1"/>
          <p:nvPr/>
        </p:nvSpPr>
        <p:spPr>
          <a:xfrm>
            <a:off x="285793" y="1448038"/>
            <a:ext cx="11359667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B662D-3C37-4DD1-AB8D-28642DEC37DE}"/>
              </a:ext>
            </a:extLst>
          </p:cNvPr>
          <p:cNvCxnSpPr>
            <a:cxnSpLocks/>
          </p:cNvCxnSpPr>
          <p:nvPr/>
        </p:nvCxnSpPr>
        <p:spPr>
          <a:xfrm flipV="1">
            <a:off x="391886" y="2906045"/>
            <a:ext cx="10901925" cy="25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78E78B-6D05-4D83-AB49-3695E56F4617}"/>
              </a:ext>
            </a:extLst>
          </p:cNvPr>
          <p:cNvCxnSpPr>
            <a:cxnSpLocks/>
          </p:cNvCxnSpPr>
          <p:nvPr/>
        </p:nvCxnSpPr>
        <p:spPr>
          <a:xfrm>
            <a:off x="4210737" y="2446798"/>
            <a:ext cx="7083074" cy="6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212850" y="377974"/>
            <a:ext cx="11553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3D5E5-1D8A-4FC0-99EE-4DBAEF978A29}"/>
              </a:ext>
            </a:extLst>
          </p:cNvPr>
          <p:cNvSpPr txBox="1"/>
          <p:nvPr/>
        </p:nvSpPr>
        <p:spPr>
          <a:xfrm>
            <a:off x="384636" y="2562863"/>
            <a:ext cx="11381793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E18D6-2007-45B9-BF8A-4DD541AC0B7A}"/>
              </a:ext>
            </a:extLst>
          </p:cNvPr>
          <p:cNvSpPr txBox="1"/>
          <p:nvPr/>
        </p:nvSpPr>
        <p:spPr>
          <a:xfrm>
            <a:off x="384636" y="3878539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F3538E-64C9-43C3-988A-CF69495F451B}"/>
              </a:ext>
            </a:extLst>
          </p:cNvPr>
          <p:cNvGrpSpPr/>
          <p:nvPr/>
        </p:nvGrpSpPr>
        <p:grpSpPr>
          <a:xfrm>
            <a:off x="8384875" y="3844854"/>
            <a:ext cx="3381555" cy="3013146"/>
            <a:chOff x="8919713" y="4118821"/>
            <a:chExt cx="2846717" cy="2603781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A282FCF0-F02B-420A-8B21-56A7EFFB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046" y="4118821"/>
              <a:ext cx="2468384" cy="24683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2EF25B-319F-41EA-AD28-11EA680A737C}"/>
                </a:ext>
              </a:extLst>
            </p:cNvPr>
            <p:cNvSpPr/>
            <p:nvPr/>
          </p:nvSpPr>
          <p:spPr>
            <a:xfrm>
              <a:off x="8919713" y="5747817"/>
              <a:ext cx="586596" cy="974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93D5E5-1D8A-4FC0-99EE-4DBAEF978A29}"/>
              </a:ext>
            </a:extLst>
          </p:cNvPr>
          <p:cNvSpPr txBox="1"/>
          <p:nvPr/>
        </p:nvSpPr>
        <p:spPr>
          <a:xfrm>
            <a:off x="384636" y="1791162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E18D6-2007-45B9-BF8A-4DD541AC0B7A}"/>
              </a:ext>
            </a:extLst>
          </p:cNvPr>
          <p:cNvSpPr txBox="1"/>
          <p:nvPr/>
        </p:nvSpPr>
        <p:spPr>
          <a:xfrm>
            <a:off x="384636" y="4604514"/>
            <a:ext cx="113817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3200" dirty="0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14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560295" y="690026"/>
            <a:ext cx="1076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Mai An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Tiêm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8E561-B34E-4D43-B934-2F2B7D4EC12B}"/>
              </a:ext>
            </a:extLst>
          </p:cNvPr>
          <p:cNvSpPr txBox="1"/>
          <p:nvPr/>
        </p:nvSpPr>
        <p:spPr>
          <a:xfrm>
            <a:off x="419725" y="1845385"/>
            <a:ext cx="1137753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463550" algn="just">
              <a:lnSpc>
                <a:spcPts val="5400"/>
              </a:lnSpc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hiếu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26992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3268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0974" y="453824"/>
            <a:ext cx="110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văn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6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4514" y="453824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0DF5695-9EA8-4226-8BBF-410D38184ECC}"/>
              </a:ext>
            </a:extLst>
          </p:cNvPr>
          <p:cNvSpPr txBox="1"/>
          <p:nvPr/>
        </p:nvSpPr>
        <p:spPr>
          <a:xfrm>
            <a:off x="374753" y="1385452"/>
            <a:ext cx="1145248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hối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hận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chồng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0C31F-F554-4DD0-AD9F-4028458A6634}"/>
              </a:ext>
            </a:extLst>
          </p:cNvPr>
          <p:cNvSpPr txBox="1"/>
          <p:nvPr/>
        </p:nvSpPr>
        <p:spPr>
          <a:xfrm>
            <a:off x="2776335" y="1374626"/>
            <a:ext cx="151886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endParaRPr lang="en-US" sz="36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B6A36-72F1-49A2-82E2-C50B0BE9F245}"/>
              </a:ext>
            </a:extLst>
          </p:cNvPr>
          <p:cNvSpPr txBox="1"/>
          <p:nvPr/>
        </p:nvSpPr>
        <p:spPr>
          <a:xfrm>
            <a:off x="8427363" y="1374626"/>
            <a:ext cx="151886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endParaRPr lang="en-US" sz="3600" dirty="0">
              <a:solidFill>
                <a:srgbClr val="7030A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D2C9B-0368-4D98-9F9A-7659A01CD10D}"/>
              </a:ext>
            </a:extLst>
          </p:cNvPr>
          <p:cNvSpPr txBox="1"/>
          <p:nvPr/>
        </p:nvSpPr>
        <p:spPr>
          <a:xfrm>
            <a:off x="373515" y="2067868"/>
            <a:ext cx="1944589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117D0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endParaRPr lang="en-US" sz="3600" dirty="0">
              <a:solidFill>
                <a:srgbClr val="117D0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D2F8ED-DD13-4DF0-A5E0-9D4AE19C0A36}"/>
              </a:ext>
            </a:extLst>
          </p:cNvPr>
          <p:cNvSpPr txBox="1"/>
          <p:nvPr/>
        </p:nvSpPr>
        <p:spPr>
          <a:xfrm>
            <a:off x="2559135" y="2092836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endParaRPr lang="en-US" sz="360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D2621-76DF-489B-A099-80E791EC29D9}"/>
              </a:ext>
            </a:extLst>
          </p:cNvPr>
          <p:cNvSpPr txBox="1"/>
          <p:nvPr/>
        </p:nvSpPr>
        <p:spPr>
          <a:xfrm>
            <a:off x="9684561" y="2077903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E0440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endParaRPr lang="en-US" sz="3600" dirty="0">
              <a:solidFill>
                <a:srgbClr val="E0440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3A374C-BC97-4E0A-8A7C-9F1B7BAEB2B5}"/>
              </a:ext>
            </a:extLst>
          </p:cNvPr>
          <p:cNvSpPr txBox="1"/>
          <p:nvPr/>
        </p:nvSpPr>
        <p:spPr>
          <a:xfrm>
            <a:off x="8751504" y="2781616"/>
            <a:ext cx="1518866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FF006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endParaRPr lang="en-US" sz="3600" dirty="0">
              <a:solidFill>
                <a:srgbClr val="FF006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A18EA-5841-41B0-8267-2886B09DF2B7}"/>
              </a:ext>
            </a:extLst>
          </p:cNvPr>
          <p:cNvSpPr txBox="1"/>
          <p:nvPr/>
        </p:nvSpPr>
        <p:spPr>
          <a:xfrm>
            <a:off x="2158816" y="3506916"/>
            <a:ext cx="266396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6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AC471-408F-4132-8F0C-55316797690E}"/>
              </a:ext>
            </a:extLst>
          </p:cNvPr>
          <p:cNvSpPr txBox="1"/>
          <p:nvPr/>
        </p:nvSpPr>
        <p:spPr>
          <a:xfrm>
            <a:off x="2912822" y="2795849"/>
            <a:ext cx="1589664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solidFill>
                  <a:srgbClr val="32B61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endParaRPr lang="en-US" sz="3600" dirty="0">
              <a:solidFill>
                <a:srgbClr val="32B61C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3056" y="304717"/>
            <a:ext cx="963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vừa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 descr="A person and a child&#10;&#10;Description automatically generated with low confidence">
            <a:extLst>
              <a:ext uri="{FF2B5EF4-FFF2-40B4-BE49-F238E27FC236}">
                <a16:creationId xmlns:a16="http://schemas.microsoft.com/office/drawing/2014/main" id="{F00A3BEA-0D66-4264-B1AA-7137F741E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81" y="2466873"/>
            <a:ext cx="3654071" cy="3654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17467F-F06D-47C2-9090-30D765E32C1F}"/>
              </a:ext>
            </a:extLst>
          </p:cNvPr>
          <p:cNvSpPr txBox="1"/>
          <p:nvPr/>
        </p:nvSpPr>
        <p:spPr>
          <a:xfrm>
            <a:off x="6433252" y="3647064"/>
            <a:ext cx="9362577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4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DF61F-1089-465F-8235-D85ADD4917F6}"/>
              </a:ext>
            </a:extLst>
          </p:cNvPr>
          <p:cNvSpPr txBox="1"/>
          <p:nvPr/>
        </p:nvSpPr>
        <p:spPr>
          <a:xfrm>
            <a:off x="1639722" y="1217354"/>
            <a:ext cx="1624903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A7C2D-7C2B-4B0E-A695-6BBD3D5872F7}"/>
              </a:ext>
            </a:extLst>
          </p:cNvPr>
          <p:cNvSpPr txBox="1"/>
          <p:nvPr/>
        </p:nvSpPr>
        <p:spPr>
          <a:xfrm>
            <a:off x="2761573" y="1218693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88292-F05B-42BC-B267-4A2D61CB0C05}"/>
              </a:ext>
            </a:extLst>
          </p:cNvPr>
          <p:cNvSpPr txBox="1"/>
          <p:nvPr/>
        </p:nvSpPr>
        <p:spPr>
          <a:xfrm>
            <a:off x="3647415" y="1220032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476A-6AF2-4385-A87A-71C807B3C526}"/>
              </a:ext>
            </a:extLst>
          </p:cNvPr>
          <p:cNvSpPr txBox="1"/>
          <p:nvPr/>
        </p:nvSpPr>
        <p:spPr>
          <a:xfrm>
            <a:off x="4718014" y="1222203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4A36C-F3B6-4DC5-BDCD-FEBB7C4B7DAA}"/>
              </a:ext>
            </a:extLst>
          </p:cNvPr>
          <p:cNvSpPr txBox="1"/>
          <p:nvPr/>
        </p:nvSpPr>
        <p:spPr>
          <a:xfrm>
            <a:off x="5788613" y="1216752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vớt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6252E-1B79-40B1-AA7D-53783B0476FC}"/>
              </a:ext>
            </a:extLst>
          </p:cNvPr>
          <p:cNvSpPr txBox="1"/>
          <p:nvPr/>
        </p:nvSpPr>
        <p:spPr>
          <a:xfrm>
            <a:off x="7929811" y="1236330"/>
            <a:ext cx="139770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ón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F15C5-87F9-438C-BCED-674429217905}"/>
              </a:ext>
            </a:extLst>
          </p:cNvPr>
          <p:cNvSpPr txBox="1"/>
          <p:nvPr/>
        </p:nvSpPr>
        <p:spPr>
          <a:xfrm>
            <a:off x="8928451" y="1224695"/>
            <a:ext cx="1890961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C578C5-73C2-4633-A023-B9854D18CEDF}"/>
              </a:ext>
            </a:extLst>
          </p:cNvPr>
          <p:cNvSpPr txBox="1"/>
          <p:nvPr/>
        </p:nvSpPr>
        <p:spPr>
          <a:xfrm>
            <a:off x="6722102" y="1211301"/>
            <a:ext cx="1462852" cy="7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5C506-B927-4ACD-A996-05C38313D310}"/>
              </a:ext>
            </a:extLst>
          </p:cNvPr>
          <p:cNvSpPr/>
          <p:nvPr/>
        </p:nvSpPr>
        <p:spPr>
          <a:xfrm>
            <a:off x="3426203" y="104758"/>
            <a:ext cx="4254922" cy="1316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2994B85-79BB-4A7C-AF5D-5D305BC8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4307"/>
          <a:stretch/>
        </p:blipFill>
        <p:spPr>
          <a:xfrm flipH="1">
            <a:off x="305" y="3612457"/>
            <a:ext cx="2966341" cy="3220398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C8C3C31-D2ED-479D-A386-33298BA04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576" y="763190"/>
            <a:ext cx="11547423" cy="3387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Mai An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22925" y="2563365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42530"/>
            <a:ext cx="1968285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843447" y="623498"/>
            <a:ext cx="1004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4A773D-8C83-4C16-BD68-514FB1B3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855" y="1208273"/>
            <a:ext cx="8376515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endParaRPr kumimoji="0" lang="en-US" altLang="en-US" sz="3200" i="0" u="none" strike="noStrike" cap="none" normalizeH="0" dirty="0">
              <a:ln>
                <a:noFill/>
              </a:ln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aseline="0" dirty="0" err="1"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biếc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dirty="0"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altLang="en-US" sz="3200" i="0" u="none" strike="noStrike" cap="none" normalizeH="0" baseline="0" dirty="0">
              <a:ln>
                <a:noFill/>
              </a:ln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i="0" u="none" strike="noStrike" cap="none" normalizeH="0" baseline="0" dirty="0">
                <a:ln>
                  <a:noFill/>
                </a:ln>
                <a:ea typeface="Arial-Rounded" panose="020B0500000000000000" pitchFamily="34" charset="0"/>
                <a:cs typeface="Arial" panose="020B0604020202020204" pitchFamily="34" charset="0"/>
              </a:rPr>
              <a:t>          </a:t>
            </a:r>
          </a:p>
        </p:txBody>
      </p:sp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30C06043-1236-440B-9B5A-FC73E3973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7" y="2802236"/>
            <a:ext cx="5631543" cy="3773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6" y="4295533"/>
            <a:ext cx="3292968" cy="2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208C3DCD-6662-4DAA-8965-9CA9B640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34" y="1314434"/>
            <a:ext cx="7275729" cy="52577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411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70125" y="691187"/>
            <a:ext cx="1131039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32817" y="6333395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372917" y="63141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2975784" y="468818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783772" y="1753817"/>
            <a:ext cx="5076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ói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ổi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92" y="4449618"/>
            <a:ext cx="3133629" cy="2291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DD8D2-BB54-47B6-A3C3-8DED438B14B4}"/>
              </a:ext>
            </a:extLst>
          </p:cNvPr>
          <p:cNvSpPr txBox="1"/>
          <p:nvPr/>
        </p:nvSpPr>
        <p:spPr>
          <a:xfrm>
            <a:off x="7103079" y="1753817"/>
            <a:ext cx="4081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eo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827490" y="470301"/>
            <a:ext cx="10906905" cy="60939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30167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456685" y="6364173"/>
            <a:ext cx="580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Chi)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7464347" y="91674"/>
            <a:ext cx="580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850534" y="48109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94076" y="1750142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65048" y="2474069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D3FD9-6A85-4571-857D-6C79493ADF27}"/>
              </a:ext>
            </a:extLst>
          </p:cNvPr>
          <p:cNvSpPr txBox="1"/>
          <p:nvPr/>
        </p:nvSpPr>
        <p:spPr>
          <a:xfrm>
            <a:off x="3838382" y="1495880"/>
            <a:ext cx="604263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6530-8ED4-4F23-AD6F-44F899788AED}"/>
              </a:ext>
            </a:extLst>
          </p:cNvPr>
          <p:cNvSpPr/>
          <p:nvPr/>
        </p:nvSpPr>
        <p:spPr>
          <a:xfrm>
            <a:off x="903300" y="4862609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uild="allAtOnce"/>
      <p:bldP spid="9" grpId="0"/>
      <p:bldP spid="14" grpId="0"/>
      <p:bldP spid="15" grpId="0"/>
      <p:bldP spid="15" grpId="1"/>
      <p:bldP spid="12" grpId="0" animBg="1"/>
      <p:bldP spid="13" grpId="0" animBg="1"/>
      <p:bldP spid="17" grpId="0" animBg="1"/>
      <p:bldP spid="16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2576</Words>
  <Application>Microsoft Office PowerPoint</Application>
  <PresentationFormat>Widescreen</PresentationFormat>
  <Paragraphs>162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Meiryo</vt:lpstr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Livvic</vt:lpstr>
      <vt:lpstr>Londrina Solid</vt:lpstr>
      <vt:lpstr>Roboto Condensed</vt:lpstr>
      <vt:lpstr>Roboto Condensed Light</vt:lpstr>
      <vt:lpstr>Times New Roman</vt:lpstr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164</cp:revision>
  <dcterms:created xsi:type="dcterms:W3CDTF">2021-06-18T23:20:35Z</dcterms:created>
  <dcterms:modified xsi:type="dcterms:W3CDTF">2022-04-17T04:27:55Z</dcterms:modified>
</cp:coreProperties>
</file>