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5" r:id="rId4"/>
    <p:sldId id="260" r:id="rId5"/>
    <p:sldId id="273" r:id="rId6"/>
    <p:sldId id="286" r:id="rId7"/>
    <p:sldId id="262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AB"/>
    <a:srgbClr val="FFFFFF"/>
    <a:srgbClr val="30BC8B"/>
    <a:srgbClr val="C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859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C19116E-7EAF-1DF3-63E0-DC205A333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403" y="829151"/>
            <a:ext cx="11891716" cy="59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2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2F9B1BA-5BF1-9C7A-255D-4F3497EC1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23446"/>
            <a:ext cx="10936225" cy="6858000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668E983-7DEE-B03C-745A-0DB5FF751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83230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0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E1F55C0-A888-1E96-62BC-0D293E6F4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87605AE1-397E-FB60-9E5A-02579FF82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35" y="1662543"/>
            <a:ext cx="6782388" cy="413039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024F208-B35C-3FEF-C4F4-A9E3B5630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0" y="2370081"/>
            <a:ext cx="5450145" cy="4049369"/>
          </a:xfrm>
          <a:prstGeom prst="rect">
            <a:avLst/>
          </a:prstGeom>
        </p:spPr>
      </p:pic>
      <p:pic>
        <p:nvPicPr>
          <p:cNvPr id="9" name="Hình ảnh 8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342BAA2-D41F-D09E-EA3F-339A66F02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7" y="4210089"/>
            <a:ext cx="2207938" cy="2463362"/>
          </a:xfrm>
          <a:prstGeom prst="rect">
            <a:avLst/>
          </a:prstGeom>
        </p:spPr>
      </p:pic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A9CC275-195C-59E5-A760-34E819301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96" y="4196155"/>
            <a:ext cx="2698892" cy="2463362"/>
          </a:xfrm>
          <a:prstGeom prst="rect">
            <a:avLst/>
          </a:prstGeom>
        </p:spPr>
      </p:pic>
      <p:pic>
        <p:nvPicPr>
          <p:cNvPr id="13" name="Hình ảnh 1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7CD57C8-8F72-419A-2585-0F49284041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11" y="3886835"/>
            <a:ext cx="1669772" cy="1574182"/>
          </a:xfrm>
          <a:prstGeom prst="rect">
            <a:avLst/>
          </a:prstGeom>
        </p:spPr>
      </p:pic>
      <p:grpSp>
        <p:nvGrpSpPr>
          <p:cNvPr id="16" name="Nhóm 15">
            <a:extLst>
              <a:ext uri="{FF2B5EF4-FFF2-40B4-BE49-F238E27FC236}">
                <a16:creationId xmlns:a16="http://schemas.microsoft.com/office/drawing/2014/main" id="{C3D6EC78-275E-1FB6-BC7C-64B59C62DF97}"/>
              </a:ext>
            </a:extLst>
          </p:cNvPr>
          <p:cNvGrpSpPr/>
          <p:nvPr/>
        </p:nvGrpSpPr>
        <p:grpSpPr>
          <a:xfrm>
            <a:off x="666750" y="580907"/>
            <a:ext cx="10992757" cy="594243"/>
            <a:chOff x="1409700" y="127000"/>
            <a:chExt cx="9969500" cy="594243"/>
          </a:xfrm>
        </p:grpSpPr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4BA2B8AD-6F9A-730B-4F1C-4A7F98C1DBE0}"/>
                </a:ext>
              </a:extLst>
            </p:cNvPr>
            <p:cNvSpPr txBox="1"/>
            <p:nvPr/>
          </p:nvSpPr>
          <p:spPr>
            <a:xfrm>
              <a:off x="1409700" y="127000"/>
              <a:ext cx="9969500" cy="584775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l"/>
              <a:r>
                <a:rPr lang="en-US" sz="3200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 MỪNG QUÝ THẦY CÔ ĐẾN ĐẾN DỰ TIẾT HỌC</a:t>
              </a: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DDFE9ABC-0F72-37F4-272B-B483EC10388E}"/>
                </a:ext>
              </a:extLst>
            </p:cNvPr>
            <p:cNvSpPr txBox="1"/>
            <p:nvPr/>
          </p:nvSpPr>
          <p:spPr>
            <a:xfrm>
              <a:off x="1409700" y="136468"/>
              <a:ext cx="9969500" cy="584775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Ừ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Ầ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Ự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Ọ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C14A2696-0465-0AD5-B1DF-CBC095849691}"/>
              </a:ext>
            </a:extLst>
          </p:cNvPr>
          <p:cNvGrpSpPr/>
          <p:nvPr/>
        </p:nvGrpSpPr>
        <p:grpSpPr>
          <a:xfrm>
            <a:off x="3490701" y="2576412"/>
            <a:ext cx="5197303" cy="646331"/>
            <a:chOff x="4057814" y="1362316"/>
            <a:chExt cx="4713514" cy="646331"/>
          </a:xfrm>
        </p:grpSpPr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16F12C3C-3845-F822-BD14-ABD64E3EBF41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>
                  <a:ln w="165100"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Toán 3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9FB6DF44-EEA0-7732-3896-FE66FC195354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Toán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B3AB6FB8-98F5-06CF-C8CD-1BE31C11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E06CCD8-8A6B-4E98-1103-120E30CD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1" y="3672627"/>
            <a:ext cx="2886478" cy="3048425"/>
          </a:xfrm>
          <a:prstGeom prst="rect">
            <a:avLst/>
          </a:prstGeom>
        </p:spPr>
      </p:pic>
      <p:pic>
        <p:nvPicPr>
          <p:cNvPr id="7" name="Hình ảnh 6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00ACF51B-31A6-9A6F-9AA1-C625A70B8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349">
            <a:off x="3677247" y="1136004"/>
            <a:ext cx="5172787" cy="14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635F25F-4253-0D47-082F-D5848965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4C80FEA-95D3-3C23-D511-87B6980F79AC}"/>
              </a:ext>
            </a:extLst>
          </p:cNvPr>
          <p:cNvSpPr txBox="1"/>
          <p:nvPr/>
        </p:nvSpPr>
        <p:spPr>
          <a:xfrm>
            <a:off x="5559496" y="1013410"/>
            <a:ext cx="63627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 đứng rồi dang tay sang hai bên.</a:t>
            </a:r>
          </a:p>
          <a:p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Quản trò: (Hô) Gió thổi, gió thổi.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Về đâu, về đâu?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Bên trái, bên trái.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Nghiêng người sang bên trái.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Gió thổi, gió thổi.</a:t>
            </a:r>
            <a:b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Về đâu, về đâu?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Bên phải, bên phải.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Nghiêng người sang bên phải.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 hô rồi làm tiếp với các vị trí: trước, sau.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C94C4-66C0-FE40-57B9-53BC842C88EE}"/>
              </a:ext>
            </a:extLst>
          </p:cNvPr>
          <p:cNvSpPr txBox="1"/>
          <p:nvPr/>
        </p:nvSpPr>
        <p:spPr>
          <a:xfrm>
            <a:off x="533400" y="8509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GIÓ THỔI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E9CADBF-C5C7-237C-2AB8-0C16BEB894FB}"/>
              </a:ext>
            </a:extLst>
          </p:cNvPr>
          <p:cNvSpPr txBox="1"/>
          <p:nvPr/>
        </p:nvSpPr>
        <p:spPr>
          <a:xfrm>
            <a:off x="6096000" y="635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Luật chơi</a:t>
            </a:r>
          </a:p>
        </p:txBody>
      </p:sp>
    </p:spTree>
    <p:extLst>
      <p:ext uri="{BB962C8B-B14F-4D97-AF65-F5344CB8AC3E}">
        <p14:creationId xmlns:p14="http://schemas.microsoft.com/office/powerpoint/2010/main" val="2383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2D721E9-7275-89F8-ACFC-053624838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074162"/>
            <a:ext cx="6248461" cy="4339286"/>
          </a:xfrm>
          <a:prstGeom prst="rect">
            <a:avLst/>
          </a:prstGeom>
        </p:spPr>
      </p:pic>
      <p:pic>
        <p:nvPicPr>
          <p:cNvPr id="5" name="Hình ảnh 4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15636215-3F9E-970C-BCA5-6D4F3E3E5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" y="2639027"/>
            <a:ext cx="5982552" cy="47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A103394F-3D85-E024-6D5F-11D8519A4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3325" r="3872" b="9028"/>
          <a:stretch/>
        </p:blipFill>
        <p:spPr>
          <a:xfrm>
            <a:off x="0" y="673872"/>
            <a:ext cx="12198719" cy="357863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33D4707-243D-550A-6EA6-C5EAE2326ED7}"/>
              </a:ext>
            </a:extLst>
          </p:cNvPr>
          <p:cNvSpPr txBox="1"/>
          <p:nvPr/>
        </p:nvSpPr>
        <p:spPr>
          <a:xfrm>
            <a:off x="1068821" y="0"/>
            <a:ext cx="9374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chu vi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các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A9F95BC-8BC3-B556-0FE6-B640EC7A5F92}"/>
              </a:ext>
            </a:extLst>
          </p:cNvPr>
          <p:cNvSpPr txBox="1"/>
          <p:nvPr/>
        </p:nvSpPr>
        <p:spPr>
          <a:xfrm>
            <a:off x="77118" y="4274544"/>
            <a:ext cx="60188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	Chi vi hình chữ nhật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(6 + 8) x 2 = 28 cm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hình chữ nhật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8 = 48 cm²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F27CA8F-BB65-FCE0-4814-DD254AA534BE}"/>
              </a:ext>
            </a:extLst>
          </p:cNvPr>
          <p:cNvSpPr txBox="1"/>
          <p:nvPr/>
        </p:nvSpPr>
        <p:spPr>
          <a:xfrm>
            <a:off x="6762521" y="4274544"/>
            <a:ext cx="53523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	Chi vi hình vuông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4 = 24 cm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hình chữ nhật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6 = 36 cm²</a:t>
            </a:r>
          </a:p>
        </p:txBody>
      </p:sp>
      <p:grpSp>
        <p:nvGrpSpPr>
          <p:cNvPr id="2" name="Nhóm 11">
            <a:extLst>
              <a:ext uri="{FF2B5EF4-FFF2-40B4-BE49-F238E27FC236}">
                <a16:creationId xmlns:a16="http://schemas.microsoft.com/office/drawing/2014/main" id="{7B5E0330-180E-5669-6213-356963AC4F6E}"/>
              </a:ext>
            </a:extLst>
          </p:cNvPr>
          <p:cNvGrpSpPr/>
          <p:nvPr/>
        </p:nvGrpSpPr>
        <p:grpSpPr>
          <a:xfrm>
            <a:off x="400050" y="0"/>
            <a:ext cx="793745" cy="793745"/>
            <a:chOff x="0" y="0"/>
            <a:chExt cx="1051719" cy="1051719"/>
          </a:xfrm>
        </p:grpSpPr>
        <p:sp>
          <p:nvSpPr>
            <p:cNvPr id="5" name="Hình Bầu dục 9">
              <a:extLst>
                <a:ext uri="{FF2B5EF4-FFF2-40B4-BE49-F238E27FC236}">
                  <a16:creationId xmlns:a16="http://schemas.microsoft.com/office/drawing/2014/main" id="{BFAB1035-F1C9-95DB-835E-DE554372FBA7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Hình Bầu dục 10">
              <a:extLst>
                <a:ext uri="{FF2B5EF4-FFF2-40B4-BE49-F238E27FC236}">
                  <a16:creationId xmlns:a16="http://schemas.microsoft.com/office/drawing/2014/main" id="{79E2E10A-D009-5497-CB42-156952C5F08A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22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B85F31E-DD06-52A9-A5F7-A65A19D34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t="25143" r="3983" b="9982"/>
          <a:stretch/>
        </p:blipFill>
        <p:spPr>
          <a:xfrm>
            <a:off x="100453" y="1320696"/>
            <a:ext cx="11991094" cy="3989433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8258EEE5-478B-E73F-42F1-2464C533A331}"/>
              </a:ext>
            </a:extLst>
          </p:cNvPr>
          <p:cNvGrpSpPr/>
          <p:nvPr/>
        </p:nvGrpSpPr>
        <p:grpSpPr>
          <a:xfrm>
            <a:off x="706871" y="196568"/>
            <a:ext cx="11703337" cy="683045"/>
            <a:chOff x="630671" y="120368"/>
            <a:chExt cx="11703337" cy="683045"/>
          </a:xfrm>
        </p:grpSpPr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C33D4707-243D-550A-6EA6-C5EAE2326ED7}"/>
                </a:ext>
              </a:extLst>
            </p:cNvPr>
            <p:cNvSpPr txBox="1"/>
            <p:nvPr/>
          </p:nvSpPr>
          <p:spPr>
            <a:xfrm>
              <a:off x="630671" y="120368"/>
              <a:ext cx="1170333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Tìm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sô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́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thích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hợp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mỗi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ô       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bảng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dưới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9" name="Hình chữ nhật: Góc Tròn 18">
              <a:extLst>
                <a:ext uri="{FF2B5EF4-FFF2-40B4-BE49-F238E27FC236}">
                  <a16:creationId xmlns:a16="http://schemas.microsoft.com/office/drawing/2014/main" id="{C6CC07A6-4C80-1BF9-6808-473FC618B078}"/>
                </a:ext>
              </a:extLst>
            </p:cNvPr>
            <p:cNvSpPr/>
            <p:nvPr/>
          </p:nvSpPr>
          <p:spPr>
            <a:xfrm>
              <a:off x="6859607" y="120368"/>
              <a:ext cx="683045" cy="6830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97474BBA-BBF8-8E76-9F46-91CAEA9BA51A}"/>
              </a:ext>
            </a:extLst>
          </p:cNvPr>
          <p:cNvSpPr/>
          <p:nvPr/>
        </p:nvSpPr>
        <p:spPr>
          <a:xfrm>
            <a:off x="8881661" y="2267639"/>
            <a:ext cx="1367239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cm</a:t>
            </a: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51C5AFC7-9646-AEBE-6AF5-2A3D7025A900}"/>
              </a:ext>
            </a:extLst>
          </p:cNvPr>
          <p:cNvSpPr/>
          <p:nvPr/>
        </p:nvSpPr>
        <p:spPr>
          <a:xfrm>
            <a:off x="10495174" y="2267639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id="{B620DFFB-5676-A52D-5919-EBB0FBC9E536}"/>
              </a:ext>
            </a:extLst>
          </p:cNvPr>
          <p:cNvSpPr/>
          <p:nvPr/>
        </p:nvSpPr>
        <p:spPr>
          <a:xfrm>
            <a:off x="8901859" y="3025966"/>
            <a:ext cx="1289891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cm</a:t>
            </a:r>
          </a:p>
        </p:txBody>
      </p: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8658DFC0-C914-4059-F3C6-5D1D0D23552D}"/>
              </a:ext>
            </a:extLst>
          </p:cNvPr>
          <p:cNvSpPr/>
          <p:nvPr/>
        </p:nvSpPr>
        <p:spPr>
          <a:xfrm>
            <a:off x="10515372" y="3025966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0AD34C5D-194A-5042-3AAF-D95B0DE4C184}"/>
              </a:ext>
            </a:extLst>
          </p:cNvPr>
          <p:cNvSpPr/>
          <p:nvPr/>
        </p:nvSpPr>
        <p:spPr>
          <a:xfrm>
            <a:off x="8862611" y="3778784"/>
            <a:ext cx="1367239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cm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84A6CE99-23C2-2306-81FA-941908F09A5A}"/>
              </a:ext>
            </a:extLst>
          </p:cNvPr>
          <p:cNvSpPr/>
          <p:nvPr/>
        </p:nvSpPr>
        <p:spPr>
          <a:xfrm>
            <a:off x="10495174" y="3778784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251CCFE4-E5D0-7096-D800-BBA829F69993}"/>
              </a:ext>
            </a:extLst>
          </p:cNvPr>
          <p:cNvSpPr/>
          <p:nvPr/>
        </p:nvSpPr>
        <p:spPr>
          <a:xfrm>
            <a:off x="8842412" y="4542619"/>
            <a:ext cx="1387437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cm</a:t>
            </a:r>
          </a:p>
        </p:txBody>
      </p:sp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id="{4FDA7756-2888-582B-07C6-D2A4852E573B}"/>
              </a:ext>
            </a:extLst>
          </p:cNvPr>
          <p:cNvSpPr/>
          <p:nvPr/>
        </p:nvSpPr>
        <p:spPr>
          <a:xfrm>
            <a:off x="10379726" y="4542619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1">
            <a:extLst>
              <a:ext uri="{FF2B5EF4-FFF2-40B4-BE49-F238E27FC236}">
                <a16:creationId xmlns:a16="http://schemas.microsoft.com/office/drawing/2014/main" id="{ECB270EF-9C2D-5202-D976-69B6B51BA612}"/>
              </a:ext>
            </a:extLst>
          </p:cNvPr>
          <p:cNvGrpSpPr/>
          <p:nvPr/>
        </p:nvGrpSpPr>
        <p:grpSpPr>
          <a:xfrm>
            <a:off x="57150" y="57150"/>
            <a:ext cx="870502" cy="790989"/>
            <a:chOff x="0" y="0"/>
            <a:chExt cx="1051719" cy="1051719"/>
          </a:xfrm>
        </p:grpSpPr>
        <p:sp>
          <p:nvSpPr>
            <p:cNvPr id="5" name="Hình Bầu dục 9">
              <a:extLst>
                <a:ext uri="{FF2B5EF4-FFF2-40B4-BE49-F238E27FC236}">
                  <a16:creationId xmlns:a16="http://schemas.microsoft.com/office/drawing/2014/main" id="{A1ABBC15-5928-179B-DAA4-6037BADFBAEA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Hình Bầu dục 10">
              <a:extLst>
                <a:ext uri="{FF2B5EF4-FFF2-40B4-BE49-F238E27FC236}">
                  <a16:creationId xmlns:a16="http://schemas.microsoft.com/office/drawing/2014/main" id="{539AC95C-9EB9-9023-B697-C66C3F02BD6B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12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58453D-E4B0-E175-B117-CEFD87FC1BC1}"/>
              </a:ext>
            </a:extLst>
          </p:cNvPr>
          <p:cNvSpPr txBox="1"/>
          <p:nvPr/>
        </p:nvSpPr>
        <p:spPr>
          <a:xfrm>
            <a:off x="536408" y="186999"/>
            <a:ext cx="11655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Mai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cạnh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40cm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thành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một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lớn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chiều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rộng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80cm.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Hỏi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Mai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được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xăng-ti-mét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4305C93-ADC1-8FC2-15D4-E33F92612BE4}"/>
              </a:ext>
            </a:extLst>
          </p:cNvPr>
          <p:cNvSpPr txBox="1"/>
          <p:nvPr/>
        </p:nvSpPr>
        <p:spPr>
          <a:xfrm>
            <a:off x="0" y="2097079"/>
            <a:ext cx="73086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Bài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giải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Chiều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dài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lớn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là: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40 x 5 = 200 (cm)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 vi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Mai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được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́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xăng-ti-mét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là: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(200 + 80) x 2 = 560 (cm)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Đáp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́: 560 cm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CE41819-E3E8-4E28-0B18-048BFDD53F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39247" r="4926" b="11135"/>
          <a:stretch/>
        </p:blipFill>
        <p:spPr>
          <a:xfrm>
            <a:off x="6896100" y="1482286"/>
            <a:ext cx="5105400" cy="1573334"/>
          </a:xfrm>
          <a:prstGeom prst="rect">
            <a:avLst/>
          </a:prstGeom>
        </p:spPr>
      </p:pic>
      <p:grpSp>
        <p:nvGrpSpPr>
          <p:cNvPr id="2" name="Nhóm 11">
            <a:extLst>
              <a:ext uri="{FF2B5EF4-FFF2-40B4-BE49-F238E27FC236}">
                <a16:creationId xmlns:a16="http://schemas.microsoft.com/office/drawing/2014/main" id="{969D6C90-43BF-8484-B2D8-84DCABF36F62}"/>
              </a:ext>
            </a:extLst>
          </p:cNvPr>
          <p:cNvGrpSpPr/>
          <p:nvPr/>
        </p:nvGrpSpPr>
        <p:grpSpPr>
          <a:xfrm>
            <a:off x="354636" y="133350"/>
            <a:ext cx="616914" cy="584195"/>
            <a:chOff x="0" y="0"/>
            <a:chExt cx="1051719" cy="1051719"/>
          </a:xfrm>
        </p:grpSpPr>
        <p:sp>
          <p:nvSpPr>
            <p:cNvPr id="5" name="Hình Bầu dục 9">
              <a:extLst>
                <a:ext uri="{FF2B5EF4-FFF2-40B4-BE49-F238E27FC236}">
                  <a16:creationId xmlns:a16="http://schemas.microsoft.com/office/drawing/2014/main" id="{64074BBD-1BF4-DC9D-82CB-C237BDBB44DF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Hình Bầu dục 10">
              <a:extLst>
                <a:ext uri="{FF2B5EF4-FFF2-40B4-BE49-F238E27FC236}">
                  <a16:creationId xmlns:a16="http://schemas.microsoft.com/office/drawing/2014/main" id="{DEEE386E-18E2-6477-2709-E6632C393FDE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E6C674F-FDD4-ACD2-C10B-A320F77DF271}"/>
              </a:ext>
            </a:extLst>
          </p:cNvPr>
          <p:cNvSpPr txBox="1"/>
          <p:nvPr/>
        </p:nvSpPr>
        <p:spPr>
          <a:xfrm>
            <a:off x="4229100" y="1931670"/>
            <a:ext cx="4126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7200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DFCB3F7-A640-9346-A337-B677F571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504</TotalTime>
  <Words>387</Words>
  <Application>Microsoft Office PowerPoint</Application>
  <PresentationFormat>Widescreen</PresentationFormat>
  <Paragraphs>51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AvantGarde</vt:lpstr>
      <vt:lpstr>Calibri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MY PC</dc:creator>
  <dc:description>9Slide.vn</dc:description>
  <cp:lastModifiedBy>Administrator</cp:lastModifiedBy>
  <cp:revision>28</cp:revision>
  <dcterms:created xsi:type="dcterms:W3CDTF">2022-09-11T11:33:03Z</dcterms:created>
  <dcterms:modified xsi:type="dcterms:W3CDTF">2024-04-23T07:48:18Z</dcterms:modified>
  <cp:category>9Slide.vn</cp:category>
</cp:coreProperties>
</file>