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9"/>
  </p:notesMasterIdLst>
  <p:sldIdLst>
    <p:sldId id="295" r:id="rId3"/>
    <p:sldId id="277" r:id="rId4"/>
    <p:sldId id="313" r:id="rId5"/>
    <p:sldId id="312" r:id="rId6"/>
    <p:sldId id="314" r:id="rId7"/>
    <p:sldId id="315" r:id="rId8"/>
    <p:sldId id="297" r:id="rId9"/>
    <p:sldId id="305" r:id="rId10"/>
    <p:sldId id="310" r:id="rId11"/>
    <p:sldId id="287" r:id="rId12"/>
    <p:sldId id="306" r:id="rId13"/>
    <p:sldId id="268" r:id="rId14"/>
    <p:sldId id="309" r:id="rId15"/>
    <p:sldId id="279" r:id="rId16"/>
    <p:sldId id="259" r:id="rId17"/>
    <p:sldId id="260" r:id="rId1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6CE"/>
    <a:srgbClr val="D3E273"/>
    <a:srgbClr val="FDCEA1"/>
    <a:srgbClr val="EB0086"/>
    <a:srgbClr val="0000FF"/>
    <a:srgbClr val="FFFFFF"/>
    <a:srgbClr val="F36A15"/>
    <a:srgbClr val="E8EDEE"/>
    <a:srgbClr val="F8C0B5"/>
    <a:srgbClr val="FE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801" autoAdjust="0"/>
  </p:normalViewPr>
  <p:slideViewPr>
    <p:cSldViewPr>
      <p:cViewPr varScale="1">
        <p:scale>
          <a:sx n="53" d="100"/>
          <a:sy n="53" d="100"/>
        </p:scale>
        <p:origin x="750" y="96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8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6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73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98" y="2249135"/>
            <a:ext cx="2063392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31</a:t>
            </a:r>
            <a:endParaRPr kumimoji="0" lang="en-US" sz="8800" b="1" i="0" u="none" strike="noStrike" kern="1200" cap="none" spc="0" normalizeH="0" baseline="0" noProof="0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719" y="3657600"/>
            <a:ext cx="9829800" cy="153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Diện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tích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hình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nhật</a:t>
            </a:r>
            <a:endParaRPr lang="en-US" sz="5400" b="1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Diện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tích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hình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(T1)</a:t>
            </a: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5449306" y="2713491"/>
            <a:ext cx="4322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4891329"/>
            <a:ext cx="4925030" cy="42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1951778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4419600"/>
            <a:ext cx="3760057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91B9E-8E18-F4EB-B156-0C9AA3CBEE04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8 000 x 6 = ?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48 000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14 000 x 4 = ?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56 000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97C219-A2E4-D318-4D6E-C1D1834E13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27 000 x 3 = ?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81 000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7AC5C4-5D33-0D09-602B-0B82647279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9 000 = ?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96B6E-F749-BCFA-DFFC-173CBBF3FF8D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16" y="3908035"/>
            <a:ext cx="4508804" cy="52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066800"/>
            <a:ext cx="6248942" cy="43346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182225"/>
            <a:ext cx="4873249" cy="45255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86" y="3657600"/>
            <a:ext cx="5257800" cy="52435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15F278C-5EA9-CB6C-0D54-D223D1C1F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r="33422" b="4416"/>
          <a:stretch/>
        </p:blipFill>
        <p:spPr>
          <a:xfrm>
            <a:off x="0" y="0"/>
            <a:ext cx="9636423" cy="7762672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84E61C2-CD52-952F-D515-ACFBFBEF7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3" t="29825" r="9452" b="7650"/>
          <a:stretch/>
        </p:blipFill>
        <p:spPr>
          <a:xfrm>
            <a:off x="10652919" y="1297114"/>
            <a:ext cx="4648200" cy="65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83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9513E95-B3C7-46A5-85E8-59383E38C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6C36B4E-763E-9377-D480-95B65A280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44" y="1968404"/>
            <a:ext cx="5486453" cy="433928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72BDD2B-6E65-C958-EDD8-7EEEE4D6E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4776821"/>
            <a:ext cx="7477152" cy="44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98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76A1C69-18CB-34CC-4807-3E358C533ECA}"/>
              </a:ext>
            </a:extLst>
          </p:cNvPr>
          <p:cNvSpPr txBox="1"/>
          <p:nvPr/>
        </p:nvSpPr>
        <p:spPr>
          <a:xfrm>
            <a:off x="7147719" y="1231647"/>
            <a:ext cx="9272079" cy="387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ABCD có:</a:t>
            </a:r>
          </a:p>
          <a:p>
            <a:pPr>
              <a:lnSpc>
                <a:spcPct val="114000"/>
              </a:lnSpc>
            </a:pP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5 x 2 = 10 (ô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4000"/>
              </a:lnSpc>
            </a:pP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mỗi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ô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 1cm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².</a:t>
            </a:r>
            <a:endParaRPr lang="en-US" sz="4400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ABCD là:</a:t>
            </a:r>
          </a:p>
          <a:p>
            <a:pPr>
              <a:lnSpc>
                <a:spcPct val="114000"/>
              </a:lnSpc>
            </a:pP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5 x 2 = 10 (cm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7B69755-34E8-43C3-5036-BF062BE238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12181" r="54268" b="64840"/>
          <a:stretch/>
        </p:blipFill>
        <p:spPr>
          <a:xfrm>
            <a:off x="9238" y="1524000"/>
            <a:ext cx="7239002" cy="3429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7D879EC-BED1-EDEC-4383-BFF2BA816853}"/>
              </a:ext>
            </a:extLst>
          </p:cNvPr>
          <p:cNvSpPr txBox="1"/>
          <p:nvPr/>
        </p:nvSpPr>
        <p:spPr>
          <a:xfrm>
            <a:off x="3109119" y="0"/>
            <a:ext cx="798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hình chữ nhật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EA56D82-4113-7CAB-9311-0C2B202BEC6F}"/>
              </a:ext>
            </a:extLst>
          </p:cNvPr>
          <p:cNvSpPr txBox="1"/>
          <p:nvPr/>
        </p:nvSpPr>
        <p:spPr>
          <a:xfrm>
            <a:off x="1737519" y="5284560"/>
            <a:ext cx="12649200" cy="1965275"/>
          </a:xfrm>
          <a:prstGeom prst="roundRect">
            <a:avLst>
              <a:gd name="adj" fmla="val 46319"/>
            </a:avLst>
          </a:prstGeom>
          <a:solidFill>
            <a:srgbClr val="F2F6CE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Muốn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chư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̃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lấy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chiều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dài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với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chiều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rộng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(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cùng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đơn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vị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474423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E9068BB-22A5-C1EE-7279-90E183C8C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52605" r="57140" b="15480"/>
          <a:stretch/>
        </p:blipFill>
        <p:spPr>
          <a:xfrm>
            <a:off x="213518" y="990600"/>
            <a:ext cx="5856541" cy="469776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871924-6286-F870-9825-8B17600CED33}"/>
              </a:ext>
            </a:extLst>
          </p:cNvPr>
          <p:cNvSpPr txBox="1"/>
          <p:nvPr/>
        </p:nvSpPr>
        <p:spPr>
          <a:xfrm>
            <a:off x="2441854" y="0"/>
            <a:ext cx="85651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Diện tích hình vuông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EB8ACFE-B6F6-B22D-79D7-5B7738ED1204}"/>
              </a:ext>
            </a:extLst>
          </p:cNvPr>
          <p:cNvSpPr txBox="1"/>
          <p:nvPr/>
        </p:nvSpPr>
        <p:spPr>
          <a:xfrm>
            <a:off x="7248240" y="1462043"/>
            <a:ext cx="9028398" cy="387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 vuông MNPQ có:</a:t>
            </a:r>
          </a:p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4 x 4 = 16 (ô vuông)</a:t>
            </a:r>
          </a:p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mỗi ô vuông là 1cm</a:t>
            </a:r>
            <a:r>
              <a:rPr lang="en-US" sz="44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hình vuông MNPQ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4 x 4 = 16 (cm</a:t>
            </a:r>
            <a:r>
              <a:rPr lang="en-US" sz="44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D5176AD-1F93-0908-0341-2BD9C4005040}"/>
              </a:ext>
            </a:extLst>
          </p:cNvPr>
          <p:cNvSpPr txBox="1"/>
          <p:nvPr/>
        </p:nvSpPr>
        <p:spPr>
          <a:xfrm>
            <a:off x="1813719" y="5902265"/>
            <a:ext cx="12649200" cy="1965275"/>
          </a:xfrm>
          <a:prstGeom prst="roundRect">
            <a:avLst>
              <a:gd name="adj" fmla="val 46319"/>
            </a:avLst>
          </a:prstGeom>
          <a:solidFill>
            <a:srgbClr val="F2F6CE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Muốn tính diện tích hình vuông ta lấy độ dài một cạnh nhân với chính nó.</a:t>
            </a:r>
          </a:p>
        </p:txBody>
      </p:sp>
    </p:spTree>
    <p:extLst>
      <p:ext uri="{BB962C8B-B14F-4D97-AF65-F5344CB8AC3E}">
        <p14:creationId xmlns:p14="http://schemas.microsoft.com/office/powerpoint/2010/main" val="910922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57FC69B3-D049-CDB5-BD03-E63C06D7A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21002" r="4192" b="11581"/>
          <a:stretch/>
        </p:blipFill>
        <p:spPr>
          <a:xfrm>
            <a:off x="688335" y="990600"/>
            <a:ext cx="14899968" cy="4543962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4142866" y="-10422"/>
            <a:ext cx="1392196" cy="1210605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437674" y="362033"/>
            <a:ext cx="9478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mỗi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908456" y="7089913"/>
            <a:ext cx="2362200" cy="205408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9EE5DF2-97BA-5EB3-03EF-A46170D1C379}"/>
              </a:ext>
            </a:extLst>
          </p:cNvPr>
          <p:cNvSpPr txBox="1"/>
          <p:nvPr/>
        </p:nvSpPr>
        <p:spPr>
          <a:xfrm>
            <a:off x="0" y="5756524"/>
            <a:ext cx="8666764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Diện tích hình chữ nhật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5 x 3 = 15 (cm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A487B09-E586-E317-82E0-DF3410E4E77E}"/>
              </a:ext>
            </a:extLst>
          </p:cNvPr>
          <p:cNvSpPr txBox="1"/>
          <p:nvPr/>
        </p:nvSpPr>
        <p:spPr>
          <a:xfrm>
            <a:off x="8113510" y="5756524"/>
            <a:ext cx="8163128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Diện tích hình chữ nhật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8 x 4 = 32 (cm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EA1129B-1D48-C61E-4C2D-D14751BF7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t="29517" b="15139"/>
          <a:stretch/>
        </p:blipFill>
        <p:spPr>
          <a:xfrm>
            <a:off x="1193336" y="1077997"/>
            <a:ext cx="13889966" cy="3383543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98708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437674" y="239847"/>
            <a:ext cx="13945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mỗi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8" name="Hình ảnh 77">
            <a:extLst>
              <a:ext uri="{FF2B5EF4-FFF2-40B4-BE49-F238E27FC236}">
                <a16:creationId xmlns:a16="http://schemas.microsoft.com/office/drawing/2014/main" id="{8F307CFA-23FA-0746-515A-6D460A6E1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894" b="88369" l="76568" r="95382">
                        <a14:foregroundMark x1="88235" y1="45674" x2="88235" y2="53759"/>
                        <a14:foregroundMark x1="95187" y1="54894" x2="95382" y2="55745"/>
                        <a14:foregroundMark x1="77540" y1="52482" x2="77540" y2="52482"/>
                        <a14:foregroundMark x1="84492" y1="48227" x2="84103" y2="53475"/>
                        <a14:foregroundMark x1="87749" y1="48794" x2="87944" y2="54043"/>
                        <a14:foregroundMark x1="76665" y1="53333" x2="76665" y2="53333"/>
                        <a14:foregroundMark x1="84006" y1="87801" x2="88235" y2="86950"/>
                        <a14:foregroundMark x1="83811" y1="88369" x2="88916" y2="85957"/>
                        <a14:foregroundMark x1="88333" y1="87801" x2="89256" y2="8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90" t="28723" r="3459" b="7371"/>
          <a:stretch/>
        </p:blipFill>
        <p:spPr>
          <a:xfrm>
            <a:off x="13838160" y="6477000"/>
            <a:ext cx="2502274" cy="2667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02B6EF0-7BD0-73DD-F500-B709270395CB}"/>
              </a:ext>
            </a:extLst>
          </p:cNvPr>
          <p:cNvSpPr txBox="1"/>
          <p:nvPr/>
        </p:nvSpPr>
        <p:spPr>
          <a:xfrm>
            <a:off x="0" y="5105400"/>
            <a:ext cx="8666764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Diện tích hình vuông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5 x 4 = 20 (cm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C09C550-18B4-6EBA-E9E8-EBD051F6F3ED}"/>
              </a:ext>
            </a:extLst>
          </p:cNvPr>
          <p:cNvSpPr txBox="1"/>
          <p:nvPr/>
        </p:nvSpPr>
        <p:spPr>
          <a:xfrm>
            <a:off x="8113510" y="5105400"/>
            <a:ext cx="8163128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Diện tích hình vuông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4 x 4 = 16 (cm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2287</TotalTime>
  <Words>264</Words>
  <Application>Microsoft Office PowerPoint</Application>
  <PresentationFormat>Custom</PresentationFormat>
  <Paragraphs>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Arial-Rounded</vt:lpstr>
      <vt:lpstr>AvantGarde</vt:lpstr>
      <vt:lpstr>Calibri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Administrator</cp:lastModifiedBy>
  <cp:revision>257</cp:revision>
  <dcterms:created xsi:type="dcterms:W3CDTF">2022-07-10T01:37:20Z</dcterms:created>
  <dcterms:modified xsi:type="dcterms:W3CDTF">2024-04-23T07:55:44Z</dcterms:modified>
  <cp:category>9Slide.vn</cp:category>
</cp:coreProperties>
</file>