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.xml" ContentType="application/vnd.openxmlformats-officedocument.presentationml.tag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1" r:id="rId2"/>
  </p:sldMasterIdLst>
  <p:notesMasterIdLst>
    <p:notesMasterId r:id="rId15"/>
  </p:notesMasterIdLst>
  <p:sldIdLst>
    <p:sldId id="257" r:id="rId3"/>
    <p:sldId id="762" r:id="rId4"/>
    <p:sldId id="321" r:id="rId5"/>
    <p:sldId id="322" r:id="rId6"/>
    <p:sldId id="277" r:id="rId7"/>
    <p:sldId id="300" r:id="rId8"/>
    <p:sldId id="294" r:id="rId9"/>
    <p:sldId id="324" r:id="rId10"/>
    <p:sldId id="318" r:id="rId11"/>
    <p:sldId id="301" r:id="rId12"/>
    <p:sldId id="763" r:id="rId13"/>
    <p:sldId id="32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9D3D1A-AC65-498A-A19C-780DF5E628FF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582D70-22AD-4E64-8721-344FA7A8B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418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79274992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792749926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42932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5312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2024/4/23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2213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132023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60948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93215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39884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35856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46306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48618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0195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12477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2837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2024/4/23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0207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18632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46167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1380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0DD7636-5BE1-44BC-BB5F-15739D9E18E1}" type="datetimeFigureOut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481070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1039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7926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0DD7636-5BE1-44BC-BB5F-15739D9E18E1}" type="datetimeFigureOut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92379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9909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  <a:t>2024/4/23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0184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7258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TEMPLATE" hidden="1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: 圆角 1"/>
          <p:cNvSpPr/>
          <p:nvPr userDrawn="1"/>
        </p:nvSpPr>
        <p:spPr>
          <a:xfrm>
            <a:off x="353568" y="271018"/>
            <a:ext cx="11484864" cy="6315456"/>
          </a:xfrm>
          <a:prstGeom prst="roundRect">
            <a:avLst>
              <a:gd name="adj" fmla="val 6906"/>
            </a:avLst>
          </a:prstGeom>
          <a:solidFill>
            <a:schemeClr val="bg1"/>
          </a:solidFill>
          <a:ln w="41275">
            <a:solidFill>
              <a:srgbClr val="89FF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 userDrawn="1"/>
        </p:nvSpPr>
        <p:spPr>
          <a:xfrm>
            <a:off x="3964305" y="2352675"/>
            <a:ext cx="473011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感谢您下载包图网平台上提供的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PPT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作品，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为了您和包图网以及原创作者的利益，请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勿复制、传播、销售，否则将承担法律责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任！包图网将对作品进行维权，按照传播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下载次数进行十倍的索取赔偿！</a:t>
            </a:r>
          </a:p>
        </p:txBody>
      </p:sp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04B82C67-F52D-68A0-D8BA-A1AE3043354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1668" y="313266"/>
            <a:ext cx="1102783" cy="1102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66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740261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2.wav"/><Relationship Id="rId7" Type="http://schemas.openxmlformats.org/officeDocument/2006/relationships/image" Target="../media/image3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9.png"/><Relationship Id="rId9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5" Type="http://schemas.openxmlformats.org/officeDocument/2006/relationships/image" Target="../media/image3.emf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jpg"/><Relationship Id="rId1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矩形: 圆角 13"/>
          <p:cNvSpPr/>
          <p:nvPr/>
        </p:nvSpPr>
        <p:spPr>
          <a:xfrm>
            <a:off x="4722803" y="1754914"/>
            <a:ext cx="2474169" cy="582034"/>
          </a:xfrm>
          <a:prstGeom prst="roundRect">
            <a:avLst>
              <a:gd name="adj" fmla="val 50000"/>
            </a:avLst>
          </a:prstGeom>
          <a:solidFill>
            <a:srgbClr val="D5F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Tiếng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Việt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  <a:sym typeface="迷你简细行楷" panose="02010609000101010101" charset="-122"/>
            </a:endParaRPr>
          </a:p>
        </p:txBody>
      </p:sp>
      <p:sp>
        <p:nvSpPr>
          <p:cNvPr id="80" name="椭圆 31"/>
          <p:cNvSpPr/>
          <p:nvPr/>
        </p:nvSpPr>
        <p:spPr>
          <a:xfrm flipH="1">
            <a:off x="1828799" y="2461895"/>
            <a:ext cx="8940799" cy="2484658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noFill/>
          <a:ln w="25400" cap="rnd">
            <a:solidFill>
              <a:schemeClr val="tx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grpSp>
        <p:nvGrpSpPr>
          <p:cNvPr id="88" name="组合 87"/>
          <p:cNvGrpSpPr/>
          <p:nvPr/>
        </p:nvGrpSpPr>
        <p:grpSpPr>
          <a:xfrm flipH="1">
            <a:off x="9309100" y="1196340"/>
            <a:ext cx="1471295" cy="1772920"/>
            <a:chOff x="1289955" y="1628061"/>
            <a:chExt cx="3941631" cy="5174701"/>
          </a:xfrm>
        </p:grpSpPr>
        <p:sp>
          <p:nvSpPr>
            <p:cNvPr id="89" name="Shape 209"/>
            <p:cNvSpPr/>
            <p:nvPr/>
          </p:nvSpPr>
          <p:spPr>
            <a:xfrm rot="3758493">
              <a:off x="2721879" y="4293055"/>
              <a:ext cx="2954498" cy="20649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14" extrusionOk="0">
                  <a:moveTo>
                    <a:pt x="0" y="11730"/>
                  </a:moveTo>
                  <a:cubicBezTo>
                    <a:pt x="550" y="11385"/>
                    <a:pt x="818" y="11200"/>
                    <a:pt x="1446" y="10869"/>
                  </a:cubicBezTo>
                  <a:cubicBezTo>
                    <a:pt x="3278" y="9905"/>
                    <a:pt x="4075" y="10600"/>
                    <a:pt x="4893" y="12949"/>
                  </a:cubicBezTo>
                  <a:cubicBezTo>
                    <a:pt x="5476" y="14623"/>
                    <a:pt x="6411" y="21325"/>
                    <a:pt x="8440" y="21003"/>
                  </a:cubicBezTo>
                  <a:cubicBezTo>
                    <a:pt x="10807" y="20628"/>
                    <a:pt x="9528" y="13017"/>
                    <a:pt x="9431" y="11082"/>
                  </a:cubicBezTo>
                  <a:cubicBezTo>
                    <a:pt x="9316" y="8800"/>
                    <a:pt x="8806" y="3250"/>
                    <a:pt x="11582" y="4352"/>
                  </a:cubicBezTo>
                  <a:cubicBezTo>
                    <a:pt x="13589" y="5149"/>
                    <a:pt x="14535" y="10567"/>
                    <a:pt x="16445" y="10863"/>
                  </a:cubicBezTo>
                  <a:cubicBezTo>
                    <a:pt x="18644" y="11204"/>
                    <a:pt x="17737" y="6638"/>
                    <a:pt x="17704" y="4600"/>
                  </a:cubicBezTo>
                  <a:cubicBezTo>
                    <a:pt x="17639" y="584"/>
                    <a:pt x="18794" y="-275"/>
                    <a:pt x="21600" y="69"/>
                  </a:cubicBezTo>
                </a:path>
              </a:pathLst>
            </a:custGeom>
            <a:noFill/>
            <a:ln w="38100" cap="flat">
              <a:solidFill>
                <a:schemeClr val="tx1">
                  <a:lumMod val="85000"/>
                  <a:lumOff val="15000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grpSp>
          <p:nvGrpSpPr>
            <p:cNvPr id="90" name="组 13"/>
            <p:cNvGrpSpPr/>
            <p:nvPr/>
          </p:nvGrpSpPr>
          <p:grpSpPr>
            <a:xfrm>
              <a:off x="1289955" y="1628061"/>
              <a:ext cx="2187025" cy="2569107"/>
              <a:chOff x="5943842" y="1013911"/>
              <a:chExt cx="2187025" cy="2569107"/>
            </a:xfrm>
          </p:grpSpPr>
          <p:sp>
            <p:nvSpPr>
              <p:cNvPr id="91" name="Shape 202"/>
              <p:cNvSpPr/>
              <p:nvPr/>
            </p:nvSpPr>
            <p:spPr>
              <a:xfrm rot="3758493">
                <a:off x="6440283" y="1924630"/>
                <a:ext cx="1816414" cy="5104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522" extrusionOk="0">
                    <a:moveTo>
                      <a:pt x="21600" y="743"/>
                    </a:moveTo>
                    <a:cubicBezTo>
                      <a:pt x="19799" y="-786"/>
                      <a:pt x="18140" y="461"/>
                      <a:pt x="16279" y="823"/>
                    </a:cubicBezTo>
                    <a:cubicBezTo>
                      <a:pt x="10853" y="1876"/>
                      <a:pt x="5372" y="1461"/>
                      <a:pt x="0" y="4698"/>
                    </a:cubicBezTo>
                    <a:lnTo>
                      <a:pt x="0" y="20521"/>
                    </a:lnTo>
                    <a:lnTo>
                      <a:pt x="1843" y="19747"/>
                    </a:lnTo>
                    <a:cubicBezTo>
                      <a:pt x="4727" y="19759"/>
                      <a:pt x="13025" y="19305"/>
                      <a:pt x="15903" y="19016"/>
                    </a:cubicBezTo>
                    <a:cubicBezTo>
                      <a:pt x="17715" y="18834"/>
                      <a:pt x="19629" y="20814"/>
                      <a:pt x="21376" y="20485"/>
                    </a:cubicBezTo>
                  </a:path>
                </a:pathLst>
              </a:custGeom>
              <a:solidFill>
                <a:schemeClr val="accent2"/>
              </a:solidFill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2" name="Shape 203"/>
              <p:cNvSpPr/>
              <p:nvPr/>
            </p:nvSpPr>
            <p:spPr>
              <a:xfrm rot="3758493">
                <a:off x="7743128" y="2715926"/>
                <a:ext cx="42879" cy="4886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274" h="21600" extrusionOk="0">
                    <a:moveTo>
                      <a:pt x="0" y="0"/>
                    </a:moveTo>
                    <a:cubicBezTo>
                      <a:pt x="21600" y="2677"/>
                      <a:pt x="19974" y="16418"/>
                      <a:pt x="11161" y="21600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3" name="Shape 204"/>
              <p:cNvSpPr/>
              <p:nvPr/>
            </p:nvSpPr>
            <p:spPr>
              <a:xfrm rot="3758493">
                <a:off x="6688919" y="1820269"/>
                <a:ext cx="124286" cy="3417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9761" y="15753"/>
                      <a:pt x="1840" y="7112"/>
                      <a:pt x="0" y="0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4" name="Shape 205"/>
              <p:cNvSpPr/>
              <p:nvPr/>
            </p:nvSpPr>
            <p:spPr>
              <a:xfrm rot="3758493">
                <a:off x="6847335" y="1900060"/>
                <a:ext cx="869668" cy="10315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69" h="16954" extrusionOk="0">
                    <a:moveTo>
                      <a:pt x="0" y="11121"/>
                    </a:moveTo>
                    <a:cubicBezTo>
                      <a:pt x="167" y="10786"/>
                      <a:pt x="-956" y="-4646"/>
                      <a:pt x="4852" y="2248"/>
                    </a:cubicBezTo>
                    <a:cubicBezTo>
                      <a:pt x="5261" y="461"/>
                      <a:pt x="6192" y="-121"/>
                      <a:pt x="7478" y="78"/>
                    </a:cubicBezTo>
                    <a:cubicBezTo>
                      <a:pt x="8279" y="78"/>
                      <a:pt x="9110" y="711"/>
                      <a:pt x="9174" y="2178"/>
                    </a:cubicBezTo>
                    <a:cubicBezTo>
                      <a:pt x="10318" y="734"/>
                      <a:pt x="10808" y="-213"/>
                      <a:pt x="12478" y="41"/>
                    </a:cubicBezTo>
                    <a:cubicBezTo>
                      <a:pt x="13434" y="0"/>
                      <a:pt x="13608" y="1386"/>
                      <a:pt x="13442" y="1960"/>
                    </a:cubicBezTo>
                    <a:cubicBezTo>
                      <a:pt x="19959" y="-3583"/>
                      <a:pt x="20644" y="13929"/>
                      <a:pt x="18086" y="16954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5" name="Shape 206"/>
              <p:cNvSpPr/>
              <p:nvPr/>
            </p:nvSpPr>
            <p:spPr>
              <a:xfrm rot="3758493">
                <a:off x="6164716" y="2541971"/>
                <a:ext cx="1046419" cy="2818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74" extrusionOk="0">
                    <a:moveTo>
                      <a:pt x="1076" y="12061"/>
                    </a:moveTo>
                    <a:cubicBezTo>
                      <a:pt x="497" y="8498"/>
                      <a:pt x="228" y="3669"/>
                      <a:pt x="0" y="0"/>
                    </a:cubicBezTo>
                    <a:cubicBezTo>
                      <a:pt x="6860" y="545"/>
                      <a:pt x="13608" y="-26"/>
                      <a:pt x="20206" y="3388"/>
                    </a:cubicBezTo>
                    <a:cubicBezTo>
                      <a:pt x="20298" y="9884"/>
                      <a:pt x="21430" y="15807"/>
                      <a:pt x="21600" y="21574"/>
                    </a:cubicBezTo>
                  </a:path>
                </a:pathLst>
              </a:custGeom>
              <a:solidFill>
                <a:srgbClr val="E7E4EA"/>
              </a:solidFill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6" name="Shape 207"/>
              <p:cNvSpPr/>
              <p:nvPr/>
            </p:nvSpPr>
            <p:spPr>
              <a:xfrm rot="3758493">
                <a:off x="5742745" y="2584036"/>
                <a:ext cx="1200079" cy="7978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676" extrusionOk="0">
                    <a:moveTo>
                      <a:pt x="1467" y="19871"/>
                    </a:moveTo>
                    <a:cubicBezTo>
                      <a:pt x="2596" y="15187"/>
                      <a:pt x="1342" y="5194"/>
                      <a:pt x="0" y="486"/>
                    </a:cubicBezTo>
                    <a:cubicBezTo>
                      <a:pt x="6032" y="-924"/>
                      <a:pt x="11979" y="1155"/>
                      <a:pt x="18133" y="1422"/>
                    </a:cubicBezTo>
                    <a:cubicBezTo>
                      <a:pt x="19277" y="7634"/>
                      <a:pt x="21219" y="14259"/>
                      <a:pt x="21600" y="20676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7" name="Shape 208"/>
              <p:cNvSpPr/>
              <p:nvPr/>
            </p:nvSpPr>
            <p:spPr>
              <a:xfrm rot="3758493">
                <a:off x="6601321" y="998391"/>
                <a:ext cx="383966" cy="4150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99" h="21600" extrusionOk="0">
                    <a:moveTo>
                      <a:pt x="21399" y="0"/>
                    </a:moveTo>
                    <a:cubicBezTo>
                      <a:pt x="14641" y="0"/>
                      <a:pt x="6540" y="886"/>
                      <a:pt x="325" y="1003"/>
                    </a:cubicBezTo>
                    <a:cubicBezTo>
                      <a:pt x="-42" y="7726"/>
                      <a:pt x="-201" y="14997"/>
                      <a:pt x="411" y="21600"/>
                    </a:cubicBezTo>
                    <a:cubicBezTo>
                      <a:pt x="6724" y="20829"/>
                      <a:pt x="13779" y="19988"/>
                      <a:pt x="20126" y="20284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8" name="Shape 210"/>
              <p:cNvSpPr/>
              <p:nvPr/>
            </p:nvSpPr>
            <p:spPr>
              <a:xfrm rot="3758493">
                <a:off x="7598750" y="2950768"/>
                <a:ext cx="573187" cy="4910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7302" y="21128"/>
                      <a:pt x="15635" y="15045"/>
                      <a:pt x="21600" y="9996"/>
                    </a:cubicBezTo>
                    <a:cubicBezTo>
                      <a:pt x="14594" y="7013"/>
                      <a:pt x="7961" y="2130"/>
                      <a:pt x="709" y="0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179" name="Freeform 34"/>
          <p:cNvSpPr>
            <a:spLocks noEditPoints="1"/>
          </p:cNvSpPr>
          <p:nvPr/>
        </p:nvSpPr>
        <p:spPr bwMode="auto">
          <a:xfrm rot="20640000">
            <a:off x="1972945" y="1885950"/>
            <a:ext cx="1425575" cy="697230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8341" y="1664488"/>
            <a:ext cx="866974" cy="79751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209DCD1-1CBF-4B2D-BD52-33834E0FF375}"/>
              </a:ext>
            </a:extLst>
          </p:cNvPr>
          <p:cNvSpPr txBox="1"/>
          <p:nvPr/>
        </p:nvSpPr>
        <p:spPr>
          <a:xfrm>
            <a:off x="3344273" y="1115454"/>
            <a:ext cx="5503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2060"/>
                </a:solidFill>
              </a:rPr>
              <a:t>Thứ</a:t>
            </a:r>
            <a:r>
              <a:rPr lang="en-US" sz="2800" dirty="0">
                <a:solidFill>
                  <a:srgbClr val="002060"/>
                </a:solidFill>
              </a:rPr>
              <a:t>…..</a:t>
            </a:r>
            <a:r>
              <a:rPr lang="en-US" sz="2800" dirty="0" err="1">
                <a:solidFill>
                  <a:srgbClr val="002060"/>
                </a:solidFill>
              </a:rPr>
              <a:t>ngày</a:t>
            </a:r>
            <a:r>
              <a:rPr lang="en-US" sz="2800" dirty="0">
                <a:solidFill>
                  <a:srgbClr val="002060"/>
                </a:solidFill>
              </a:rPr>
              <a:t>…..</a:t>
            </a:r>
            <a:r>
              <a:rPr lang="en-US" sz="2800" dirty="0" err="1">
                <a:solidFill>
                  <a:srgbClr val="002060"/>
                </a:solidFill>
              </a:rPr>
              <a:t>tháng</a:t>
            </a:r>
            <a:r>
              <a:rPr lang="en-US" sz="2800" dirty="0">
                <a:solidFill>
                  <a:srgbClr val="002060"/>
                </a:solidFill>
              </a:rPr>
              <a:t>……</a:t>
            </a:r>
            <a:r>
              <a:rPr lang="en-US" sz="2800" dirty="0" err="1">
                <a:solidFill>
                  <a:srgbClr val="002060"/>
                </a:solidFill>
              </a:rPr>
              <a:t>năm</a:t>
            </a:r>
            <a:r>
              <a:rPr lang="en-US" sz="2800">
                <a:solidFill>
                  <a:srgbClr val="002060"/>
                </a:solidFill>
              </a:rPr>
              <a:t> 2024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7953F6-D105-4064-93E0-5CA610C94F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96341" y="2384653"/>
            <a:ext cx="8535140" cy="298120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80" grpId="0" bldLvl="0" animBg="1"/>
      <p:bldP spid="179" grpId="0" animBg="1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42" t="-10451" b="9413"/>
          <a:stretch>
            <a:fillRect/>
          </a:stretch>
        </p:blipFill>
        <p:spPr>
          <a:xfrm>
            <a:off x="10880397" y="5972384"/>
            <a:ext cx="1311603" cy="885616"/>
          </a:xfrm>
          <a:prstGeom prst="rect">
            <a:avLst/>
          </a:prstGeom>
        </p:spPr>
      </p:pic>
      <p:pic>
        <p:nvPicPr>
          <p:cNvPr id="52" name="Picture 51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A8749685-B15B-4DC0-A842-1685A7DF208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7" t="13162" r="63805" b="34730"/>
          <a:stretch/>
        </p:blipFill>
        <p:spPr>
          <a:xfrm>
            <a:off x="2195396" y="3472632"/>
            <a:ext cx="1921671" cy="338328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5" name="Picture 54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4EA62AC6-BABB-4F93-BAD9-80BCB5A5E0A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52" t="40657" r="35244" b="9067"/>
          <a:stretch/>
        </p:blipFill>
        <p:spPr>
          <a:xfrm>
            <a:off x="5152417" y="3472632"/>
            <a:ext cx="1877823" cy="338328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6" name="Picture 55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B97AAD69-A5B5-439E-B7A3-6B58C782A63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87" t="18459" r="7355" b="29956"/>
          <a:stretch/>
        </p:blipFill>
        <p:spPr>
          <a:xfrm>
            <a:off x="8074934" y="3474720"/>
            <a:ext cx="1846805" cy="338328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57" name="Group 56">
            <a:extLst>
              <a:ext uri="{FF2B5EF4-FFF2-40B4-BE49-F238E27FC236}">
                <a16:creationId xmlns:a16="http://schemas.microsoft.com/office/drawing/2014/main" id="{BCE19E76-0A43-417B-93AB-0312F0D16D49}"/>
              </a:ext>
            </a:extLst>
          </p:cNvPr>
          <p:cNvGrpSpPr/>
          <p:nvPr/>
        </p:nvGrpSpPr>
        <p:grpSpPr>
          <a:xfrm>
            <a:off x="7927824" y="1134348"/>
            <a:ext cx="4246802" cy="2468880"/>
            <a:chOff x="9026330" y="1381655"/>
            <a:chExt cx="3704506" cy="2468880"/>
          </a:xfrm>
        </p:grpSpPr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AD1B30BA-18D0-4519-96D9-9B9EBA52D8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96" t="8762" r="49126" b="61862"/>
            <a:stretch/>
          </p:blipFill>
          <p:spPr>
            <a:xfrm flipH="1">
              <a:off x="9026330" y="1381655"/>
              <a:ext cx="3704506" cy="2468880"/>
            </a:xfrm>
            <a:prstGeom prst="rect">
              <a:avLst/>
            </a:prstGeom>
          </p:spPr>
        </p:pic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0CDBF6A3-FBEE-456E-AC72-4CEE00C24BFF}"/>
                </a:ext>
              </a:extLst>
            </p:cNvPr>
            <p:cNvSpPr txBox="1"/>
            <p:nvPr/>
          </p:nvSpPr>
          <p:spPr>
            <a:xfrm rot="79912">
              <a:off x="9553494" y="1992700"/>
              <a:ext cx="2182515" cy="142967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sáng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tạo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thêm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ý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mới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2F295693-4DB6-4D83-812C-822D88776558}"/>
              </a:ext>
            </a:extLst>
          </p:cNvPr>
          <p:cNvGrpSpPr/>
          <p:nvPr/>
        </p:nvGrpSpPr>
        <p:grpSpPr>
          <a:xfrm>
            <a:off x="4254832" y="997188"/>
            <a:ext cx="3672992" cy="2743200"/>
            <a:chOff x="4672461" y="1214043"/>
            <a:chExt cx="3672992" cy="2743200"/>
          </a:xfrm>
        </p:grpSpPr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8B2E7656-5D14-46AB-985F-95DE3D25E7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742" t="63119" r="10533" b="7958"/>
            <a:stretch/>
          </p:blipFill>
          <p:spPr>
            <a:xfrm flipH="1">
              <a:off x="4672461" y="1214043"/>
              <a:ext cx="3672992" cy="2743200"/>
            </a:xfrm>
            <a:prstGeom prst="rect">
              <a:avLst/>
            </a:prstGeom>
          </p:spPr>
        </p:pic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8815296B-6A22-4053-8F0C-D35EB156F79B}"/>
                </a:ext>
              </a:extLst>
            </p:cNvPr>
            <p:cNvSpPr txBox="1"/>
            <p:nvPr/>
          </p:nvSpPr>
          <p:spPr>
            <a:xfrm flipH="1">
              <a:off x="5125998" y="1631171"/>
              <a:ext cx="2767023" cy="13849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890696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890696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890696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890696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890696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890696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890696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nhiều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890696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890696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890696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890696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văn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890696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hay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dùng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hay)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1313BA9A-0946-4B69-A149-7D04F82A48C5}"/>
              </a:ext>
            </a:extLst>
          </p:cNvPr>
          <p:cNvGrpSpPr/>
          <p:nvPr/>
        </p:nvGrpSpPr>
        <p:grpSpPr>
          <a:xfrm rot="10374921" flipV="1">
            <a:off x="419481" y="1206020"/>
            <a:ext cx="3550560" cy="2651760"/>
            <a:chOff x="1758356" y="1446550"/>
            <a:chExt cx="3550560" cy="2651760"/>
          </a:xfrm>
        </p:grpSpPr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771F9E9D-E0EC-43AF-9DAF-924A233909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96" t="49732" r="54479" b="21345"/>
            <a:stretch/>
          </p:blipFill>
          <p:spPr>
            <a:xfrm flipH="1">
              <a:off x="1758356" y="1446550"/>
              <a:ext cx="3550560" cy="2651760"/>
            </a:xfrm>
            <a:prstGeom prst="rect">
              <a:avLst/>
            </a:prstGeom>
          </p:spPr>
        </p:pic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758D0B35-DBDB-4A50-B231-EC4D4D950855}"/>
                </a:ext>
              </a:extLst>
            </p:cNvPr>
            <p:cNvSpPr txBox="1"/>
            <p:nvPr/>
          </p:nvSpPr>
          <p:spPr>
            <a:xfrm>
              <a:off x="2143481" y="2143723"/>
              <a:ext cx="2655803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đúng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yêu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cầu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66" name="Picture 65">
            <a:extLst>
              <a:ext uri="{FF2B5EF4-FFF2-40B4-BE49-F238E27FC236}">
                <a16:creationId xmlns:a16="http://schemas.microsoft.com/office/drawing/2014/main" id="{F3E2C173-101F-46AD-9189-B3BFADCF33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66861" y="75402"/>
            <a:ext cx="4676037" cy="131685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7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7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7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7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" dur="7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" dur="7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6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21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6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26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6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31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6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21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6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26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6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31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4E8E72-1F66-B803-D603-48BDDD780D5F}"/>
              </a:ext>
            </a:extLst>
          </p:cNvPr>
          <p:cNvSpPr txBox="1"/>
          <p:nvPr/>
        </p:nvSpPr>
        <p:spPr>
          <a:xfrm>
            <a:off x="885826" y="2457450"/>
            <a:ext cx="106680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nl-NL" sz="32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HS giới thiệu tranh, ảnh, bài thơ, ... về Bác Hồ đã sưu tầm . Nêu nội dung của mỗi tác phẩm tìm được trước lớp</a:t>
            </a:r>
            <a:endParaRPr lang="en-US" sz="3200" b="1" dirty="0">
              <a:solidFill>
                <a:schemeClr val="accent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0C61C6C-9E99-08E5-EE26-82BCBE2DB4A0}"/>
              </a:ext>
            </a:extLst>
          </p:cNvPr>
          <p:cNvSpPr/>
          <p:nvPr/>
        </p:nvSpPr>
        <p:spPr>
          <a:xfrm>
            <a:off x="3543300" y="514350"/>
            <a:ext cx="4000500" cy="124777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3638849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0" name="椭圆 31"/>
          <p:cNvSpPr/>
          <p:nvPr/>
        </p:nvSpPr>
        <p:spPr>
          <a:xfrm flipH="1">
            <a:off x="1779072" y="2223789"/>
            <a:ext cx="7677558" cy="2922905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noFill/>
          <a:ln w="25400" cap="rnd">
            <a:solidFill>
              <a:schemeClr val="tx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81" name="文本框 80"/>
          <p:cNvSpPr txBox="1"/>
          <p:nvPr/>
        </p:nvSpPr>
        <p:spPr>
          <a:xfrm>
            <a:off x="2765083" y="2284660"/>
            <a:ext cx="626999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5000" b="1" i="0" u="none" strike="noStrike" kern="0" cap="none" spc="0" normalizeH="0" baseline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rgbClr val="70AD47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Tạm</a:t>
            </a:r>
            <a:r>
              <a:rPr kumimoji="0" lang="en-US" sz="5000" b="1" i="0" u="none" strike="noStrike" kern="0" cap="none" spc="0" normalizeH="0" baseline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rgbClr val="70AD47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5000" b="1" i="0" u="none" strike="noStrike" kern="0" cap="none" spc="0" normalizeH="0" baseline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rgbClr val="70AD47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biệt</a:t>
            </a:r>
            <a:r>
              <a:rPr kumimoji="0" lang="en-US" sz="5000" b="1" i="0" u="none" strike="noStrike" kern="0" cap="none" spc="0" normalizeH="0" baseline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rgbClr val="70AD47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5000" b="1" i="0" u="none" strike="noStrike" kern="0" cap="none" spc="0" normalizeH="0" baseline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rgbClr val="70AD47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và</a:t>
            </a:r>
            <a:r>
              <a:rPr kumimoji="0" lang="en-US" sz="5000" b="1" i="0" u="none" strike="noStrike" kern="0" cap="none" spc="0" normalizeH="0" baseline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rgbClr val="70AD47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5000" b="1" i="0" u="none" strike="noStrike" kern="0" cap="none" spc="0" normalizeH="0" baseline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rgbClr val="70AD47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hẹn</a:t>
            </a:r>
            <a:r>
              <a:rPr kumimoji="0" lang="en-US" sz="5000" b="1" i="0" u="none" strike="noStrike" kern="0" cap="none" spc="0" normalizeH="0" baseline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rgbClr val="70AD47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5000" b="1" i="0" u="none" strike="noStrike" kern="0" cap="none" spc="0" normalizeH="0" baseline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rgbClr val="70AD47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gặp</a:t>
            </a:r>
            <a:r>
              <a:rPr kumimoji="0" lang="en-US" sz="5000" b="1" i="0" u="none" strike="noStrike" kern="0" cap="none" spc="0" normalizeH="0" baseline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rgbClr val="70AD47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5000" b="1" i="0" u="none" strike="noStrike" kern="0" cap="none" spc="0" normalizeH="0" baseline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rgbClr val="70AD47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lại</a:t>
            </a:r>
            <a:r>
              <a:rPr kumimoji="0" lang="en-US" sz="5000" b="1" i="0" u="none" strike="noStrike" kern="0" cap="none" spc="0" normalizeH="0" baseline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rgbClr val="70AD47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.</a:t>
            </a:r>
          </a:p>
        </p:txBody>
      </p:sp>
      <p:grpSp>
        <p:nvGrpSpPr>
          <p:cNvPr id="88" name="组合 87"/>
          <p:cNvGrpSpPr/>
          <p:nvPr/>
        </p:nvGrpSpPr>
        <p:grpSpPr>
          <a:xfrm flipH="1">
            <a:off x="9605246" y="1133241"/>
            <a:ext cx="1424003" cy="1772920"/>
            <a:chOff x="1289955" y="1628061"/>
            <a:chExt cx="3941631" cy="5174701"/>
          </a:xfrm>
        </p:grpSpPr>
        <p:sp>
          <p:nvSpPr>
            <p:cNvPr id="89" name="Shape 209"/>
            <p:cNvSpPr/>
            <p:nvPr/>
          </p:nvSpPr>
          <p:spPr>
            <a:xfrm rot="3758493">
              <a:off x="2721879" y="4293055"/>
              <a:ext cx="2954498" cy="20649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14" extrusionOk="0">
                  <a:moveTo>
                    <a:pt x="0" y="11730"/>
                  </a:moveTo>
                  <a:cubicBezTo>
                    <a:pt x="550" y="11385"/>
                    <a:pt x="818" y="11200"/>
                    <a:pt x="1446" y="10869"/>
                  </a:cubicBezTo>
                  <a:cubicBezTo>
                    <a:pt x="3278" y="9905"/>
                    <a:pt x="4075" y="10600"/>
                    <a:pt x="4893" y="12949"/>
                  </a:cubicBezTo>
                  <a:cubicBezTo>
                    <a:pt x="5476" y="14623"/>
                    <a:pt x="6411" y="21325"/>
                    <a:pt x="8440" y="21003"/>
                  </a:cubicBezTo>
                  <a:cubicBezTo>
                    <a:pt x="10807" y="20628"/>
                    <a:pt x="9528" y="13017"/>
                    <a:pt x="9431" y="11082"/>
                  </a:cubicBezTo>
                  <a:cubicBezTo>
                    <a:pt x="9316" y="8800"/>
                    <a:pt x="8806" y="3250"/>
                    <a:pt x="11582" y="4352"/>
                  </a:cubicBezTo>
                  <a:cubicBezTo>
                    <a:pt x="13589" y="5149"/>
                    <a:pt x="14535" y="10567"/>
                    <a:pt x="16445" y="10863"/>
                  </a:cubicBezTo>
                  <a:cubicBezTo>
                    <a:pt x="18644" y="11204"/>
                    <a:pt x="17737" y="6638"/>
                    <a:pt x="17704" y="4600"/>
                  </a:cubicBezTo>
                  <a:cubicBezTo>
                    <a:pt x="17639" y="584"/>
                    <a:pt x="18794" y="-275"/>
                    <a:pt x="21600" y="69"/>
                  </a:cubicBezTo>
                </a:path>
              </a:pathLst>
            </a:custGeom>
            <a:noFill/>
            <a:ln w="38100" cap="flat">
              <a:solidFill>
                <a:schemeClr val="tx1">
                  <a:lumMod val="85000"/>
                  <a:lumOff val="15000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grpSp>
          <p:nvGrpSpPr>
            <p:cNvPr id="90" name="组 13"/>
            <p:cNvGrpSpPr/>
            <p:nvPr/>
          </p:nvGrpSpPr>
          <p:grpSpPr>
            <a:xfrm>
              <a:off x="1289955" y="1628061"/>
              <a:ext cx="2187025" cy="2569107"/>
              <a:chOff x="5943842" y="1013911"/>
              <a:chExt cx="2187025" cy="2569107"/>
            </a:xfrm>
          </p:grpSpPr>
          <p:sp>
            <p:nvSpPr>
              <p:cNvPr id="91" name="Shape 202"/>
              <p:cNvSpPr/>
              <p:nvPr/>
            </p:nvSpPr>
            <p:spPr>
              <a:xfrm rot="3758493">
                <a:off x="6440283" y="1924630"/>
                <a:ext cx="1816414" cy="5104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522" extrusionOk="0">
                    <a:moveTo>
                      <a:pt x="21600" y="743"/>
                    </a:moveTo>
                    <a:cubicBezTo>
                      <a:pt x="19799" y="-786"/>
                      <a:pt x="18140" y="461"/>
                      <a:pt x="16279" y="823"/>
                    </a:cubicBezTo>
                    <a:cubicBezTo>
                      <a:pt x="10853" y="1876"/>
                      <a:pt x="5372" y="1461"/>
                      <a:pt x="0" y="4698"/>
                    </a:cubicBezTo>
                    <a:lnTo>
                      <a:pt x="0" y="20521"/>
                    </a:lnTo>
                    <a:lnTo>
                      <a:pt x="1843" y="19747"/>
                    </a:lnTo>
                    <a:cubicBezTo>
                      <a:pt x="4727" y="19759"/>
                      <a:pt x="13025" y="19305"/>
                      <a:pt x="15903" y="19016"/>
                    </a:cubicBezTo>
                    <a:cubicBezTo>
                      <a:pt x="17715" y="18834"/>
                      <a:pt x="19629" y="20814"/>
                      <a:pt x="21376" y="20485"/>
                    </a:cubicBezTo>
                  </a:path>
                </a:pathLst>
              </a:custGeom>
              <a:solidFill>
                <a:schemeClr val="accent2"/>
              </a:solidFill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2" name="Shape 203"/>
              <p:cNvSpPr/>
              <p:nvPr/>
            </p:nvSpPr>
            <p:spPr>
              <a:xfrm rot="3758493">
                <a:off x="7743128" y="2715926"/>
                <a:ext cx="42879" cy="4886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274" h="21600" extrusionOk="0">
                    <a:moveTo>
                      <a:pt x="0" y="0"/>
                    </a:moveTo>
                    <a:cubicBezTo>
                      <a:pt x="21600" y="2677"/>
                      <a:pt x="19974" y="16418"/>
                      <a:pt x="11161" y="21600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3" name="Shape 204"/>
              <p:cNvSpPr/>
              <p:nvPr/>
            </p:nvSpPr>
            <p:spPr>
              <a:xfrm rot="3758493">
                <a:off x="6688919" y="1820269"/>
                <a:ext cx="124286" cy="3417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9761" y="15753"/>
                      <a:pt x="1840" y="7112"/>
                      <a:pt x="0" y="0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4" name="Shape 205"/>
              <p:cNvSpPr/>
              <p:nvPr/>
            </p:nvSpPr>
            <p:spPr>
              <a:xfrm rot="3758493">
                <a:off x="6847335" y="1900060"/>
                <a:ext cx="869668" cy="10315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69" h="16954" extrusionOk="0">
                    <a:moveTo>
                      <a:pt x="0" y="11121"/>
                    </a:moveTo>
                    <a:cubicBezTo>
                      <a:pt x="167" y="10786"/>
                      <a:pt x="-956" y="-4646"/>
                      <a:pt x="4852" y="2248"/>
                    </a:cubicBezTo>
                    <a:cubicBezTo>
                      <a:pt x="5261" y="461"/>
                      <a:pt x="6192" y="-121"/>
                      <a:pt x="7478" y="78"/>
                    </a:cubicBezTo>
                    <a:cubicBezTo>
                      <a:pt x="8279" y="78"/>
                      <a:pt x="9110" y="711"/>
                      <a:pt x="9174" y="2178"/>
                    </a:cubicBezTo>
                    <a:cubicBezTo>
                      <a:pt x="10318" y="734"/>
                      <a:pt x="10808" y="-213"/>
                      <a:pt x="12478" y="41"/>
                    </a:cubicBezTo>
                    <a:cubicBezTo>
                      <a:pt x="13434" y="0"/>
                      <a:pt x="13608" y="1386"/>
                      <a:pt x="13442" y="1960"/>
                    </a:cubicBezTo>
                    <a:cubicBezTo>
                      <a:pt x="19959" y="-3583"/>
                      <a:pt x="20644" y="13929"/>
                      <a:pt x="18086" y="16954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5" name="Shape 206"/>
              <p:cNvSpPr/>
              <p:nvPr/>
            </p:nvSpPr>
            <p:spPr>
              <a:xfrm rot="3758493">
                <a:off x="6164716" y="2541971"/>
                <a:ext cx="1046419" cy="2818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74" extrusionOk="0">
                    <a:moveTo>
                      <a:pt x="1076" y="12061"/>
                    </a:moveTo>
                    <a:cubicBezTo>
                      <a:pt x="497" y="8498"/>
                      <a:pt x="228" y="3669"/>
                      <a:pt x="0" y="0"/>
                    </a:cubicBezTo>
                    <a:cubicBezTo>
                      <a:pt x="6860" y="545"/>
                      <a:pt x="13608" y="-26"/>
                      <a:pt x="20206" y="3388"/>
                    </a:cubicBezTo>
                    <a:cubicBezTo>
                      <a:pt x="20298" y="9884"/>
                      <a:pt x="21430" y="15807"/>
                      <a:pt x="21600" y="21574"/>
                    </a:cubicBezTo>
                  </a:path>
                </a:pathLst>
              </a:custGeom>
              <a:solidFill>
                <a:srgbClr val="E7E4EA"/>
              </a:solidFill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6" name="Shape 207"/>
              <p:cNvSpPr/>
              <p:nvPr/>
            </p:nvSpPr>
            <p:spPr>
              <a:xfrm rot="3758493">
                <a:off x="5742745" y="2584036"/>
                <a:ext cx="1200079" cy="7978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676" extrusionOk="0">
                    <a:moveTo>
                      <a:pt x="1467" y="19871"/>
                    </a:moveTo>
                    <a:cubicBezTo>
                      <a:pt x="2596" y="15187"/>
                      <a:pt x="1342" y="5194"/>
                      <a:pt x="0" y="486"/>
                    </a:cubicBezTo>
                    <a:cubicBezTo>
                      <a:pt x="6032" y="-924"/>
                      <a:pt x="11979" y="1155"/>
                      <a:pt x="18133" y="1422"/>
                    </a:cubicBezTo>
                    <a:cubicBezTo>
                      <a:pt x="19277" y="7634"/>
                      <a:pt x="21219" y="14259"/>
                      <a:pt x="21600" y="20676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7" name="Shape 208"/>
              <p:cNvSpPr/>
              <p:nvPr/>
            </p:nvSpPr>
            <p:spPr>
              <a:xfrm rot="3758493">
                <a:off x="6601321" y="998391"/>
                <a:ext cx="383966" cy="4150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99" h="21600" extrusionOk="0">
                    <a:moveTo>
                      <a:pt x="21399" y="0"/>
                    </a:moveTo>
                    <a:cubicBezTo>
                      <a:pt x="14641" y="0"/>
                      <a:pt x="6540" y="886"/>
                      <a:pt x="325" y="1003"/>
                    </a:cubicBezTo>
                    <a:cubicBezTo>
                      <a:pt x="-42" y="7726"/>
                      <a:pt x="-201" y="14997"/>
                      <a:pt x="411" y="21600"/>
                    </a:cubicBezTo>
                    <a:cubicBezTo>
                      <a:pt x="6724" y="20829"/>
                      <a:pt x="13779" y="19988"/>
                      <a:pt x="20126" y="20284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8" name="Shape 210"/>
              <p:cNvSpPr/>
              <p:nvPr/>
            </p:nvSpPr>
            <p:spPr>
              <a:xfrm rot="3758493">
                <a:off x="7598750" y="2950768"/>
                <a:ext cx="573187" cy="4910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7302" y="21128"/>
                      <a:pt x="15635" y="15045"/>
                      <a:pt x="21600" y="9996"/>
                    </a:cubicBezTo>
                    <a:cubicBezTo>
                      <a:pt x="14594" y="7013"/>
                      <a:pt x="7961" y="2130"/>
                      <a:pt x="709" y="0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179" name="Freeform 34"/>
          <p:cNvSpPr>
            <a:spLocks noEditPoints="1"/>
          </p:cNvSpPr>
          <p:nvPr/>
        </p:nvSpPr>
        <p:spPr bwMode="auto">
          <a:xfrm rot="20640000">
            <a:off x="1972945" y="1885950"/>
            <a:ext cx="1425575" cy="697230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8341" y="1664488"/>
            <a:ext cx="866974" cy="79751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51955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95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9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bldLvl="0" animBg="1"/>
      <p:bldP spid="81" grpId="0"/>
      <p:bldP spid="17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A988ED1-25A1-FFA0-BBD5-2235CECDC694}"/>
              </a:ext>
            </a:extLst>
          </p:cNvPr>
          <p:cNvSpPr txBox="1"/>
          <p:nvPr/>
        </p:nvSpPr>
        <p:spPr>
          <a:xfrm>
            <a:off x="3990975" y="800100"/>
            <a:ext cx="3609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 CẦU CẦN ĐẠT</a:t>
            </a:r>
            <a:endParaRPr lang="en-US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3F1D37-0051-E15A-C4CD-07866DD7A408}"/>
              </a:ext>
            </a:extLst>
          </p:cNvPr>
          <p:cNvSpPr txBox="1"/>
          <p:nvPr/>
        </p:nvSpPr>
        <p:spPr>
          <a:xfrm>
            <a:off x="619125" y="1514475"/>
            <a:ext cx="10744200" cy="4659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28600" algn="just">
              <a:lnSpc>
                <a:spcPct val="120000"/>
              </a:lnSpc>
            </a:pPr>
            <a:r>
              <a:rPr lang="nl-NL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Biết viết một đoạn văn về một nhân vật yêu thích trong câu chuyện đã học, đã nghe.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 algn="just">
              <a:lnSpc>
                <a:spcPct val="120000"/>
              </a:lnSpc>
            </a:pPr>
            <a:r>
              <a:rPr lang="nl-NL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Thêm yêu kính Bác và học tập những phẩm chất tốt đẹp của Bác; biết thêm tranh ảnh, bài văn, bài thơ, ... về Bác.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algn="just">
              <a:lnSpc>
                <a:spcPct val="120000"/>
              </a:lnSpc>
              <a:buFontTx/>
              <a:buChar char="-"/>
            </a:pPr>
            <a:r>
              <a:rPr lang="nl-NL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Phát triển năng lực ngôn ngữ.</a:t>
            </a:r>
          </a:p>
          <a:p>
            <a:pPr marL="457200" indent="-457200" algn="just">
              <a:lnSpc>
                <a:spcPct val="120000"/>
              </a:lnSpc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</a:rPr>
              <a:t>Phẩm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quê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hương</a:t>
            </a:r>
            <a:r>
              <a:rPr lang="en-US" sz="2800" dirty="0">
                <a:latin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</a:rPr>
              <a:t>đất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</a:rPr>
              <a:t> qua </a:t>
            </a:r>
            <a:r>
              <a:rPr lang="en-US" sz="2800" dirty="0" err="1">
                <a:latin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hiểu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</a:rPr>
              <a:t>.</a:t>
            </a:r>
          </a:p>
          <a:p>
            <a:pPr marL="457200" indent="-457200" algn="just">
              <a:lnSpc>
                <a:spcPct val="120000"/>
              </a:lnSpc>
              <a:buFontTx/>
              <a:buChar char="-"/>
            </a:pP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183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A_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196" y="406400"/>
            <a:ext cx="7550213" cy="529664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F988D7F-8DD5-4942-9B78-D11472B001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2811" y="2437320"/>
            <a:ext cx="6882981" cy="147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414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00" b="67837"/>
          <a:stretch>
            <a:fillRect/>
          </a:stretch>
        </p:blipFill>
        <p:spPr>
          <a:xfrm>
            <a:off x="0" y="0"/>
            <a:ext cx="1121664" cy="122888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42" t="-10451" b="9413"/>
          <a:stretch>
            <a:fillRect/>
          </a:stretch>
        </p:blipFill>
        <p:spPr>
          <a:xfrm>
            <a:off x="10880397" y="5972384"/>
            <a:ext cx="1311603" cy="88561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7" r="20119" b="33391"/>
          <a:stretch>
            <a:fillRect/>
          </a:stretch>
        </p:blipFill>
        <p:spPr>
          <a:xfrm flipH="1">
            <a:off x="-228440" y="6356813"/>
            <a:ext cx="2276695" cy="50118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00" r="2958" b="67481"/>
          <a:stretch>
            <a:fillRect/>
          </a:stretch>
        </p:blipFill>
        <p:spPr>
          <a:xfrm>
            <a:off x="10343036" y="0"/>
            <a:ext cx="1848964" cy="1411491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5840919" y="1090907"/>
            <a:ext cx="510162" cy="84317"/>
            <a:chOff x="5878446" y="1252785"/>
            <a:chExt cx="849635" cy="140423"/>
          </a:xfrm>
        </p:grpSpPr>
        <p:sp>
          <p:nvSpPr>
            <p:cNvPr id="12" name="椭圆 11"/>
            <p:cNvSpPr/>
            <p:nvPr/>
          </p:nvSpPr>
          <p:spPr>
            <a:xfrm>
              <a:off x="5878446" y="1254658"/>
              <a:ext cx="138550" cy="138550"/>
            </a:xfrm>
            <a:prstGeom prst="ellipse">
              <a:avLst/>
            </a:prstGeom>
            <a:solidFill>
              <a:srgbClr val="89FF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微软雅黑"/>
                <a:cs typeface="+mn-cs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6118512" y="1254658"/>
              <a:ext cx="138550" cy="138550"/>
            </a:xfrm>
            <a:prstGeom prst="ellipse">
              <a:avLst/>
            </a:prstGeom>
            <a:solidFill>
              <a:srgbClr val="FABA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微软雅黑"/>
                <a:cs typeface="+mn-cs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6358578" y="1252785"/>
              <a:ext cx="138550" cy="138550"/>
            </a:xfrm>
            <a:prstGeom prst="ellipse">
              <a:avLst/>
            </a:prstGeom>
            <a:solidFill>
              <a:srgbClr val="B6B0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微软雅黑"/>
                <a:cs typeface="+mn-cs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6589531" y="1252785"/>
              <a:ext cx="138550" cy="138550"/>
            </a:xfrm>
            <a:prstGeom prst="ellipse">
              <a:avLst/>
            </a:prstGeom>
            <a:solidFill>
              <a:srgbClr val="FDE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微软雅黑"/>
                <a:cs typeface="+mn-cs"/>
              </a:endParaRPr>
            </a:p>
          </p:txBody>
        </p:sp>
      </p:grpSp>
      <p:pic>
        <p:nvPicPr>
          <p:cNvPr id="29" name="图片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8448" y="2426581"/>
            <a:ext cx="3543561" cy="3543561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1257958" y="531227"/>
            <a:ext cx="10011490" cy="2345086"/>
            <a:chOff x="1596571" y="1090906"/>
            <a:chExt cx="10011490" cy="2345086"/>
          </a:xfrm>
          <a:solidFill>
            <a:srgbClr val="89FFD8"/>
          </a:solidFill>
        </p:grpSpPr>
        <p:sp>
          <p:nvSpPr>
            <p:cNvPr id="2" name="Oval 1"/>
            <p:cNvSpPr/>
            <p:nvPr/>
          </p:nvSpPr>
          <p:spPr>
            <a:xfrm>
              <a:off x="1596571" y="1090907"/>
              <a:ext cx="3487927" cy="226189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微软雅黑"/>
                <a:cs typeface="+mn-cs"/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4498666" y="1090906"/>
              <a:ext cx="1904691" cy="226189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微软雅黑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5869002" y="1090906"/>
              <a:ext cx="3787490" cy="226189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微软雅黑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8762285" y="1174099"/>
              <a:ext cx="2845776" cy="226189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微软雅黑"/>
                <a:cs typeface="+mn-cs"/>
              </a:endParaRPr>
            </a:p>
          </p:txBody>
        </p:sp>
      </p:grpSp>
      <p:grpSp>
        <p:nvGrpSpPr>
          <p:cNvPr id="27" name="组合 4"/>
          <p:cNvGrpSpPr/>
          <p:nvPr/>
        </p:nvGrpSpPr>
        <p:grpSpPr>
          <a:xfrm>
            <a:off x="3912009" y="2793121"/>
            <a:ext cx="7782150" cy="3177024"/>
            <a:chOff x="1355348" y="2316475"/>
            <a:chExt cx="3748160" cy="1898996"/>
          </a:xfrm>
        </p:grpSpPr>
        <p:grpSp>
          <p:nvGrpSpPr>
            <p:cNvPr id="44" name="组合 8"/>
            <p:cNvGrpSpPr/>
            <p:nvPr/>
          </p:nvGrpSpPr>
          <p:grpSpPr>
            <a:xfrm>
              <a:off x="1355348" y="3020030"/>
              <a:ext cx="3748160" cy="1195441"/>
              <a:chOff x="1098705" y="2461056"/>
              <a:chExt cx="3748160" cy="1195439"/>
            </a:xfrm>
          </p:grpSpPr>
          <p:sp>
            <p:nvSpPr>
              <p:cNvPr id="46" name="Oval 8"/>
              <p:cNvSpPr>
                <a:spLocks noChangeArrowheads="1"/>
              </p:cNvSpPr>
              <p:nvPr/>
            </p:nvSpPr>
            <p:spPr bwMode="auto">
              <a:xfrm>
                <a:off x="1098705" y="2461056"/>
                <a:ext cx="3748160" cy="1195439"/>
              </a:xfrm>
              <a:prstGeom prst="rect">
                <a:avLst/>
              </a:prstGeom>
              <a:solidFill>
                <a:srgbClr val="CFFFF0"/>
              </a:solidFill>
              <a:ln>
                <a:solidFill>
                  <a:schemeClr val="bg1">
                    <a:lumMod val="9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 marL="0" marR="0" lvl="0" indent="0" algn="ctr" defTabSz="12185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7" name="文本框 17"/>
              <p:cNvSpPr txBox="1"/>
              <p:nvPr/>
            </p:nvSpPr>
            <p:spPr>
              <a:xfrm>
                <a:off x="1140965" y="2530265"/>
                <a:ext cx="3705900" cy="10118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26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Câu chuyện “Cùng Bác qua suối” thể hiện những phẩm chất tốt đẹp của Bác: Quan tâm đến người khác, cẩn thận trong công việc, nhân ái, nhân hậu, gần gũi với mọi người, ...</a:t>
                </a:r>
                <a:endParaRPr lang="en-US" sz="26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30" name="图片 19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379" t="52283" r="37103" b="29754"/>
            <a:stretch>
              <a:fillRect/>
            </a:stretch>
          </p:blipFill>
          <p:spPr>
            <a:xfrm>
              <a:off x="2684938" y="2316475"/>
              <a:ext cx="883524" cy="857018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11FE166-76C7-4416-95D3-701B9CB4975A}"/>
              </a:ext>
            </a:extLst>
          </p:cNvPr>
          <p:cNvSpPr txBox="1"/>
          <p:nvPr/>
        </p:nvSpPr>
        <p:spPr>
          <a:xfrm>
            <a:off x="1975884" y="926976"/>
            <a:ext cx="86834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suối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4692701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A_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196" y="406400"/>
            <a:ext cx="7550213" cy="5296649"/>
          </a:xfrm>
          <a:prstGeom prst="rect">
            <a:avLst/>
          </a:prstGeom>
        </p:spPr>
      </p:pic>
      <p:sp>
        <p:nvSpPr>
          <p:cNvPr id="7" name="文本框 80"/>
          <p:cNvSpPr txBox="1"/>
          <p:nvPr/>
        </p:nvSpPr>
        <p:spPr>
          <a:xfrm>
            <a:off x="2961005" y="2402540"/>
            <a:ext cx="62699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>
                <a:srgbClr val="000000"/>
              </a:buClr>
              <a:defRPr/>
            </a:pPr>
            <a:r>
              <a:rPr lang="en-US" sz="4000" b="1" kern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1. </a:t>
            </a:r>
            <a:r>
              <a:rPr lang="en-US" sz="4000" b="1" kern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Viết</a:t>
            </a:r>
            <a:r>
              <a:rPr lang="en-US" sz="4000" b="1" kern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kern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một</a:t>
            </a:r>
            <a:r>
              <a:rPr lang="en-US" sz="4000" b="1" kern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kern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đoạn</a:t>
            </a:r>
            <a:r>
              <a:rPr lang="en-US" sz="4000" b="1" kern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kern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văn</a:t>
            </a:r>
            <a:r>
              <a:rPr lang="en-US" sz="4000" b="1" kern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kern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về</a:t>
            </a:r>
            <a:r>
              <a:rPr lang="en-US" sz="4000" b="1" kern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kern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một</a:t>
            </a:r>
            <a:r>
              <a:rPr lang="en-US" sz="4000" b="1" kern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kern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nhân</a:t>
            </a:r>
            <a:r>
              <a:rPr lang="en-US" sz="4000" b="1" kern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kern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vật</a:t>
            </a:r>
            <a:r>
              <a:rPr lang="en-US" sz="4000" b="1" kern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kern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em</a:t>
            </a:r>
            <a:r>
              <a:rPr lang="en-US" sz="4000" b="1" kern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kern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yêu</a:t>
            </a:r>
            <a:r>
              <a:rPr lang="en-US" sz="4000" b="1" kern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kern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thích</a:t>
            </a:r>
            <a:endParaRPr kumimoji="0" lang="en-US" sz="4000" b="1" i="0" u="none" strike="noStrike" kern="0" cap="none" spc="0" normalizeH="0" baseline="0" noProof="0" dirty="0">
              <a:ln w="12700">
                <a:solidFill>
                  <a:srgbClr val="A5CFFB">
                    <a:lumMod val="10000"/>
                  </a:srgbClr>
                </a:solidFill>
              </a:ln>
              <a:solidFill>
                <a:srgbClr val="FFC000">
                  <a:lumMod val="60000"/>
                  <a:lumOff val="40000"/>
                </a:srgbClr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9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42" t="-10451" b="9413"/>
          <a:stretch>
            <a:fillRect/>
          </a:stretch>
        </p:blipFill>
        <p:spPr>
          <a:xfrm>
            <a:off x="10880397" y="5704930"/>
            <a:ext cx="1311603" cy="88561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7" r="20119" b="33391"/>
          <a:stretch>
            <a:fillRect/>
          </a:stretch>
        </p:blipFill>
        <p:spPr>
          <a:xfrm flipH="1">
            <a:off x="-228440" y="6089359"/>
            <a:ext cx="2276695" cy="50118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00" r="2958" b="67481"/>
          <a:stretch>
            <a:fillRect/>
          </a:stretch>
        </p:blipFill>
        <p:spPr>
          <a:xfrm>
            <a:off x="10343036" y="0"/>
            <a:ext cx="1848964" cy="1411491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9535A610-DE32-4785-8F6A-730F5A6942FA}"/>
              </a:ext>
            </a:extLst>
          </p:cNvPr>
          <p:cNvGrpSpPr/>
          <p:nvPr/>
        </p:nvGrpSpPr>
        <p:grpSpPr>
          <a:xfrm>
            <a:off x="597714" y="3734825"/>
            <a:ext cx="4278451" cy="2175001"/>
            <a:chOff x="892354" y="3758439"/>
            <a:chExt cx="4278451" cy="2175001"/>
          </a:xfrm>
        </p:grpSpPr>
        <p:pic>
          <p:nvPicPr>
            <p:cNvPr id="30" name="Picture 9">
              <a:extLst>
                <a:ext uri="{FF2B5EF4-FFF2-40B4-BE49-F238E27FC236}">
                  <a16:creationId xmlns:a16="http://schemas.microsoft.com/office/drawing/2014/main" id="{1703AAF9-7E5E-46A7-8465-B567DED201B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354" y="3758439"/>
              <a:ext cx="4278451" cy="217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B9CDFD6A-5829-4F7B-B6E6-3EF3B027E1F6}"/>
                </a:ext>
              </a:extLst>
            </p:cNvPr>
            <p:cNvSpPr/>
            <p:nvPr/>
          </p:nvSpPr>
          <p:spPr>
            <a:xfrm>
              <a:off x="1442720" y="5405120"/>
              <a:ext cx="3169920" cy="52832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Thảo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luận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4</a:t>
              </a:r>
            </a:p>
          </p:txBody>
        </p:sp>
      </p:grpSp>
      <p:sp>
        <p:nvSpPr>
          <p:cNvPr id="34" name="Speech Bubble: Rectangle with Corners Rounded 4">
            <a:extLst>
              <a:ext uri="{FF2B5EF4-FFF2-40B4-BE49-F238E27FC236}">
                <a16:creationId xmlns:a16="http://schemas.microsoft.com/office/drawing/2014/main" id="{2F98DD57-429E-45BB-A54E-002C1E1F9FD9}"/>
              </a:ext>
            </a:extLst>
          </p:cNvPr>
          <p:cNvSpPr/>
          <p:nvPr/>
        </p:nvSpPr>
        <p:spPr>
          <a:xfrm flipH="1">
            <a:off x="3475762" y="1560135"/>
            <a:ext cx="7517358" cy="1230583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/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93C979-E216-4781-8AF7-79AF145F8512}"/>
              </a:ext>
            </a:extLst>
          </p:cNvPr>
          <p:cNvSpPr txBox="1"/>
          <p:nvPr/>
        </p:nvSpPr>
        <p:spPr>
          <a:xfrm>
            <a:off x="2692399" y="487680"/>
            <a:ext cx="81879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9" name="Speech Bubble: Rectangle with Corners Rounded 4">
            <a:extLst>
              <a:ext uri="{FF2B5EF4-FFF2-40B4-BE49-F238E27FC236}">
                <a16:creationId xmlns:a16="http://schemas.microsoft.com/office/drawing/2014/main" id="{3CBC26A3-55A5-48F6-A3E6-CE2A26D5AF2B}"/>
              </a:ext>
            </a:extLst>
          </p:cNvPr>
          <p:cNvSpPr/>
          <p:nvPr/>
        </p:nvSpPr>
        <p:spPr>
          <a:xfrm flipH="1">
            <a:off x="4573042" y="3206816"/>
            <a:ext cx="7202398" cy="1230583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Speech Bubble: Rectangle with Corners Rounded 4">
            <a:extLst>
              <a:ext uri="{FF2B5EF4-FFF2-40B4-BE49-F238E27FC236}">
                <a16:creationId xmlns:a16="http://schemas.microsoft.com/office/drawing/2014/main" id="{102649D7-AB61-4CED-8E03-A20CBB585FCA}"/>
              </a:ext>
            </a:extLst>
          </p:cNvPr>
          <p:cNvSpPr/>
          <p:nvPr/>
        </p:nvSpPr>
        <p:spPr>
          <a:xfrm flipH="1">
            <a:off x="5700802" y="4917155"/>
            <a:ext cx="6251712" cy="1230583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 do em yêu thích nhân vật?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peech Bubble: Rectangle with Corners Rounded 4">
            <a:extLst>
              <a:ext uri="{FF2B5EF4-FFF2-40B4-BE49-F238E27FC236}">
                <a16:creationId xmlns:a16="http://schemas.microsoft.com/office/drawing/2014/main" id="{7BF99645-3686-3791-9BF8-96EC73D3235E}"/>
              </a:ext>
            </a:extLst>
          </p:cNvPr>
          <p:cNvSpPr/>
          <p:nvPr/>
        </p:nvSpPr>
        <p:spPr>
          <a:xfrm flipH="1">
            <a:off x="3475762" y="1586260"/>
            <a:ext cx="7517358" cy="1230583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/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peech Bubble: Rectangle with Corners Rounded 4">
            <a:extLst>
              <a:ext uri="{FF2B5EF4-FFF2-40B4-BE49-F238E27FC236}">
                <a16:creationId xmlns:a16="http://schemas.microsoft.com/office/drawing/2014/main" id="{8D4687B1-6CC6-464A-CD08-BA214A0356AF}"/>
              </a:ext>
            </a:extLst>
          </p:cNvPr>
          <p:cNvSpPr/>
          <p:nvPr/>
        </p:nvSpPr>
        <p:spPr>
          <a:xfrm flipH="1">
            <a:off x="4573042" y="3232941"/>
            <a:ext cx="7202398" cy="1230583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" grpId="0"/>
      <p:bldP spid="49" grpId="0" animBg="1"/>
      <p:bldP spid="50" grpId="0" animBg="1"/>
      <p:bldP spid="2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75265" y="2642197"/>
            <a:ext cx="894267" cy="119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"/>
            <a:ext cx="12192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1438" y="1055084"/>
            <a:ext cx="2116968" cy="2316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90200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304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085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429233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83901" y="-100082"/>
            <a:ext cx="1333999" cy="133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0584" y="3705967"/>
            <a:ext cx="2330733" cy="233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87;p14">
            <a:extLst>
              <a:ext uri="{FF2B5EF4-FFF2-40B4-BE49-F238E27FC236}">
                <a16:creationId xmlns:a16="http://schemas.microsoft.com/office/drawing/2014/main" id="{D36BBD45-F213-4F68-B37B-AC56AF0EF7B9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065113" y="974663"/>
            <a:ext cx="6371708" cy="3791229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95;p14">
            <a:extLst>
              <a:ext uri="{FF2B5EF4-FFF2-40B4-BE49-F238E27FC236}">
                <a16:creationId xmlns:a16="http://schemas.microsoft.com/office/drawing/2014/main" id="{3E0DA39B-87D4-493D-B09A-A5B0539A1CD2}"/>
              </a:ext>
            </a:extLst>
          </p:cNvPr>
          <p:cNvSpPr txBox="1"/>
          <p:nvPr/>
        </p:nvSpPr>
        <p:spPr>
          <a:xfrm>
            <a:off x="3322859" y="1130744"/>
            <a:ext cx="5856134" cy="32363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4667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95" name="Google Shape;81;p14">
            <a:extLst>
              <a:ext uri="{FF2B5EF4-FFF2-40B4-BE49-F238E27FC236}">
                <a16:creationId xmlns:a16="http://schemas.microsoft.com/office/drawing/2014/main" id="{41963B24-EFB3-481D-B566-FACAC77F48AA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0944963" y="1194857"/>
            <a:ext cx="1091037" cy="1328842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6" name="Google Shape;82;p14">
            <a:extLst>
              <a:ext uri="{FF2B5EF4-FFF2-40B4-BE49-F238E27FC236}">
                <a16:creationId xmlns:a16="http://schemas.microsoft.com/office/drawing/2014/main" id="{526CF1DF-E40C-44BF-835B-EAD31A2112F5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13052" t="3784" r="13119" b="3450"/>
          <a:stretch/>
        </p:blipFill>
        <p:spPr>
          <a:xfrm>
            <a:off x="9663256" y="1211636"/>
            <a:ext cx="1091038" cy="1360728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5EE0D9C-F92A-4408-9D5D-8DC38946A18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54400" y="2020620"/>
            <a:ext cx="5814793" cy="819460"/>
          </a:xfrm>
          <a:prstGeom prst="rect">
            <a:avLst/>
          </a:prstGeom>
        </p:spPr>
      </p:pic>
      <p:pic>
        <p:nvPicPr>
          <p:cNvPr id="1026" name="Picture 2" descr="Feliz Menino Bonitinho Garoto Com Idéia De Luz | Art drawings for kids,  School art activities, Back to school art activity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869" b="100000" l="9904" r="89936">
                        <a14:foregroundMark x1="44569" y1="44702" x2="44569" y2="44702"/>
                        <a14:foregroundMark x1="45687" y1="45283" x2="46006" y2="53266"/>
                        <a14:foregroundMark x1="59425" y1="45283" x2="58147" y2="54572"/>
                        <a14:foregroundMark x1="54633" y1="79390" x2="57508" y2="85341"/>
                        <a14:foregroundMark x1="48243" y1="79826" x2="43291" y2="88824"/>
                        <a14:foregroundMark x1="57029" y1="86938" x2="65335" y2="9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067" y="2840826"/>
            <a:ext cx="3849227" cy="423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832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42" t="-10451" b="9413"/>
          <a:stretch>
            <a:fillRect/>
          </a:stretch>
        </p:blipFill>
        <p:spPr>
          <a:xfrm>
            <a:off x="10880397" y="5972384"/>
            <a:ext cx="1311603" cy="88561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7" r="20119" b="33391"/>
          <a:stretch>
            <a:fillRect/>
          </a:stretch>
        </p:blipFill>
        <p:spPr>
          <a:xfrm flipH="1">
            <a:off x="-228440" y="6356813"/>
            <a:ext cx="2276695" cy="501187"/>
          </a:xfrm>
          <a:prstGeom prst="rect">
            <a:avLst/>
          </a:prstGeom>
        </p:spPr>
      </p:pic>
      <p:sp>
        <p:nvSpPr>
          <p:cNvPr id="21" name="Shape 1275">
            <a:extLst>
              <a:ext uri="{FF2B5EF4-FFF2-40B4-BE49-F238E27FC236}">
                <a16:creationId xmlns:a16="http://schemas.microsoft.com/office/drawing/2014/main" id="{6E6CCC8F-580C-4CD3-8AB1-80611FE5E829}"/>
              </a:ext>
            </a:extLst>
          </p:cNvPr>
          <p:cNvSpPr/>
          <p:nvPr/>
        </p:nvSpPr>
        <p:spPr>
          <a:xfrm>
            <a:off x="7388598" y="5121341"/>
            <a:ext cx="831898" cy="7947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/>
          <a:lstStyle>
            <a:lvl1pPr>
              <a:lnSpc>
                <a:spcPct val="120000"/>
              </a:lnSpc>
              <a:defRPr sz="20000" b="1" i="1">
                <a:solidFill>
                  <a:srgbClr val="D0D2D2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0" b="1" i="1" u="none" strike="noStrike" kern="1200" cap="none" spc="0" normalizeH="0" baseline="0" noProof="0" dirty="0">
                <a:ln>
                  <a:noFill/>
                </a:ln>
                <a:solidFill>
                  <a:srgbClr val="F08C50"/>
                </a:solidFill>
                <a:effectLst/>
                <a:uLnTx/>
                <a:uFillTx/>
                <a:latin typeface="仓耳玄三M W05" panose="02020400000000000000" pitchFamily="18" charset="-122"/>
                <a:ea typeface="仓耳玄三M W05" panose="02020400000000000000" pitchFamily="18" charset="-122"/>
                <a:cs typeface="Helvetica"/>
                <a:sym typeface="Helvetica"/>
              </a:rPr>
              <a:t>“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0C5658F-648D-4B33-A533-496632BB86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638" y="2789330"/>
            <a:ext cx="5029200" cy="5029200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B481D9E9-C7BA-47C5-A9B1-FD60EBBA769D}"/>
              </a:ext>
            </a:extLst>
          </p:cNvPr>
          <p:cNvGrpSpPr/>
          <p:nvPr/>
        </p:nvGrpSpPr>
        <p:grpSpPr>
          <a:xfrm>
            <a:off x="8230560" y="731726"/>
            <a:ext cx="3840480" cy="3840480"/>
            <a:chOff x="8230560" y="731726"/>
            <a:chExt cx="3840480" cy="3840480"/>
          </a:xfrm>
        </p:grpSpPr>
        <p:pic>
          <p:nvPicPr>
            <p:cNvPr id="24" name="Picture 23" descr="A picture containing text, accessory&#10;&#10;Description automatically generated">
              <a:extLst>
                <a:ext uri="{FF2B5EF4-FFF2-40B4-BE49-F238E27FC236}">
                  <a16:creationId xmlns:a16="http://schemas.microsoft.com/office/drawing/2014/main" id="{F7205125-3684-4E89-B506-EA55289B63F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0560" y="731726"/>
              <a:ext cx="3840480" cy="3840480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6456BF4-7C73-4C7F-B4D6-35DF80EDB904}"/>
                </a:ext>
              </a:extLst>
            </p:cNvPr>
            <p:cNvSpPr txBox="1"/>
            <p:nvPr/>
          </p:nvSpPr>
          <p:spPr>
            <a:xfrm rot="21186262">
              <a:off x="8907085" y="1997522"/>
              <a:ext cx="2487432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C8458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Viết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C8458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C8458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vào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C8458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C8458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vở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C845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FFDBBB86-CBA7-4770-9185-EF8D93112F3B}"/>
              </a:ext>
            </a:extLst>
          </p:cNvPr>
          <p:cNvSpPr txBox="1"/>
          <p:nvPr/>
        </p:nvSpPr>
        <p:spPr>
          <a:xfrm>
            <a:off x="299788" y="2204453"/>
            <a:ext cx="7872252" cy="3416320"/>
          </a:xfrm>
          <a:custGeom>
            <a:avLst/>
            <a:gdLst>
              <a:gd name="connsiteX0" fmla="*/ 0 w 7872252"/>
              <a:gd name="connsiteY0" fmla="*/ 0 h 3416320"/>
              <a:gd name="connsiteX1" fmla="*/ 7872252 w 7872252"/>
              <a:gd name="connsiteY1" fmla="*/ 0 h 3416320"/>
              <a:gd name="connsiteX2" fmla="*/ 7872252 w 7872252"/>
              <a:gd name="connsiteY2" fmla="*/ 3416320 h 3416320"/>
              <a:gd name="connsiteX3" fmla="*/ 0 w 7872252"/>
              <a:gd name="connsiteY3" fmla="*/ 3416320 h 3416320"/>
              <a:gd name="connsiteX4" fmla="*/ 0 w 7872252"/>
              <a:gd name="connsiteY4" fmla="*/ 0 h 3416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72252" h="3416320" fill="none" extrusionOk="0">
                <a:moveTo>
                  <a:pt x="0" y="0"/>
                </a:moveTo>
                <a:cubicBezTo>
                  <a:pt x="1582630" y="9338"/>
                  <a:pt x="4753962" y="118926"/>
                  <a:pt x="7872252" y="0"/>
                </a:cubicBezTo>
                <a:cubicBezTo>
                  <a:pt x="7874750" y="1015324"/>
                  <a:pt x="7790302" y="2361762"/>
                  <a:pt x="7872252" y="3416320"/>
                </a:cubicBezTo>
                <a:cubicBezTo>
                  <a:pt x="6721078" y="3491295"/>
                  <a:pt x="1600643" y="3546720"/>
                  <a:pt x="0" y="3416320"/>
                </a:cubicBezTo>
                <a:cubicBezTo>
                  <a:pt x="94029" y="2051951"/>
                  <a:pt x="57206" y="406011"/>
                  <a:pt x="0" y="0"/>
                </a:cubicBezTo>
                <a:close/>
              </a:path>
              <a:path w="7872252" h="3416320" stroke="0" extrusionOk="0">
                <a:moveTo>
                  <a:pt x="0" y="0"/>
                </a:moveTo>
                <a:cubicBezTo>
                  <a:pt x="1934348" y="-62486"/>
                  <a:pt x="4255902" y="158418"/>
                  <a:pt x="7872252" y="0"/>
                </a:cubicBezTo>
                <a:cubicBezTo>
                  <a:pt x="7715098" y="1526637"/>
                  <a:pt x="7704024" y="2750442"/>
                  <a:pt x="7872252" y="3416320"/>
                </a:cubicBezTo>
                <a:cubicBezTo>
                  <a:pt x="5180451" y="3566793"/>
                  <a:pt x="1783763" y="3566034"/>
                  <a:pt x="0" y="3416320"/>
                </a:cubicBezTo>
                <a:cubicBezTo>
                  <a:pt x="26562" y="2505645"/>
                  <a:pt x="-135358" y="474241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FF0066"/>
            </a:solidFill>
            <a:extLst>
              <a:ext uri="{C807C97D-BFC1-408E-A445-0C87EB9F89A2}">
                <ask:lineSketchStyleProps xmlns:ask="http://schemas.microsoft.com/office/drawing/2018/sketchyshapes" xmlns="" sd="1795184779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 defTabSz="457200"/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Hai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Trưng Trắc và Trưng Nhị là hai chị em, quê ở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Linh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Hai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võ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giàu lòng yêu nước.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ên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phất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cở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uộc khởi nghĩa của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Hai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iệt Nam. Các thế hệ con cháu đời sau luôn ghi nhớ công lao to lớn của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à.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F6753035-6D8D-4BD4-B20D-C88D78C72D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8015" y="-494824"/>
            <a:ext cx="5828281" cy="325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32005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A_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196" y="406400"/>
            <a:ext cx="7550213" cy="5296649"/>
          </a:xfrm>
          <a:prstGeom prst="rect">
            <a:avLst/>
          </a:prstGeom>
        </p:spPr>
      </p:pic>
      <p:sp>
        <p:nvSpPr>
          <p:cNvPr id="7" name="文本框 80"/>
          <p:cNvSpPr txBox="1"/>
          <p:nvPr/>
        </p:nvSpPr>
        <p:spPr>
          <a:xfrm>
            <a:off x="2803554" y="2767280"/>
            <a:ext cx="68814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>
                <a:srgbClr val="000000"/>
              </a:buClr>
              <a:defRPr/>
            </a:pPr>
            <a:r>
              <a:rPr lang="en-US" sz="4000" b="1" kern="0" dirty="0">
                <a:ln w="12700">
                  <a:solidFill>
                    <a:schemeClr val="tx1"/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rgbClr val="70AD47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2. </a:t>
            </a:r>
            <a:r>
              <a:rPr lang="en-US" sz="4000" b="1" kern="0" dirty="0" err="1">
                <a:ln w="12700">
                  <a:solidFill>
                    <a:schemeClr val="tx1"/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rgbClr val="70AD47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Trao</a:t>
            </a:r>
            <a:r>
              <a:rPr lang="en-US" sz="4000" b="1" kern="0" dirty="0">
                <a:ln w="12700">
                  <a:solidFill>
                    <a:schemeClr val="tx1"/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rgbClr val="70AD47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kern="0" dirty="0" err="1">
                <a:ln w="12700">
                  <a:solidFill>
                    <a:schemeClr val="tx1"/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rgbClr val="70AD47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đổi</a:t>
            </a:r>
            <a:r>
              <a:rPr lang="en-US" sz="4000" b="1" kern="0" dirty="0">
                <a:ln w="12700">
                  <a:solidFill>
                    <a:schemeClr val="tx1"/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rgbClr val="70AD47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kern="0" dirty="0" err="1">
                <a:ln w="12700">
                  <a:solidFill>
                    <a:schemeClr val="tx1"/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rgbClr val="70AD47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bài</a:t>
            </a:r>
            <a:r>
              <a:rPr lang="en-US" sz="4000" b="1" kern="0" dirty="0">
                <a:ln w="12700">
                  <a:solidFill>
                    <a:schemeClr val="tx1"/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rgbClr val="70AD47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kern="0" dirty="0" err="1">
                <a:ln w="12700">
                  <a:solidFill>
                    <a:schemeClr val="tx1"/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rgbClr val="70AD47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làm</a:t>
            </a:r>
            <a:r>
              <a:rPr lang="en-US" sz="4000" b="1" kern="0" dirty="0">
                <a:ln w="12700">
                  <a:solidFill>
                    <a:schemeClr val="tx1"/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rgbClr val="70AD47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kern="0" dirty="0" err="1">
                <a:ln w="12700">
                  <a:solidFill>
                    <a:schemeClr val="tx1"/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rgbClr val="70AD47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trong</a:t>
            </a:r>
            <a:r>
              <a:rPr lang="en-US" sz="4000" b="1" kern="0" dirty="0">
                <a:ln w="12700">
                  <a:solidFill>
                    <a:schemeClr val="tx1"/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rgbClr val="70AD47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kern="0" dirty="0" err="1">
                <a:ln w="12700">
                  <a:solidFill>
                    <a:schemeClr val="tx1"/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rgbClr val="70AD47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nhóm</a:t>
            </a:r>
            <a:r>
              <a:rPr lang="en-US" sz="4000" b="1" kern="0" dirty="0">
                <a:ln w="12700">
                  <a:solidFill>
                    <a:schemeClr val="tx1"/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rgbClr val="70AD47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 </a:t>
            </a:r>
            <a:endParaRPr kumimoji="0" lang="en-US" sz="4000" b="1" i="0" u="none" strike="noStrike" kern="0" cap="none" spc="0" normalizeH="0" baseline="0" noProof="0" dirty="0">
              <a:ln w="12700">
                <a:solidFill>
                  <a:schemeClr val="tx1"/>
                </a:solidFill>
              </a:ln>
              <a:solidFill>
                <a:srgbClr val="FFC000">
                  <a:lumMod val="60000"/>
                  <a:lumOff val="40000"/>
                </a:srgbClr>
              </a:solidFill>
              <a:effectLst>
                <a:glow rad="101600">
                  <a:srgbClr val="70AD47">
                    <a:satMod val="175000"/>
                    <a:alpha val="40000"/>
                  </a:srgb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杨任东竹石体-Semibold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75668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9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heme/theme1.xml><?xml version="1.0" encoding="utf-8"?>
<a:theme xmlns:a="http://schemas.openxmlformats.org/drawingml/2006/main" name="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458</Words>
  <Application>Microsoft Office PowerPoint</Application>
  <PresentationFormat>Widescreen</PresentationFormat>
  <Paragraphs>33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6" baseType="lpstr">
      <vt:lpstr>等线</vt:lpstr>
      <vt:lpstr>微软雅黑</vt:lpstr>
      <vt:lpstr>宋体</vt:lpstr>
      <vt:lpstr>Arial</vt:lpstr>
      <vt:lpstr>Calibri</vt:lpstr>
      <vt:lpstr>Cambria</vt:lpstr>
      <vt:lpstr>Georgia</vt:lpstr>
      <vt:lpstr>Helvetica</vt:lpstr>
      <vt:lpstr>Times New Roman</vt:lpstr>
      <vt:lpstr>仓耳玄三M W05</vt:lpstr>
      <vt:lpstr>杨任东竹石体-Semibold</vt:lpstr>
      <vt:lpstr>迷你简细行楷</vt:lpstr>
      <vt:lpstr>Office 主题</vt:lpstr>
      <vt:lpstr>1_Simple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19</cp:revision>
  <dcterms:created xsi:type="dcterms:W3CDTF">2022-08-29T03:05:19Z</dcterms:created>
  <dcterms:modified xsi:type="dcterms:W3CDTF">2024-04-23T07:36:57Z</dcterms:modified>
</cp:coreProperties>
</file>