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19"/>
  </p:notesMasterIdLst>
  <p:sldIdLst>
    <p:sldId id="258" r:id="rId5"/>
    <p:sldId id="403" r:id="rId6"/>
    <p:sldId id="2007577194" r:id="rId7"/>
    <p:sldId id="313" r:id="rId8"/>
    <p:sldId id="2007577215" r:id="rId9"/>
    <p:sldId id="2007577208" r:id="rId10"/>
    <p:sldId id="373" r:id="rId11"/>
    <p:sldId id="2007577197" r:id="rId12"/>
    <p:sldId id="2007577211" r:id="rId13"/>
    <p:sldId id="2007577216" r:id="rId14"/>
    <p:sldId id="257" r:id="rId15"/>
    <p:sldId id="2007577202" r:id="rId16"/>
    <p:sldId id="259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138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9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jpe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96141A5-C33E-4A01-8A55-32E5969B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94" y="3085174"/>
            <a:ext cx="6212362" cy="377375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889C2C7-9DB5-4489-AC74-1FBAA450F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97" y="3924771"/>
            <a:ext cx="5694158" cy="288365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E41319-109A-453D-B04F-D9F2FF6258C0}"/>
              </a:ext>
            </a:extLst>
          </p:cNvPr>
          <p:cNvSpPr/>
          <p:nvPr/>
        </p:nvSpPr>
        <p:spPr>
          <a:xfrm>
            <a:off x="924151" y="1359204"/>
            <a:ext cx="10350499" cy="421292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DF6B549-C14B-44AC-BB73-51871A55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32" y="-115708"/>
            <a:ext cx="6145301" cy="18777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4D28FEF-1A67-49C6-9BE7-CFA015FF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519" y="-115708"/>
            <a:ext cx="6145301" cy="187773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B3F5C6B-6641-4DFB-B2DF-E7FC4044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740" y="5138454"/>
            <a:ext cx="630544" cy="4638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77735C-DD56-4F08-8109-21050BE06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025" y="5131858"/>
            <a:ext cx="630544" cy="463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D66D4F-F55A-4FC8-91EC-0B65BB2C4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895" y="2071671"/>
            <a:ext cx="6858594" cy="1286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07666A-93B7-49B0-BC5B-EC8FBC1F0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107" y="2707662"/>
            <a:ext cx="8894835" cy="2235813"/>
          </a:xfrm>
          <a:prstGeom prst="rect">
            <a:avLst/>
          </a:prstGeom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911A5FDC-6AA4-4B55-BD96-68D679E7A113}"/>
              </a:ext>
            </a:extLst>
          </p:cNvPr>
          <p:cNvSpPr/>
          <p:nvPr/>
        </p:nvSpPr>
        <p:spPr>
          <a:xfrm>
            <a:off x="4674303" y="4157779"/>
            <a:ext cx="315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8229"/>
      </p:ext>
    </p:extLst>
  </p:cSld>
  <p:clrMapOvr>
    <a:masterClrMapping/>
  </p:clrMapOvr>
  <p:transition spd="slow" advTm="7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11.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04925" y="1025339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701614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435039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tính được số tiền mua tất cả vật liệu và dụng cụ đã liệt kê?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9" y="3165987"/>
            <a:ext cx="1912160" cy="369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01" y="2066794"/>
            <a:ext cx="12003447" cy="1990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65" y="-146050"/>
            <a:ext cx="1799590" cy="175069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2286000" y="2127251"/>
            <a:ext cx="8364071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Biết được các bước tính chi phí để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3" name="图片 27">
            <a:extLst>
              <a:ext uri="{FF2B5EF4-FFF2-40B4-BE49-F238E27FC236}">
                <a16:creationId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2880" y="3085872"/>
            <a:ext cx="2705876" cy="3169422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598394" y="4195857"/>
            <a:ext cx="9746876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Lập được bảng tính chi phí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0B38E-DCEE-4881-B675-D92EE59D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20" y="538283"/>
            <a:ext cx="674276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02BEF-7FF0-4A9C-B9C0-52C89D54A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034" y="1930434"/>
            <a:ext cx="58282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cs typeface="Calibri" panose="020F0502020204030204" pitchFamily="34" charset="0"/>
              </a:rPr>
              <a:t>Đề gắn trục bánh vào phàn 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2541610" y="2303100"/>
            <a:ext cx="6727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FGothic-EB" panose="02010609010101010101" pitchFamily="1" charset="-128"/>
                <a:cs typeface="Times New Roman" panose="02020603050405020304" pitchFamily="18" charset="0"/>
              </a:rPr>
              <a:t>KHÁM 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DFGothic-EB" panose="02010609010101010101" pitchFamily="1" charset="-128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524125" y="206188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321</Words>
  <Application>Microsoft Office PowerPoint</Application>
  <PresentationFormat>Widescreen</PresentationFormat>
  <Paragraphs>32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Arial</vt:lpstr>
      <vt:lpstr>Britannic Bold</vt:lpstr>
      <vt:lpstr>Calibri</vt:lpstr>
      <vt:lpstr>Calibri Light</vt:lpstr>
      <vt:lpstr>inpin heiti</vt:lpstr>
      <vt:lpstr>Times New Roman</vt:lpstr>
      <vt:lpstr>字魂59号-创粗黑</vt:lpstr>
      <vt:lpstr>字魂73号-江南手书</vt:lpstr>
      <vt:lpstr>Office 主题​​</vt:lpstr>
      <vt:lpstr>Office 主题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19</cp:revision>
  <dcterms:created xsi:type="dcterms:W3CDTF">2023-01-18T08:46:55Z</dcterms:created>
  <dcterms:modified xsi:type="dcterms:W3CDTF">2023-04-27T01:31:43Z</dcterms:modified>
</cp:coreProperties>
</file>