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tags/tag1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tags/tag1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99" r:id="rId2"/>
    <p:sldId id="30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8" r:id="rId11"/>
    <p:sldId id="293" r:id="rId12"/>
    <p:sldId id="296" r:id="rId13"/>
    <p:sldId id="289" r:id="rId14"/>
    <p:sldId id="294" r:id="rId15"/>
    <p:sldId id="290" r:id="rId16"/>
    <p:sldId id="270" r:id="rId17"/>
    <p:sldId id="306" r:id="rId18"/>
    <p:sldId id="275" r:id="rId19"/>
    <p:sldId id="302" r:id="rId20"/>
    <p:sldId id="276" r:id="rId21"/>
    <p:sldId id="300" r:id="rId22"/>
    <p:sldId id="310" r:id="rId23"/>
    <p:sldId id="311" r:id="rId24"/>
    <p:sldId id="279" r:id="rId25"/>
    <p:sldId id="281" r:id="rId26"/>
    <p:sldId id="282" r:id="rId27"/>
    <p:sldId id="303" r:id="rId28"/>
    <p:sldId id="304" r:id="rId29"/>
    <p:sldId id="284" r:id="rId30"/>
    <p:sldId id="285" r:id="rId31"/>
    <p:sldId id="307" r:id="rId32"/>
    <p:sldId id="309" r:id="rId33"/>
    <p:sldId id="286" r:id="rId34"/>
  </p:sldIdLst>
  <p:sldSz cx="12192000" cy="6858000"/>
  <p:notesSz cx="6858000" cy="9144000"/>
  <p:embeddedFontLst>
    <p:embeddedFont>
      <p:font typeface="#9Slide07 IcielCadena" panose="02000503000000020004" pitchFamily="2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 Math" panose="02040503050406030204" pitchFamily="18" charset="0"/>
      <p:regular r:id="rId43"/>
    </p:embeddedFont>
    <p:embeddedFont>
      <p:font typeface="Coiny" panose="020B0604020202020204" charset="0"/>
      <p:regular r:id="rId44"/>
    </p:embeddedFont>
    <p:embeddedFont>
      <p:font typeface="Garamond" panose="02020404030301010803" pitchFamily="18" charset="0"/>
      <p:regular r:id="rId45"/>
      <p:bold r:id="rId46"/>
      <p:italic r:id="rId47"/>
    </p:embeddedFont>
    <p:embeddedFont>
      <p:font typeface="iCiel Cadena" panose="02000503000000020004" charset="0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2381" autoAdjust="0"/>
  </p:normalViewPr>
  <p:slideViewPr>
    <p:cSldViewPr snapToGrid="0">
      <p:cViewPr varScale="1">
        <p:scale>
          <a:sx n="54" d="100"/>
          <a:sy n="54" d="100"/>
        </p:scale>
        <p:origin x="11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A2454-7C6B-43EC-BF87-C297E8135F8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A5711-1FBA-4FD4-AC36-20294C7CC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586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63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128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822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41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6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843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054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6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4272-38F6-4097-9C1E-12227217EF3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4961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635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56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583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861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8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96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4789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61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A5711-1FBA-4FD4-AC36-20294C7CC5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90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8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148856-C0B6-4D71-80BF-27FACA14892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1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01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b="1" dirty="0"/>
              <a:t>Click</a:t>
            </a:r>
            <a:r>
              <a:rPr lang="vi-VN" altLang="zh-CN" b="1" baseline="0" dirty="0"/>
              <a:t> vào từng món rác muốn nhặt (tương ứng với từng câu hỏi về tính chu vi và diện tích của một số hình đã học)</a:t>
            </a:r>
          </a:p>
          <a:p>
            <a:r>
              <a:rPr lang="vi-VN" altLang="zh-CN" b="1" baseline="0" dirty="0">
                <a:sym typeface="Wingdings" panose="05000000000000000000" pitchFamily="2" charset="2"/>
              </a:rPr>
              <a:t> kết thúc click vào dấu mũi tên màu vàng để đến slide tiếp theo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2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SAU KHI HS TRẢ LỜI XONG, GV CLICK CHUỘT VÀO </a:t>
            </a:r>
            <a:r>
              <a:rPr lang="vi-VN" altLang="zh-CN" b="1" dirty="0"/>
              <a:t>NGÔI</a:t>
            </a:r>
            <a:r>
              <a:rPr lang="vi-VN" altLang="zh-CN" b="1" baseline="0" dirty="0"/>
              <a:t> SAO ĐỂ DỌN 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6CF7F-8EF7-4225-B82A-6B85474046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40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3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34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B7A0AA-5A35-4531-AC36-A010942EEF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344" y="-143653"/>
            <a:ext cx="1337454" cy="13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0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6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0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3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5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C5E8-8407-44AC-997B-0B425EF7786A}" type="datetimeFigureOut">
              <a:rPr lang="en-US" smtClean="0"/>
              <a:t>21-Apr-23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slide" Target="slide8.xml"/><Relationship Id="rId5" Type="http://schemas.openxmlformats.org/officeDocument/2006/relationships/image" Target="../media/image4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8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410.png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4.png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slide" Target="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2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15.xml"/><Relationship Id="rId18" Type="http://schemas.openxmlformats.org/officeDocument/2006/relationships/image" Target="../media/image32.png"/><Relationship Id="rId26" Type="http://schemas.openxmlformats.org/officeDocument/2006/relationships/slide" Target="slide11.xml"/><Relationship Id="rId3" Type="http://schemas.openxmlformats.org/officeDocument/2006/relationships/image" Target="../media/image27.jpeg"/><Relationship Id="rId21" Type="http://schemas.openxmlformats.org/officeDocument/2006/relationships/slide" Target="slide14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10.xml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35.png"/><Relationship Id="rId5" Type="http://schemas.openxmlformats.org/officeDocument/2006/relationships/image" Target="../media/image22.png"/><Relationship Id="rId15" Type="http://schemas.openxmlformats.org/officeDocument/2006/relationships/slide" Target="slide12.xml"/><Relationship Id="rId23" Type="http://schemas.openxmlformats.org/officeDocument/2006/relationships/slide" Target="slide13.xml"/><Relationship Id="rId28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Relationship Id="rId22" Type="http://schemas.openxmlformats.org/officeDocument/2006/relationships/image" Target="../media/image34.png"/><Relationship Id="rId27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25973" y="1487612"/>
            <a:ext cx="8753646" cy="3517307"/>
            <a:chOff x="4325973" y="1487612"/>
            <a:chExt cx="8753646" cy="35173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56F893-03C2-4090-911F-E74633DCBAA9}"/>
                </a:ext>
              </a:extLst>
            </p:cNvPr>
            <p:cNvSpPr txBox="1"/>
            <p:nvPr/>
          </p:nvSpPr>
          <p:spPr>
            <a:xfrm>
              <a:off x="4325973" y="3052846"/>
              <a:ext cx="8753646" cy="195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ÔN TẬP VỀ TÍNH CHU VI, </a:t>
              </a:r>
            </a:p>
            <a:p>
              <a:pPr algn="ctr">
                <a:lnSpc>
                  <a:spcPct val="130000"/>
                </a:lnSpc>
              </a:pPr>
              <a:r>
                <a:rPr lang="vi-VN" sz="4800" dirty="0">
                  <a:solidFill>
                    <a:srgbClr val="0070C0"/>
                  </a:solidFill>
                  <a:latin typeface="#9Slide07 IcielCadena" panose="02000503000000020004" pitchFamily="2" charset="77"/>
                </a:rPr>
                <a:t>DIỆN TÍCH MỘT SỐ HÌNH</a:t>
              </a:r>
              <a:endParaRPr lang="en-US" sz="4800" dirty="0">
                <a:solidFill>
                  <a:srgbClr val="0070C0"/>
                </a:solidFill>
                <a:latin typeface="Coiny" panose="02000903060500060000" pitchFamily="2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88333" y="1487612"/>
              <a:ext cx="6099858" cy="2008388"/>
              <a:chOff x="5888333" y="1487612"/>
              <a:chExt cx="6099858" cy="2008388"/>
            </a:xfrm>
          </p:grpSpPr>
          <p:pic>
            <p:nvPicPr>
              <p:cNvPr id="15" name="图片 38">
                <a:extLst>
                  <a:ext uri="{FF2B5EF4-FFF2-40B4-BE49-F238E27FC236}">
                    <a16:creationId xmlns:a16="http://schemas.microsoft.com/office/drawing/2014/main" id="{CEA5C366-64F3-4D49-BB13-6ADBFB1BE4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4305" y="1487612"/>
                <a:ext cx="5087915" cy="2008388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67CD02-C13B-460B-974B-3F4B40293086}"/>
                  </a:ext>
                </a:extLst>
              </p:cNvPr>
              <p:cNvSpPr txBox="1"/>
              <p:nvPr/>
            </p:nvSpPr>
            <p:spPr>
              <a:xfrm>
                <a:off x="5888333" y="1891871"/>
                <a:ext cx="609985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>
                    <a:solidFill>
                      <a:srgbClr val="002060"/>
                    </a:solidFill>
                    <a:latin typeface="#Li-N UTM Azuki" panose="02040603050506020204" pitchFamily="18" charset="0"/>
                  </a:rPr>
                  <a:t>TOÁN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45416" y="949362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44320" y="3197238"/>
            <a:ext cx="1800000" cy="180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vuông.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982384" y="2425533"/>
            <a:ext cx="72041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P = a x 4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P: chu vi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	  a: độ dài cạnh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744161" y="4507760"/>
            <a:ext cx="7510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a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025303" y="2663900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57" name="Graphic 52"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53" y="5767804"/>
            <a:ext cx="2587185" cy="1047703"/>
          </a:xfrm>
          <a:prstGeom prst="rect">
            <a:avLst/>
          </a:prstGeom>
        </p:spPr>
      </p:pic>
      <p:pic>
        <p:nvPicPr>
          <p:cNvPr id="60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438941" y="580703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bình hành.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20694" y="2713027"/>
            <a:ext cx="50731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h: chiều cao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273737" y="466504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4" name="Parallelogram 3"/>
          <p:cNvSpPr/>
          <p:nvPr/>
        </p:nvSpPr>
        <p:spPr>
          <a:xfrm>
            <a:off x="2106267" y="3007217"/>
            <a:ext cx="2581155" cy="1213946"/>
          </a:xfrm>
          <a:prstGeom prst="parallelogram">
            <a:avLst>
              <a:gd name="adj" fmla="val 3834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591013" y="3007217"/>
            <a:ext cx="0" cy="1200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95823" y="4119379"/>
            <a:ext cx="108000" cy="10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834376" y="3331526"/>
            <a:ext cx="4038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8" name="Arc 7"/>
          <p:cNvSpPr/>
          <p:nvPr/>
        </p:nvSpPr>
        <p:spPr>
          <a:xfrm rot="7492466">
            <a:off x="1560872" y="1500610"/>
            <a:ext cx="2949080" cy="3293159"/>
          </a:xfrm>
          <a:prstGeom prst="arc">
            <a:avLst>
              <a:gd name="adj1" fmla="val 16759851"/>
              <a:gd name="adj2" fmla="val 292593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11081" y="5372744"/>
            <a:ext cx="2886972" cy="1443486"/>
          </a:xfrm>
          <a:prstGeom prst="rect">
            <a:avLst/>
          </a:prstGeom>
        </p:spPr>
      </p:pic>
      <p:pic>
        <p:nvPicPr>
          <p:cNvPr id="41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02906" y="5035970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18875" y="523821"/>
            <a:ext cx="11043610" cy="59435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975851" y="4269260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33611" y="1054361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tam giác.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8" name="Graphic 49"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94" y="5693043"/>
            <a:ext cx="1625813" cy="121935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0375" y="4230633"/>
            <a:ext cx="4115719" cy="1440068"/>
            <a:chOff x="5608871" y="3558039"/>
            <a:chExt cx="4115719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5608871" y="3558039"/>
              <a:ext cx="4115719" cy="1440068"/>
              <a:chOff x="5608871" y="3558039"/>
              <a:chExt cx="4115719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a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5608871" y="381429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228680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755627" y="2527330"/>
            <a:ext cx="8720842" cy="1838570"/>
            <a:chOff x="-510541" y="2755666"/>
            <a:chExt cx="8720842" cy="183857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172268" y="398297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118760" y="2755666"/>
              <a:ext cx="1242183" cy="1144662"/>
              <a:chOff x="3579668" y="3244602"/>
              <a:chExt cx="1242183" cy="1353170"/>
            </a:xfrm>
          </p:grpSpPr>
          <p:sp>
            <p:nvSpPr>
              <p:cNvPr id="4" name="Right Triangle 3"/>
              <p:cNvSpPr/>
              <p:nvPr/>
            </p:nvSpPr>
            <p:spPr>
              <a:xfrm>
                <a:off x="3580794" y="3244602"/>
                <a:ext cx="1241057" cy="1350638"/>
              </a:xfrm>
              <a:prstGeom prst="rt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579668" y="4489772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039029" y="2836321"/>
              <a:ext cx="1724489" cy="1071101"/>
              <a:chOff x="5410395" y="3453108"/>
              <a:chExt cx="1724489" cy="1071101"/>
            </a:xfrm>
          </p:grpSpPr>
          <p:cxnSp>
            <p:nvCxnSpPr>
              <p:cNvPr id="13" name="Straight Connector 12"/>
              <p:cNvCxnSpPr>
                <a:stCxn id="10" idx="0"/>
              </p:cNvCxnSpPr>
              <p:nvPr/>
            </p:nvCxnSpPr>
            <p:spPr>
              <a:xfrm>
                <a:off x="5416952" y="3453110"/>
                <a:ext cx="0" cy="105937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>
                <a:endCxn id="10" idx="1"/>
              </p:cNvCxnSpPr>
              <p:nvPr/>
            </p:nvCxnSpPr>
            <p:spPr>
              <a:xfrm flipV="1">
                <a:off x="5433053" y="4505107"/>
                <a:ext cx="552138" cy="9021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Freeform 9"/>
              <p:cNvSpPr/>
              <p:nvPr/>
            </p:nvSpPr>
            <p:spPr>
              <a:xfrm>
                <a:off x="5416952" y="3453108"/>
                <a:ext cx="1717932" cy="1061737"/>
              </a:xfrm>
              <a:custGeom>
                <a:avLst/>
                <a:gdLst>
                  <a:gd name="connsiteX0" fmla="*/ 0 w 1504709"/>
                  <a:gd name="connsiteY0" fmla="*/ 0 h 1261641"/>
                  <a:gd name="connsiteX1" fmla="*/ 497711 w 1504709"/>
                  <a:gd name="connsiteY1" fmla="*/ 1250066 h 1261641"/>
                  <a:gd name="connsiteX2" fmla="*/ 1504709 w 1504709"/>
                  <a:gd name="connsiteY2" fmla="*/ 1261641 h 1261641"/>
                  <a:gd name="connsiteX3" fmla="*/ 0 w 1504709"/>
                  <a:gd name="connsiteY3" fmla="*/ 0 h 1261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709" h="1261641">
                    <a:moveTo>
                      <a:pt x="0" y="0"/>
                    </a:moveTo>
                    <a:lnTo>
                      <a:pt x="497711" y="1250066"/>
                    </a:lnTo>
                    <a:lnTo>
                      <a:pt x="1504709" y="12616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410395" y="4416209"/>
                <a:ext cx="108000" cy="108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67012" y="2775305"/>
              <a:ext cx="1770927" cy="1100288"/>
              <a:chOff x="1198665" y="3453110"/>
              <a:chExt cx="1770927" cy="1100288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198665" y="3465187"/>
                <a:ext cx="1770927" cy="108123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2088465" y="4445398"/>
                <a:ext cx="108000" cy="10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/>
              <p:cNvCxnSpPr/>
              <p:nvPr/>
            </p:nvCxnSpPr>
            <p:spPr>
              <a:xfrm>
                <a:off x="2084129" y="3453110"/>
                <a:ext cx="0" cy="1080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510541" y="3993795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587078" y="4009461"/>
              <a:ext cx="4038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4212359" y="3159009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351844" y="3124465"/>
              <a:ext cx="1137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70604" y="3182100"/>
              <a:ext cx="8875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pic>
        <p:nvPicPr>
          <p:cNvPr id="57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84615" y="920533"/>
            <a:ext cx="1341755" cy="1370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2860" y="4159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a: độ dài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h: chiều cao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27265" y="574119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3366" y="949362"/>
            <a:ext cx="10539076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-100287" y="4400903"/>
            <a:ext cx="2291816" cy="2544095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thoi.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3589" y="2875508"/>
            <a:ext cx="3561300" cy="1440068"/>
            <a:chOff x="6163290" y="3558039"/>
            <a:chExt cx="3561300" cy="1440068"/>
          </a:xfrm>
        </p:grpSpPr>
        <p:grpSp>
          <p:nvGrpSpPr>
            <p:cNvPr id="7" name="Group 6"/>
            <p:cNvGrpSpPr/>
            <p:nvPr/>
          </p:nvGrpSpPr>
          <p:grpSpPr>
            <a:xfrm>
              <a:off x="6163290" y="3558039"/>
              <a:ext cx="3561300" cy="1440068"/>
              <a:chOff x="6163290" y="3558039"/>
              <a:chExt cx="3561300" cy="1440068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64725" y="3558039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m x n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741217" y="4228666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3290" y="3870388"/>
                <a:ext cx="154536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7633959" y="4316528"/>
              <a:ext cx="117437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64"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43511" y="5812729"/>
            <a:ext cx="2364055" cy="968875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6730485" y="2570071"/>
            <a:ext cx="3964141" cy="2867183"/>
            <a:chOff x="763366" y="3373124"/>
            <a:chExt cx="3964141" cy="286718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763366" y="3977051"/>
              <a:ext cx="9616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n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624372" y="5655532"/>
              <a:ext cx="1123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m</a:t>
              </a:r>
              <a:endParaRPr lang="en-US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24" name="Flowchart: Decision 23"/>
            <p:cNvSpPr/>
            <p:nvPr/>
          </p:nvSpPr>
          <p:spPr>
            <a:xfrm>
              <a:off x="1648097" y="3379808"/>
              <a:ext cx="3074148" cy="1738821"/>
            </a:xfrm>
            <a:prstGeom prst="flowChartDecis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>
              <a:stCxn id="24" idx="0"/>
              <a:endCxn id="24" idx="2"/>
            </p:cNvCxnSpPr>
            <p:nvPr/>
          </p:nvCxnSpPr>
          <p:spPr>
            <a:xfrm>
              <a:off x="3185171" y="3379808"/>
              <a:ext cx="0" cy="17388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24" idx="1"/>
              <a:endCxn id="24" idx="3"/>
            </p:cNvCxnSpPr>
            <p:nvPr/>
          </p:nvCxnSpPr>
          <p:spPr>
            <a:xfrm>
              <a:off x="1648097" y="4249219"/>
              <a:ext cx="307414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177529" y="4141797"/>
              <a:ext cx="108000" cy="1080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>
              <a:off x="1440672" y="3424381"/>
              <a:ext cx="11574" cy="16560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 flipV="1">
              <a:off x="1631507" y="5571812"/>
              <a:ext cx="3096000" cy="1718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428739" y="3373124"/>
              <a:ext cx="1756432" cy="2983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428739" y="5099679"/>
              <a:ext cx="1723637" cy="432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>
              <a:endCxn id="24" idx="1"/>
            </p:cNvCxnSpPr>
            <p:nvPr/>
          </p:nvCxnSpPr>
          <p:spPr>
            <a:xfrm flipV="1">
              <a:off x="1648097" y="4249219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V="1">
              <a:off x="4722245" y="4300908"/>
              <a:ext cx="0" cy="132514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1624919" y="4565101"/>
            <a:ext cx="74581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     m, n: độ dài 2 đường chéo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46318" y="5786622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63431" y="702287"/>
            <a:ext cx="10103015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z</a:t>
            </a:r>
            <a:endParaRPr lang="en-US" dirty="0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</a:p>
          <a:p>
            <a:pPr algn="ctr"/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thang.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9167" y="2071819"/>
            <a:ext cx="4142196" cy="3067788"/>
            <a:chOff x="1369167" y="2071819"/>
            <a:chExt cx="4142196" cy="306778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473330" y="4493276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Flowchart: Manual Operation 2"/>
            <p:cNvSpPr/>
            <p:nvPr/>
          </p:nvSpPr>
          <p:spPr>
            <a:xfrm flipV="1">
              <a:off x="1972414" y="2864773"/>
              <a:ext cx="2858947" cy="1330998"/>
            </a:xfrm>
            <a:prstGeom prst="flowChartManualOperati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549523" y="2864773"/>
              <a:ext cx="0" cy="1296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2561555" y="4084654"/>
              <a:ext cx="108000" cy="10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2267964" y="3177287"/>
              <a:ext cx="1032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h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 flipV="1">
              <a:off x="1968159" y="4186540"/>
              <a:ext cx="2840051" cy="280967"/>
            </a:xfrm>
            <a:custGeom>
              <a:avLst/>
              <a:gdLst>
                <a:gd name="connsiteX0" fmla="*/ 0 w 2893671"/>
                <a:gd name="connsiteY0" fmla="*/ 15593 h 15593"/>
                <a:gd name="connsiteX1" fmla="*/ 2893671 w 2893671"/>
                <a:gd name="connsiteY1" fmla="*/ 15593 h 15593"/>
                <a:gd name="connsiteX0" fmla="*/ 0 w 2858946"/>
                <a:gd name="connsiteY0" fmla="*/ 14537 h 16292"/>
                <a:gd name="connsiteX1" fmla="*/ 2858946 w 2858946"/>
                <a:gd name="connsiteY1" fmla="*/ 16292 h 16292"/>
                <a:gd name="connsiteX0" fmla="*/ 0 w 2858946"/>
                <a:gd name="connsiteY0" fmla="*/ 12905 h 14660"/>
                <a:gd name="connsiteX1" fmla="*/ 2858946 w 2858946"/>
                <a:gd name="connsiteY1" fmla="*/ 14660 h 14660"/>
                <a:gd name="connsiteX0" fmla="*/ 0 w 2858946"/>
                <a:gd name="connsiteY0" fmla="*/ 11808 h 13563"/>
                <a:gd name="connsiteX1" fmla="*/ 1532388 w 2858946"/>
                <a:gd name="connsiteY1" fmla="*/ 6992 h 13563"/>
                <a:gd name="connsiteX2" fmla="*/ 2858946 w 2858946"/>
                <a:gd name="connsiteY2" fmla="*/ 13563 h 13563"/>
                <a:gd name="connsiteX0" fmla="*/ 0 w 2858946"/>
                <a:gd name="connsiteY0" fmla="*/ 7273 h 9028"/>
                <a:gd name="connsiteX1" fmla="*/ 780034 w 2858946"/>
                <a:gd name="connsiteY1" fmla="*/ 0 h 9028"/>
                <a:gd name="connsiteX2" fmla="*/ 2858946 w 2858946"/>
                <a:gd name="connsiteY2" fmla="*/ 9028 h 9028"/>
                <a:gd name="connsiteX0" fmla="*/ 0 w 10000"/>
                <a:gd name="connsiteY0" fmla="*/ 8379 h 10323"/>
                <a:gd name="connsiteX1" fmla="*/ 2728 w 10000"/>
                <a:gd name="connsiteY1" fmla="*/ 323 h 10323"/>
                <a:gd name="connsiteX2" fmla="*/ 10000 w 10000"/>
                <a:gd name="connsiteY2" fmla="*/ 10323 h 10323"/>
                <a:gd name="connsiteX0" fmla="*/ 0 w 10000"/>
                <a:gd name="connsiteY0" fmla="*/ 8137 h 10081"/>
                <a:gd name="connsiteX1" fmla="*/ 2728 w 10000"/>
                <a:gd name="connsiteY1" fmla="*/ 81 h 10081"/>
                <a:gd name="connsiteX2" fmla="*/ 10000 w 10000"/>
                <a:gd name="connsiteY2" fmla="*/ 10081 h 10081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8315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90 h 10234"/>
                <a:gd name="connsiteX1" fmla="*/ 2728 w 10000"/>
                <a:gd name="connsiteY1" fmla="*/ 234 h 10234"/>
                <a:gd name="connsiteX2" fmla="*/ 7789 w 10000"/>
                <a:gd name="connsiteY2" fmla="*/ 1400 h 10234"/>
                <a:gd name="connsiteX3" fmla="*/ 10000 w 10000"/>
                <a:gd name="connsiteY3" fmla="*/ 10234 h 10234"/>
                <a:gd name="connsiteX0" fmla="*/ 0 w 10000"/>
                <a:gd name="connsiteY0" fmla="*/ 8205 h 10149"/>
                <a:gd name="connsiteX1" fmla="*/ 2728 w 10000"/>
                <a:gd name="connsiteY1" fmla="*/ 149 h 10149"/>
                <a:gd name="connsiteX2" fmla="*/ 7627 w 10000"/>
                <a:gd name="connsiteY2" fmla="*/ 1704 h 10149"/>
                <a:gd name="connsiteX3" fmla="*/ 10000 w 10000"/>
                <a:gd name="connsiteY3" fmla="*/ 10149 h 10149"/>
                <a:gd name="connsiteX0" fmla="*/ 0 w 10000"/>
                <a:gd name="connsiteY0" fmla="*/ 7902 h 9846"/>
                <a:gd name="connsiteX1" fmla="*/ 2688 w 10000"/>
                <a:gd name="connsiteY1" fmla="*/ 235 h 9846"/>
                <a:gd name="connsiteX2" fmla="*/ 7627 w 10000"/>
                <a:gd name="connsiteY2" fmla="*/ 1401 h 9846"/>
                <a:gd name="connsiteX3" fmla="*/ 10000 w 10000"/>
                <a:gd name="connsiteY3" fmla="*/ 9846 h 9846"/>
                <a:gd name="connsiteX0" fmla="*/ 0 w 10000"/>
                <a:gd name="connsiteY0" fmla="*/ 7777 h 9751"/>
                <a:gd name="connsiteX1" fmla="*/ 2688 w 10000"/>
                <a:gd name="connsiteY1" fmla="*/ 385 h 9751"/>
                <a:gd name="connsiteX2" fmla="*/ 7627 w 10000"/>
                <a:gd name="connsiteY2" fmla="*/ 1174 h 9751"/>
                <a:gd name="connsiteX3" fmla="*/ 10000 w 10000"/>
                <a:gd name="connsiteY3" fmla="*/ 9751 h 9751"/>
                <a:gd name="connsiteX0" fmla="*/ 0 w 10000"/>
                <a:gd name="connsiteY0" fmla="*/ 7976 h 10000"/>
                <a:gd name="connsiteX1" fmla="*/ 2688 w 10000"/>
                <a:gd name="connsiteY1" fmla="*/ 395 h 10000"/>
                <a:gd name="connsiteX2" fmla="*/ 7627 w 10000"/>
                <a:gd name="connsiteY2" fmla="*/ 1204 h 10000"/>
                <a:gd name="connsiteX3" fmla="*/ 10000 w 10000"/>
                <a:gd name="connsiteY3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  <a:gd name="connsiteX0" fmla="*/ 0 w 10000"/>
                <a:gd name="connsiteY0" fmla="*/ 7976 h 10000"/>
                <a:gd name="connsiteX1" fmla="*/ 826 w 10000"/>
                <a:gd name="connsiteY1" fmla="*/ 4848 h 10000"/>
                <a:gd name="connsiteX2" fmla="*/ 2688 w 10000"/>
                <a:gd name="connsiteY2" fmla="*/ 395 h 10000"/>
                <a:gd name="connsiteX3" fmla="*/ 7627 w 10000"/>
                <a:gd name="connsiteY3" fmla="*/ 1204 h 10000"/>
                <a:gd name="connsiteX4" fmla="*/ 1000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7976"/>
                  </a:moveTo>
                  <a:cubicBezTo>
                    <a:pt x="178" y="7455"/>
                    <a:pt x="14" y="8542"/>
                    <a:pt x="826" y="4848"/>
                  </a:cubicBezTo>
                  <a:cubicBezTo>
                    <a:pt x="1274" y="3584"/>
                    <a:pt x="1595" y="1002"/>
                    <a:pt x="2688" y="395"/>
                  </a:cubicBezTo>
                  <a:cubicBezTo>
                    <a:pt x="4033" y="8"/>
                    <a:pt x="6415" y="-532"/>
                    <a:pt x="7627" y="1204"/>
                  </a:cubicBezTo>
                  <a:cubicBezTo>
                    <a:pt x="8475" y="3345"/>
                    <a:pt x="9679" y="9276"/>
                    <a:pt x="10000" y="1000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369167" y="2071819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67767" y="2372798"/>
            <a:ext cx="3975441" cy="1608978"/>
            <a:chOff x="6166101" y="3421250"/>
            <a:chExt cx="3975441" cy="1608978"/>
          </a:xfrm>
        </p:grpSpPr>
        <p:grpSp>
          <p:nvGrpSpPr>
            <p:cNvPr id="43" name="Group 42"/>
            <p:cNvGrpSpPr/>
            <p:nvPr/>
          </p:nvGrpSpPr>
          <p:grpSpPr>
            <a:xfrm>
              <a:off x="6166101" y="3421250"/>
              <a:ext cx="3975441" cy="1608978"/>
              <a:chOff x="6166101" y="3421250"/>
              <a:chExt cx="3975441" cy="160897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081942" y="3421250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(a + b) x h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7181677" y="4260787"/>
                <a:ext cx="295986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2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AD9028-5759-47FB-AFBD-E08BF793619C}"/>
                  </a:ext>
                </a:extLst>
              </p:cNvPr>
              <p:cNvSpPr txBox="1"/>
              <p:nvPr/>
            </p:nvSpPr>
            <p:spPr>
              <a:xfrm>
                <a:off x="6166101" y="3824958"/>
                <a:ext cx="138114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4400" b="1" dirty="0">
                    <a:solidFill>
                      <a:srgbClr val="FF0000"/>
                    </a:solidFill>
                    <a:latin typeface="Baloo 2" pitchFamily="2" charset="0"/>
                    <a:cs typeface="Baloo 2" pitchFamily="2" charset="0"/>
                  </a:rPr>
                  <a:t>S =</a:t>
                </a:r>
                <a:endParaRPr lang="en-US" sz="4400" b="1" dirty="0">
                  <a:solidFill>
                    <a:srgbClr val="FF0000"/>
                  </a:solidFill>
                  <a:latin typeface="Baloo 2" pitchFamily="2" charset="0"/>
                  <a:cs typeface="Baloo 2" pitchFamily="2" charset="0"/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7328308" y="4247421"/>
              <a:ext cx="2713499" cy="1336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Graphic 63"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0235868" y="4852651"/>
            <a:ext cx="1635026" cy="1582162"/>
          </a:xfrm>
          <a:prstGeom prst="rect">
            <a:avLst/>
          </a:prstGeom>
        </p:spPr>
      </p:pic>
      <p:pic>
        <p:nvPicPr>
          <p:cNvPr id="49" name="图片 41">
            <a:hlinkClick r:id="rId11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89988" y="385702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S: diện tích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      a, b: độ dài 2 đáy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h: chiều cao</a:t>
            </a:r>
          </a:p>
        </p:txBody>
      </p:sp>
      <p:sp>
        <p:nvSpPr>
          <p:cNvPr id="42" name="Freeform 41"/>
          <p:cNvSpPr/>
          <p:nvPr/>
        </p:nvSpPr>
        <p:spPr>
          <a:xfrm>
            <a:off x="2505699" y="2722610"/>
            <a:ext cx="1792375" cy="191552"/>
          </a:xfrm>
          <a:custGeom>
            <a:avLst/>
            <a:gdLst>
              <a:gd name="connsiteX0" fmla="*/ 0 w 2893671"/>
              <a:gd name="connsiteY0" fmla="*/ 15593 h 15593"/>
              <a:gd name="connsiteX1" fmla="*/ 2893671 w 2893671"/>
              <a:gd name="connsiteY1" fmla="*/ 15593 h 15593"/>
              <a:gd name="connsiteX0" fmla="*/ 0 w 2858946"/>
              <a:gd name="connsiteY0" fmla="*/ 14537 h 16292"/>
              <a:gd name="connsiteX1" fmla="*/ 2858946 w 2858946"/>
              <a:gd name="connsiteY1" fmla="*/ 16292 h 16292"/>
              <a:gd name="connsiteX0" fmla="*/ 0 w 2858946"/>
              <a:gd name="connsiteY0" fmla="*/ 12905 h 14660"/>
              <a:gd name="connsiteX1" fmla="*/ 2858946 w 2858946"/>
              <a:gd name="connsiteY1" fmla="*/ 14660 h 14660"/>
              <a:gd name="connsiteX0" fmla="*/ 0 w 2858946"/>
              <a:gd name="connsiteY0" fmla="*/ 11808 h 13563"/>
              <a:gd name="connsiteX1" fmla="*/ 1532388 w 2858946"/>
              <a:gd name="connsiteY1" fmla="*/ 6992 h 13563"/>
              <a:gd name="connsiteX2" fmla="*/ 2858946 w 2858946"/>
              <a:gd name="connsiteY2" fmla="*/ 13563 h 13563"/>
              <a:gd name="connsiteX0" fmla="*/ 0 w 2858946"/>
              <a:gd name="connsiteY0" fmla="*/ 7273 h 9028"/>
              <a:gd name="connsiteX1" fmla="*/ 780034 w 2858946"/>
              <a:gd name="connsiteY1" fmla="*/ 0 h 9028"/>
              <a:gd name="connsiteX2" fmla="*/ 2858946 w 2858946"/>
              <a:gd name="connsiteY2" fmla="*/ 9028 h 9028"/>
              <a:gd name="connsiteX0" fmla="*/ 0 w 10000"/>
              <a:gd name="connsiteY0" fmla="*/ 8379 h 10323"/>
              <a:gd name="connsiteX1" fmla="*/ 2728 w 10000"/>
              <a:gd name="connsiteY1" fmla="*/ 323 h 10323"/>
              <a:gd name="connsiteX2" fmla="*/ 10000 w 10000"/>
              <a:gd name="connsiteY2" fmla="*/ 10323 h 10323"/>
              <a:gd name="connsiteX0" fmla="*/ 0 w 10000"/>
              <a:gd name="connsiteY0" fmla="*/ 8137 h 10081"/>
              <a:gd name="connsiteX1" fmla="*/ 2728 w 10000"/>
              <a:gd name="connsiteY1" fmla="*/ 81 h 10081"/>
              <a:gd name="connsiteX2" fmla="*/ 10000 w 10000"/>
              <a:gd name="connsiteY2" fmla="*/ 10081 h 10081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8315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90 h 10234"/>
              <a:gd name="connsiteX1" fmla="*/ 2728 w 10000"/>
              <a:gd name="connsiteY1" fmla="*/ 234 h 10234"/>
              <a:gd name="connsiteX2" fmla="*/ 7789 w 10000"/>
              <a:gd name="connsiteY2" fmla="*/ 1400 h 10234"/>
              <a:gd name="connsiteX3" fmla="*/ 10000 w 10000"/>
              <a:gd name="connsiteY3" fmla="*/ 10234 h 10234"/>
              <a:gd name="connsiteX0" fmla="*/ 0 w 10000"/>
              <a:gd name="connsiteY0" fmla="*/ 8205 h 10149"/>
              <a:gd name="connsiteX1" fmla="*/ 2728 w 10000"/>
              <a:gd name="connsiteY1" fmla="*/ 149 h 10149"/>
              <a:gd name="connsiteX2" fmla="*/ 7627 w 10000"/>
              <a:gd name="connsiteY2" fmla="*/ 1704 h 10149"/>
              <a:gd name="connsiteX3" fmla="*/ 10000 w 10000"/>
              <a:gd name="connsiteY3" fmla="*/ 10149 h 10149"/>
              <a:gd name="connsiteX0" fmla="*/ 0 w 10000"/>
              <a:gd name="connsiteY0" fmla="*/ 7902 h 9846"/>
              <a:gd name="connsiteX1" fmla="*/ 2688 w 10000"/>
              <a:gd name="connsiteY1" fmla="*/ 235 h 9846"/>
              <a:gd name="connsiteX2" fmla="*/ 7627 w 10000"/>
              <a:gd name="connsiteY2" fmla="*/ 1401 h 9846"/>
              <a:gd name="connsiteX3" fmla="*/ 10000 w 10000"/>
              <a:gd name="connsiteY3" fmla="*/ 9846 h 9846"/>
              <a:gd name="connsiteX0" fmla="*/ 0 w 10000"/>
              <a:gd name="connsiteY0" fmla="*/ 7777 h 9751"/>
              <a:gd name="connsiteX1" fmla="*/ 2688 w 10000"/>
              <a:gd name="connsiteY1" fmla="*/ 385 h 9751"/>
              <a:gd name="connsiteX2" fmla="*/ 7627 w 10000"/>
              <a:gd name="connsiteY2" fmla="*/ 1174 h 9751"/>
              <a:gd name="connsiteX3" fmla="*/ 10000 w 10000"/>
              <a:gd name="connsiteY3" fmla="*/ 9751 h 9751"/>
              <a:gd name="connsiteX0" fmla="*/ 0 w 10000"/>
              <a:gd name="connsiteY0" fmla="*/ 7976 h 10000"/>
              <a:gd name="connsiteX1" fmla="*/ 2688 w 10000"/>
              <a:gd name="connsiteY1" fmla="*/ 395 h 10000"/>
              <a:gd name="connsiteX2" fmla="*/ 7627 w 10000"/>
              <a:gd name="connsiteY2" fmla="*/ 1204 h 10000"/>
              <a:gd name="connsiteX3" fmla="*/ 10000 w 10000"/>
              <a:gd name="connsiteY3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  <a:gd name="connsiteX0" fmla="*/ 0 w 10000"/>
              <a:gd name="connsiteY0" fmla="*/ 7976 h 10000"/>
              <a:gd name="connsiteX1" fmla="*/ 826 w 10000"/>
              <a:gd name="connsiteY1" fmla="*/ 4848 h 10000"/>
              <a:gd name="connsiteX2" fmla="*/ 2688 w 10000"/>
              <a:gd name="connsiteY2" fmla="*/ 395 h 10000"/>
              <a:gd name="connsiteX3" fmla="*/ 7627 w 10000"/>
              <a:gd name="connsiteY3" fmla="*/ 1204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7976"/>
                </a:moveTo>
                <a:cubicBezTo>
                  <a:pt x="178" y="7455"/>
                  <a:pt x="14" y="8542"/>
                  <a:pt x="826" y="4848"/>
                </a:cubicBezTo>
                <a:cubicBezTo>
                  <a:pt x="1274" y="3584"/>
                  <a:pt x="1595" y="1002"/>
                  <a:pt x="2688" y="395"/>
                </a:cubicBezTo>
                <a:cubicBezTo>
                  <a:pt x="4033" y="8"/>
                  <a:pt x="6415" y="-532"/>
                  <a:pt x="7627" y="1204"/>
                </a:cubicBezTo>
                <a:cubicBezTo>
                  <a:pt x="8475" y="3345"/>
                  <a:pt x="9679" y="9276"/>
                  <a:pt x="10000" y="10000"/>
                </a:cubicBezTo>
              </a:path>
            </a:pathLst>
          </a:cu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594476" y="5609708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7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0388" y="874354"/>
            <a:ext cx="10114452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58069CC-3D5F-43FE-B3D5-41F88AB931B3}"/>
              </a:ext>
            </a:extLst>
          </p:cNvPr>
          <p:cNvGrpSpPr/>
          <p:nvPr/>
        </p:nvGrpSpPr>
        <p:grpSpPr>
          <a:xfrm flipH="1">
            <a:off x="9745884" y="4074754"/>
            <a:ext cx="2521783" cy="2738601"/>
            <a:chOff x="2557324" y="2574770"/>
            <a:chExt cx="3188568" cy="3932518"/>
          </a:xfrm>
        </p:grpSpPr>
        <p:pic>
          <p:nvPicPr>
            <p:cNvPr id="41" name="Graphic 199">
              <a:extLst>
                <a:ext uri="{FF2B5EF4-FFF2-40B4-BE49-F238E27FC236}">
                  <a16:creationId xmlns:a16="http://schemas.microsoft.com/office/drawing/2014/main" id="{732C3DE1-D70D-4B7D-A8D0-C768D2FA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3" name="Graphic 200">
              <a:extLst>
                <a:ext uri="{FF2B5EF4-FFF2-40B4-BE49-F238E27FC236}">
                  <a16:creationId xmlns:a16="http://schemas.microsoft.com/office/drawing/2014/main" id="{4E27AC76-1809-4CD3-9135-12E4DF483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4" name="Graphic 201">
              <a:extLst>
                <a:ext uri="{FF2B5EF4-FFF2-40B4-BE49-F238E27FC236}">
                  <a16:creationId xmlns:a16="http://schemas.microsoft.com/office/drawing/2014/main" id="{E22A52FF-0463-4AAA-9F57-3BF51614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5" name="Graphic 37">
              <a:extLst>
                <a:ext uri="{FF2B5EF4-FFF2-40B4-BE49-F238E27FC236}">
                  <a16:creationId xmlns:a16="http://schemas.microsoft.com/office/drawing/2014/main" id="{28429D26-DB0C-4860-962A-0A72C84D0958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0" name="Freeform: Shape 207">
                <a:extLst>
                  <a:ext uri="{FF2B5EF4-FFF2-40B4-BE49-F238E27FC236}">
                    <a16:creationId xmlns:a16="http://schemas.microsoft.com/office/drawing/2014/main" id="{048C79C7-1B49-40E4-AF97-73C7108E2439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08">
                <a:extLst>
                  <a:ext uri="{FF2B5EF4-FFF2-40B4-BE49-F238E27FC236}">
                    <a16:creationId xmlns:a16="http://schemas.microsoft.com/office/drawing/2014/main" id="{00501414-49BB-4CB2-8EA0-5A7935A04A7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37">
                <a:extLst>
                  <a:ext uri="{FF2B5EF4-FFF2-40B4-BE49-F238E27FC236}">
                    <a16:creationId xmlns:a16="http://schemas.microsoft.com/office/drawing/2014/main" id="{97F90041-C57A-476A-BC94-CF949F3179B4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3" name="Freeform: Shape 210">
                  <a:extLst>
                    <a:ext uri="{FF2B5EF4-FFF2-40B4-BE49-F238E27FC236}">
                      <a16:creationId xmlns:a16="http://schemas.microsoft.com/office/drawing/2014/main" id="{618377A4-3C92-4E44-B276-C8542A5F11C0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211">
                  <a:extLst>
                    <a:ext uri="{FF2B5EF4-FFF2-40B4-BE49-F238E27FC236}">
                      <a16:creationId xmlns:a16="http://schemas.microsoft.com/office/drawing/2014/main" id="{7A006659-F259-436A-850A-AC5ABF703C88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212">
                  <a:extLst>
                    <a:ext uri="{FF2B5EF4-FFF2-40B4-BE49-F238E27FC236}">
                      <a16:creationId xmlns:a16="http://schemas.microsoft.com/office/drawing/2014/main" id="{D80A5850-EFA5-402A-8ABD-2D96A36F89CB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213">
                  <a:extLst>
                    <a:ext uri="{FF2B5EF4-FFF2-40B4-BE49-F238E27FC236}">
                      <a16:creationId xmlns:a16="http://schemas.microsoft.com/office/drawing/2014/main" id="{21D6689E-C6AD-4B13-B8CB-D7FC3A98E075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6" name="Graphic 203">
              <a:extLst>
                <a:ext uri="{FF2B5EF4-FFF2-40B4-BE49-F238E27FC236}">
                  <a16:creationId xmlns:a16="http://schemas.microsoft.com/office/drawing/2014/main" id="{DC4BDC14-2592-4601-BF63-EAB8D5C1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3B1A92A-84BC-4CE6-9775-7DEC303FD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0BA71CE-9974-4614-8592-69604C11F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49" name="Graphic 206">
              <a:extLst>
                <a:ext uri="{FF2B5EF4-FFF2-40B4-BE49-F238E27FC236}">
                  <a16:creationId xmlns:a16="http://schemas.microsoft.com/office/drawing/2014/main" id="{26BA6538-C158-4FF0-B531-0CC506F50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29104" y="991826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tròn.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5029228" y="1977400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r x 2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331284" y="4830832"/>
            <a:ext cx="4078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r x r x 3,14</a:t>
            </a:r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9" name="Graphic 46"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1450" y="5584885"/>
            <a:ext cx="1447833" cy="113555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54549" y="3301529"/>
            <a:ext cx="2255862" cy="225586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962120" y="4363655"/>
            <a:ext cx="1148291" cy="70448"/>
            <a:chOff x="2962120" y="4363655"/>
            <a:chExt cx="1148291" cy="70448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982480" y="4393238"/>
              <a:ext cx="112793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 flipH="1">
              <a:off x="2962120" y="4363655"/>
              <a:ext cx="70448" cy="7044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2174223" y="4142329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O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27598" y="4421821"/>
            <a:ext cx="973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39" name="图片 41">
            <a:hlinkClick r:id="rId13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4723701" y="544253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S: diện tích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64236" y="32322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                   r: bán kính</a:t>
            </a:r>
            <a:endParaRPr lang="en-US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                     d: </a:t>
            </a:r>
            <a:r>
              <a:rPr lang="en-US" sz="3600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kính</a:t>
            </a:r>
            <a:endParaRPr lang="vi-VN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630335" y="2593336"/>
            <a:ext cx="4352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 = </a:t>
            </a:r>
            <a:r>
              <a:rPr lang="en-US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d x 3,14</a:t>
            </a:r>
          </a:p>
        </p:txBody>
      </p:sp>
    </p:spTree>
    <p:extLst>
      <p:ext uri="{BB962C8B-B14F-4D97-AF65-F5344CB8AC3E}">
        <p14:creationId xmlns:p14="http://schemas.microsoft.com/office/powerpoint/2010/main" val="31999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786200-D3BD-4047-8260-19E39117CF4F}"/>
              </a:ext>
            </a:extLst>
          </p:cNvPr>
          <p:cNvGrpSpPr/>
          <p:nvPr/>
        </p:nvGrpSpPr>
        <p:grpSpPr>
          <a:xfrm>
            <a:off x="2670092" y="1029080"/>
            <a:ext cx="6725801" cy="3386768"/>
            <a:chOff x="2739755" y="481788"/>
            <a:chExt cx="6725801" cy="3386768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9734C14A-6C99-4581-98D2-B51A3EF6C6A2}"/>
                </a:ext>
              </a:extLst>
            </p:cNvPr>
            <p:cNvSpPr/>
            <p:nvPr/>
          </p:nvSpPr>
          <p:spPr>
            <a:xfrm rot="264196">
              <a:off x="2739755" y="481788"/>
              <a:ext cx="6725801" cy="3386768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35FC83-2614-416C-9744-1B500324407E}"/>
                </a:ext>
              </a:extLst>
            </p:cNvPr>
            <p:cNvSpPr txBox="1"/>
            <p:nvPr/>
          </p:nvSpPr>
          <p:spPr>
            <a:xfrm>
              <a:off x="3414043" y="1307742"/>
              <a:ext cx="564803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Bãi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biển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được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dọn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sạch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rồi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nè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!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Cảm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ơn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cậu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giúp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40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40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05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189999" y="2957282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537677" y="2954503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546111" y="4854895"/>
            <a:ext cx="1264686" cy="150547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18585" y="98474"/>
            <a:ext cx="11909291" cy="6639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s 35910"/>
          <p:cNvSpPr>
            <a:spLocks noChangeArrowheads="1" noChangeShapeType="1" noTextEdit="1"/>
          </p:cNvSpPr>
          <p:nvPr/>
        </p:nvSpPr>
        <p:spPr bwMode="auto">
          <a:xfrm>
            <a:off x="1954213" y="304800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chữ nhật</a:t>
            </a:r>
          </a:p>
        </p:txBody>
      </p:sp>
      <p:grpSp>
        <p:nvGrpSpPr>
          <p:cNvPr id="40" name="Group 36033"/>
          <p:cNvGrpSpPr>
            <a:grpSpLocks/>
          </p:cNvGrpSpPr>
          <p:nvPr/>
        </p:nvGrpSpPr>
        <p:grpSpPr bwMode="auto">
          <a:xfrm>
            <a:off x="1725614" y="819150"/>
            <a:ext cx="1779587" cy="933450"/>
            <a:chOff x="127" y="516"/>
            <a:chExt cx="1121" cy="588"/>
          </a:xfrm>
        </p:grpSpPr>
        <p:sp>
          <p:nvSpPr>
            <p:cNvPr id="41" name="Rectangles 35909"/>
            <p:cNvSpPr>
              <a:spLocks noChangeArrowheads="1"/>
            </p:cNvSpPr>
            <p:nvPr/>
          </p:nvSpPr>
          <p:spPr bwMode="auto">
            <a:xfrm>
              <a:off x="288" y="516"/>
              <a:ext cx="960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42" name="Rectangles 35911"/>
            <p:cNvSpPr>
              <a:spLocks noChangeArrowheads="1" noChangeShapeType="1" noTextEdit="1"/>
            </p:cNvSpPr>
            <p:nvPr/>
          </p:nvSpPr>
          <p:spPr bwMode="auto">
            <a:xfrm>
              <a:off x="751" y="99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44" name="Rectangles 35914"/>
            <p:cNvSpPr>
              <a:spLocks noChangeArrowheads="1" noChangeShapeType="1" noTextEdit="1"/>
            </p:cNvSpPr>
            <p:nvPr/>
          </p:nvSpPr>
          <p:spPr bwMode="auto">
            <a:xfrm>
              <a:off x="127" y="672"/>
              <a:ext cx="96" cy="1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sp>
        <p:nvSpPr>
          <p:cNvPr id="45" name="Rectangles 35915"/>
          <p:cNvSpPr>
            <a:spLocks noChangeArrowheads="1" noChangeShapeType="1" noTextEdit="1"/>
          </p:cNvSpPr>
          <p:nvPr/>
        </p:nvSpPr>
        <p:spPr bwMode="auto">
          <a:xfrm>
            <a:off x="4114800" y="771525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(a + b) x 2</a:t>
            </a:r>
          </a:p>
        </p:txBody>
      </p:sp>
      <p:sp>
        <p:nvSpPr>
          <p:cNvPr id="47" name="Rectangles 35916"/>
          <p:cNvSpPr>
            <a:spLocks noChangeArrowheads="1" noChangeShapeType="1" noTextEdit="1"/>
          </p:cNvSpPr>
          <p:nvPr/>
        </p:nvSpPr>
        <p:spPr bwMode="auto">
          <a:xfrm>
            <a:off x="4114800" y="1209675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b</a:t>
            </a:r>
          </a:p>
        </p:txBody>
      </p:sp>
      <p:sp>
        <p:nvSpPr>
          <p:cNvPr id="50" name="Rectangles 35918"/>
          <p:cNvSpPr>
            <a:spLocks noChangeArrowheads="1" noChangeShapeType="1" noTextEdit="1"/>
          </p:cNvSpPr>
          <p:nvPr/>
        </p:nvSpPr>
        <p:spPr bwMode="auto">
          <a:xfrm>
            <a:off x="1968500" y="1905000"/>
            <a:ext cx="15240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vuông</a:t>
            </a:r>
          </a:p>
        </p:txBody>
      </p:sp>
      <p:grpSp>
        <p:nvGrpSpPr>
          <p:cNvPr id="53" name="Group 36034"/>
          <p:cNvGrpSpPr>
            <a:grpSpLocks/>
          </p:cNvGrpSpPr>
          <p:nvPr/>
        </p:nvGrpSpPr>
        <p:grpSpPr bwMode="auto">
          <a:xfrm>
            <a:off x="2030414" y="2362200"/>
            <a:ext cx="1093787" cy="838200"/>
            <a:chOff x="319" y="1488"/>
            <a:chExt cx="689" cy="528"/>
          </a:xfrm>
        </p:grpSpPr>
        <p:sp>
          <p:nvSpPr>
            <p:cNvPr id="56" name="Rectangles 35917"/>
            <p:cNvSpPr>
              <a:spLocks noChangeArrowheads="1"/>
            </p:cNvSpPr>
            <p:nvPr/>
          </p:nvSpPr>
          <p:spPr bwMode="auto">
            <a:xfrm>
              <a:off x="480" y="1488"/>
              <a:ext cx="528" cy="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59" name="Rectangles 35921"/>
            <p:cNvSpPr>
              <a:spLocks noChangeArrowheads="1" noChangeShapeType="1" noTextEdit="1"/>
            </p:cNvSpPr>
            <p:nvPr/>
          </p:nvSpPr>
          <p:spPr bwMode="auto">
            <a:xfrm>
              <a:off x="319" y="1728"/>
              <a:ext cx="92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</p:grpSp>
      <p:sp>
        <p:nvSpPr>
          <p:cNvPr id="62" name="Rectangles 35922"/>
          <p:cNvSpPr>
            <a:spLocks noChangeArrowheads="1" noChangeShapeType="1" noTextEdit="1"/>
          </p:cNvSpPr>
          <p:nvPr/>
        </p:nvSpPr>
        <p:spPr bwMode="auto">
          <a:xfrm>
            <a:off x="4133850" y="2391508"/>
            <a:ext cx="914400" cy="3183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a x 4</a:t>
            </a:r>
          </a:p>
        </p:txBody>
      </p:sp>
      <p:sp>
        <p:nvSpPr>
          <p:cNvPr id="64" name="Rectangles 35923"/>
          <p:cNvSpPr>
            <a:spLocks noChangeArrowheads="1" noChangeShapeType="1" noTextEdit="1"/>
          </p:cNvSpPr>
          <p:nvPr/>
        </p:nvSpPr>
        <p:spPr bwMode="auto">
          <a:xfrm>
            <a:off x="4133850" y="2843214"/>
            <a:ext cx="91440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a</a:t>
            </a:r>
          </a:p>
        </p:txBody>
      </p:sp>
      <p:sp>
        <p:nvSpPr>
          <p:cNvPr id="65" name="Rectangles 35928"/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1828800" cy="293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bình hành</a:t>
            </a:r>
          </a:p>
        </p:txBody>
      </p:sp>
      <p:sp>
        <p:nvSpPr>
          <p:cNvPr id="66" name="Rectangles 35931"/>
          <p:cNvSpPr>
            <a:spLocks noChangeArrowheads="1" noChangeShapeType="1" noTextEdit="1"/>
          </p:cNvSpPr>
          <p:nvPr/>
        </p:nvSpPr>
        <p:spPr bwMode="auto">
          <a:xfrm>
            <a:off x="4133850" y="4114800"/>
            <a:ext cx="914400" cy="325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a x h</a:t>
            </a:r>
          </a:p>
        </p:txBody>
      </p:sp>
      <p:sp>
        <p:nvSpPr>
          <p:cNvPr id="67" name="Rectangles 35938"/>
          <p:cNvSpPr>
            <a:spLocks noChangeArrowheads="1" noChangeShapeType="1" noTextEdit="1"/>
          </p:cNvSpPr>
          <p:nvPr/>
        </p:nvSpPr>
        <p:spPr bwMode="auto">
          <a:xfrm>
            <a:off x="1995488" y="4889500"/>
            <a:ext cx="1295400" cy="29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thoi</a:t>
            </a:r>
          </a:p>
        </p:txBody>
      </p:sp>
      <p:grpSp>
        <p:nvGrpSpPr>
          <p:cNvPr id="68" name="Group 36035"/>
          <p:cNvGrpSpPr>
            <a:grpSpLocks/>
          </p:cNvGrpSpPr>
          <p:nvPr/>
        </p:nvGrpSpPr>
        <p:grpSpPr bwMode="auto">
          <a:xfrm>
            <a:off x="2106613" y="3886200"/>
            <a:ext cx="1676400" cy="838200"/>
            <a:chOff x="367" y="2448"/>
            <a:chExt cx="1056" cy="528"/>
          </a:xfrm>
        </p:grpSpPr>
        <p:sp>
          <p:nvSpPr>
            <p:cNvPr id="71" name="Rectangles 35929"/>
            <p:cNvSpPr>
              <a:spLocks noChangeArrowheads="1" noChangeShapeType="1" noTextEdit="1"/>
            </p:cNvSpPr>
            <p:nvPr/>
          </p:nvSpPr>
          <p:spPr bwMode="auto">
            <a:xfrm>
              <a:off x="751" y="2880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grpSp>
          <p:nvGrpSpPr>
            <p:cNvPr id="72" name="Group 35954"/>
            <p:cNvGrpSpPr>
              <a:grpSpLocks/>
            </p:cNvGrpSpPr>
            <p:nvPr/>
          </p:nvGrpSpPr>
          <p:grpSpPr bwMode="auto">
            <a:xfrm>
              <a:off x="367" y="2448"/>
              <a:ext cx="1056" cy="384"/>
              <a:chOff x="480" y="2448"/>
              <a:chExt cx="1056" cy="384"/>
            </a:xfrm>
          </p:grpSpPr>
          <p:grpSp>
            <p:nvGrpSpPr>
              <p:cNvPr id="75" name="Group 35945"/>
              <p:cNvGrpSpPr>
                <a:grpSpLocks/>
              </p:cNvGrpSpPr>
              <p:nvPr/>
            </p:nvGrpSpPr>
            <p:grpSpPr bwMode="auto">
              <a:xfrm>
                <a:off x="480" y="2448"/>
                <a:ext cx="1056" cy="384"/>
                <a:chOff x="288" y="3516"/>
                <a:chExt cx="1152" cy="480"/>
              </a:xfrm>
            </p:grpSpPr>
            <p:sp>
              <p:nvSpPr>
                <p:cNvPr id="77" name="Parallelogram 35942"/>
                <p:cNvSpPr>
                  <a:spLocks noChangeArrowheads="1"/>
                </p:cNvSpPr>
                <p:nvPr/>
              </p:nvSpPr>
              <p:spPr bwMode="auto">
                <a:xfrm>
                  <a:off x="288" y="3516"/>
                  <a:ext cx="1152" cy="480"/>
                </a:xfrm>
                <a:prstGeom prst="parallelogram">
                  <a:avLst>
                    <a:gd name="adj" fmla="val 60000"/>
                  </a:avLst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5pPr>
                  <a:lvl6pPr marL="25146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6pPr>
                  <a:lvl7pPr marL="29718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7pPr>
                  <a:lvl8pPr marL="34290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8pPr>
                  <a:lvl9pPr marL="3886200" indent="-228600" defTabSz="457200" fontAlgn="base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2"/>
                    </a:buClr>
                    <a:buFont typeface="Arial" panose="020B0604020202020204" pitchFamily="34" charset="0"/>
                    <a:buChar char="•"/>
                    <a:defRPr sz="1600">
                      <a:solidFill>
                        <a:srgbClr val="FFFFFF"/>
                      </a:solidFill>
                      <a:latin typeface="Gill Sans MT" panose="020B0502020104020203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zh-CN" sz="2800">
                    <a:solidFill>
                      <a:schemeClr val="tx1"/>
                    </a:solidFill>
                    <a:latin typeface="Baloo 2" pitchFamily="2" charset="0"/>
                    <a:ea typeface="SimSun" panose="02010600030101010101" pitchFamily="2" charset="-122"/>
                    <a:cs typeface="Baloo 2" pitchFamily="2" charset="0"/>
                  </a:endParaRPr>
                </a:p>
              </p:txBody>
            </p:sp>
            <p:sp>
              <p:nvSpPr>
                <p:cNvPr id="78" name="Straight Connector 35943"/>
                <p:cNvSpPr>
                  <a:spLocks noChangeShapeType="1"/>
                </p:cNvSpPr>
                <p:nvPr/>
              </p:nvSpPr>
              <p:spPr bwMode="auto">
                <a:xfrm>
                  <a:off x="573" y="3528"/>
                  <a:ext cx="0" cy="46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  <p:sp>
            <p:nvSpPr>
              <p:cNvPr id="76" name="Rectangles 35944"/>
              <p:cNvSpPr>
                <a:spLocks noChangeArrowheads="1"/>
              </p:cNvSpPr>
              <p:nvPr/>
            </p:nvSpPr>
            <p:spPr bwMode="auto">
              <a:xfrm>
                <a:off x="741" y="2786"/>
                <a:ext cx="44" cy="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74" name="Rectangles 35930"/>
            <p:cNvSpPr>
              <a:spLocks noChangeArrowheads="1" noChangeShapeType="1" noTextEdit="1"/>
            </p:cNvSpPr>
            <p:nvPr/>
          </p:nvSpPr>
          <p:spPr bwMode="auto">
            <a:xfrm>
              <a:off x="671" y="2544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79" name="Group 36043"/>
          <p:cNvGrpSpPr>
            <a:grpSpLocks/>
          </p:cNvGrpSpPr>
          <p:nvPr/>
        </p:nvGrpSpPr>
        <p:grpSpPr bwMode="auto">
          <a:xfrm>
            <a:off x="1676401" y="5321300"/>
            <a:ext cx="2106613" cy="1341438"/>
            <a:chOff x="96" y="3352"/>
            <a:chExt cx="1327" cy="845"/>
          </a:xfrm>
        </p:grpSpPr>
        <p:grpSp>
          <p:nvGrpSpPr>
            <p:cNvPr id="81" name="Group 36029"/>
            <p:cNvGrpSpPr>
              <a:grpSpLocks/>
            </p:cNvGrpSpPr>
            <p:nvPr/>
          </p:nvGrpSpPr>
          <p:grpSpPr bwMode="auto">
            <a:xfrm>
              <a:off x="415" y="3360"/>
              <a:ext cx="1008" cy="488"/>
              <a:chOff x="415" y="3360"/>
              <a:chExt cx="1008" cy="488"/>
            </a:xfrm>
          </p:grpSpPr>
          <p:sp>
            <p:nvSpPr>
              <p:cNvPr id="107" name="Diamond 35948"/>
              <p:cNvSpPr>
                <a:spLocks noChangeArrowheads="1"/>
              </p:cNvSpPr>
              <p:nvPr/>
            </p:nvSpPr>
            <p:spPr bwMode="auto">
              <a:xfrm>
                <a:off x="415" y="3368"/>
                <a:ext cx="1008" cy="480"/>
              </a:xfrm>
              <a:prstGeom prst="diamond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08" name="Straight Connector 35949"/>
              <p:cNvSpPr>
                <a:spLocks noChangeShapeType="1"/>
              </p:cNvSpPr>
              <p:nvPr/>
            </p:nvSpPr>
            <p:spPr bwMode="auto">
              <a:xfrm>
                <a:off x="415" y="3608"/>
                <a:ext cx="9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09" name="Straight Connector 35950"/>
              <p:cNvSpPr>
                <a:spLocks noChangeShapeType="1"/>
              </p:cNvSpPr>
              <p:nvPr/>
            </p:nvSpPr>
            <p:spPr bwMode="auto">
              <a:xfrm>
                <a:off x="919" y="3360"/>
                <a:ext cx="0" cy="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0" name="Rectangles 35951"/>
              <p:cNvSpPr>
                <a:spLocks noChangeArrowheads="1"/>
              </p:cNvSpPr>
              <p:nvPr/>
            </p:nvSpPr>
            <p:spPr bwMode="auto">
              <a:xfrm>
                <a:off x="919" y="3560"/>
                <a:ext cx="48" cy="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grpSp>
          <p:nvGrpSpPr>
            <p:cNvPr id="83" name="Group 36037"/>
            <p:cNvGrpSpPr>
              <a:grpSpLocks/>
            </p:cNvGrpSpPr>
            <p:nvPr/>
          </p:nvGrpSpPr>
          <p:grpSpPr bwMode="auto">
            <a:xfrm>
              <a:off x="96" y="3352"/>
              <a:ext cx="831" cy="488"/>
              <a:chOff x="96" y="3352"/>
              <a:chExt cx="831" cy="488"/>
            </a:xfrm>
          </p:grpSpPr>
          <p:sp>
            <p:nvSpPr>
              <p:cNvPr id="102" name="Rectangles 35940"/>
              <p:cNvSpPr>
                <a:spLocks noChangeArrowheads="1" noChangeShapeType="1" noTextEdit="1"/>
              </p:cNvSpPr>
              <p:nvPr/>
            </p:nvSpPr>
            <p:spPr bwMode="auto">
              <a:xfrm>
                <a:off x="96" y="3552"/>
                <a:ext cx="79" cy="112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n</a:t>
                </a:r>
              </a:p>
            </p:txBody>
          </p:sp>
          <p:grpSp>
            <p:nvGrpSpPr>
              <p:cNvPr id="103" name="Group 36032"/>
              <p:cNvGrpSpPr>
                <a:grpSpLocks/>
              </p:cNvGrpSpPr>
              <p:nvPr/>
            </p:nvGrpSpPr>
            <p:grpSpPr bwMode="auto">
              <a:xfrm>
                <a:off x="223" y="3352"/>
                <a:ext cx="704" cy="488"/>
                <a:chOff x="223" y="3352"/>
                <a:chExt cx="704" cy="488"/>
              </a:xfrm>
            </p:grpSpPr>
            <p:sp>
              <p:nvSpPr>
                <p:cNvPr id="104" name="Straight Connector 35959"/>
                <p:cNvSpPr>
                  <a:spLocks noChangeShapeType="1"/>
                </p:cNvSpPr>
                <p:nvPr/>
              </p:nvSpPr>
              <p:spPr bwMode="auto">
                <a:xfrm>
                  <a:off x="223" y="3352"/>
                  <a:ext cx="0" cy="4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5" name="Straight Connector 35960"/>
                <p:cNvSpPr>
                  <a:spLocks noChangeShapeType="1"/>
                </p:cNvSpPr>
                <p:nvPr/>
              </p:nvSpPr>
              <p:spPr bwMode="auto">
                <a:xfrm flipH="1">
                  <a:off x="255" y="336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6" name="Straight Connector 35961"/>
                <p:cNvSpPr>
                  <a:spLocks noChangeShapeType="1"/>
                </p:cNvSpPr>
                <p:nvPr/>
              </p:nvSpPr>
              <p:spPr bwMode="auto">
                <a:xfrm flipH="1">
                  <a:off x="247" y="3840"/>
                  <a:ext cx="6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grpSp>
          <p:nvGrpSpPr>
            <p:cNvPr id="88" name="Group 36036"/>
            <p:cNvGrpSpPr>
              <a:grpSpLocks/>
            </p:cNvGrpSpPr>
            <p:nvPr/>
          </p:nvGrpSpPr>
          <p:grpSpPr bwMode="auto">
            <a:xfrm>
              <a:off x="415" y="3608"/>
              <a:ext cx="1000" cy="589"/>
              <a:chOff x="415" y="3608"/>
              <a:chExt cx="1000" cy="589"/>
            </a:xfrm>
          </p:grpSpPr>
          <p:sp>
            <p:nvSpPr>
              <p:cNvPr id="92" name="Rectangles 35939"/>
              <p:cNvSpPr>
                <a:spLocks noChangeArrowheads="1" noChangeShapeType="1" noTextEdit="1"/>
              </p:cNvSpPr>
              <p:nvPr/>
            </p:nvSpPr>
            <p:spPr bwMode="auto">
              <a:xfrm>
                <a:off x="847" y="4089"/>
                <a:ext cx="96" cy="10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latin typeface="Baloo 2" pitchFamily="2" charset="0"/>
                    <a:cs typeface="Baloo 2" pitchFamily="2" charset="0"/>
                  </a:rPr>
                  <a:t>m</a:t>
                </a:r>
              </a:p>
            </p:txBody>
          </p:sp>
          <p:grpSp>
            <p:nvGrpSpPr>
              <p:cNvPr id="96" name="Group 36031"/>
              <p:cNvGrpSpPr>
                <a:grpSpLocks/>
              </p:cNvGrpSpPr>
              <p:nvPr/>
            </p:nvGrpSpPr>
            <p:grpSpPr bwMode="auto">
              <a:xfrm>
                <a:off x="415" y="3608"/>
                <a:ext cx="1000" cy="424"/>
                <a:chOff x="415" y="3608"/>
                <a:chExt cx="1000" cy="424"/>
              </a:xfrm>
            </p:grpSpPr>
            <p:sp>
              <p:nvSpPr>
                <p:cNvPr id="99" name="Straight Connector 35962"/>
                <p:cNvSpPr>
                  <a:spLocks noChangeShapeType="1"/>
                </p:cNvSpPr>
                <p:nvPr/>
              </p:nvSpPr>
              <p:spPr bwMode="auto">
                <a:xfrm>
                  <a:off x="423" y="4032"/>
                  <a:ext cx="9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0" name="Straight Connector 35963"/>
                <p:cNvSpPr>
                  <a:spLocks noChangeShapeType="1"/>
                </p:cNvSpPr>
                <p:nvPr/>
              </p:nvSpPr>
              <p:spPr bwMode="auto">
                <a:xfrm>
                  <a:off x="415" y="3608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101" name="Straight Connector 35964"/>
                <p:cNvSpPr>
                  <a:spLocks noChangeShapeType="1"/>
                </p:cNvSpPr>
                <p:nvPr/>
              </p:nvSpPr>
              <p:spPr bwMode="auto">
                <a:xfrm>
                  <a:off x="1415" y="3616"/>
                  <a:ext cx="0" cy="3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</p:grpSp>
      <p:sp>
        <p:nvSpPr>
          <p:cNvPr id="111" name="Straight Connector 35965"/>
          <p:cNvSpPr>
            <a:spLocks noChangeShapeType="1"/>
          </p:cNvSpPr>
          <p:nvPr/>
        </p:nvSpPr>
        <p:spPr bwMode="auto">
          <a:xfrm>
            <a:off x="5943600" y="0"/>
            <a:ext cx="0" cy="6858000"/>
          </a:xfrm>
          <a:prstGeom prst="line">
            <a:avLst/>
          </a:prstGeom>
          <a:noFill/>
          <a:ln w="76200" cmpd="tri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Baloo 2" pitchFamily="2" charset="0"/>
              <a:cs typeface="Baloo 2" pitchFamily="2" charset="0"/>
            </a:endParaRPr>
          </a:p>
        </p:txBody>
      </p:sp>
      <p:sp>
        <p:nvSpPr>
          <p:cNvPr id="112" name="Rectangles 35979"/>
          <p:cNvSpPr>
            <a:spLocks noChangeArrowheads="1" noChangeShapeType="1" noTextEdit="1"/>
          </p:cNvSpPr>
          <p:nvPr/>
        </p:nvSpPr>
        <p:spPr bwMode="auto">
          <a:xfrm>
            <a:off x="6400800" y="366713"/>
            <a:ext cx="18288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tam giác</a:t>
            </a:r>
          </a:p>
        </p:txBody>
      </p:sp>
      <p:grpSp>
        <p:nvGrpSpPr>
          <p:cNvPr id="113" name="Group 36038"/>
          <p:cNvGrpSpPr>
            <a:grpSpLocks/>
          </p:cNvGrpSpPr>
          <p:nvPr/>
        </p:nvGrpSpPr>
        <p:grpSpPr bwMode="auto">
          <a:xfrm>
            <a:off x="6096000" y="976314"/>
            <a:ext cx="1371600" cy="1157287"/>
            <a:chOff x="2880" y="615"/>
            <a:chExt cx="864" cy="729"/>
          </a:xfrm>
        </p:grpSpPr>
        <p:grpSp>
          <p:nvGrpSpPr>
            <p:cNvPr id="114" name="Group 35990"/>
            <p:cNvGrpSpPr>
              <a:grpSpLocks/>
            </p:cNvGrpSpPr>
            <p:nvPr/>
          </p:nvGrpSpPr>
          <p:grpSpPr bwMode="auto">
            <a:xfrm>
              <a:off x="2880" y="615"/>
              <a:ext cx="864" cy="510"/>
              <a:chOff x="2880" y="528"/>
              <a:chExt cx="864" cy="551"/>
            </a:xfrm>
          </p:grpSpPr>
          <p:sp>
            <p:nvSpPr>
              <p:cNvPr id="117" name="Isosceles Triangle 35966"/>
              <p:cNvSpPr>
                <a:spLocks noChangeArrowheads="1"/>
              </p:cNvSpPr>
              <p:nvPr/>
            </p:nvSpPr>
            <p:spPr bwMode="auto">
              <a:xfrm>
                <a:off x="2880" y="528"/>
                <a:ext cx="864" cy="551"/>
              </a:xfrm>
              <a:prstGeom prst="triangle">
                <a:avLst>
                  <a:gd name="adj" fmla="val 3094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18" name="Straight Connector 35982"/>
              <p:cNvSpPr>
                <a:spLocks noChangeShapeType="1"/>
              </p:cNvSpPr>
              <p:nvPr/>
            </p:nvSpPr>
            <p:spPr bwMode="auto">
              <a:xfrm>
                <a:off x="3150" y="534"/>
                <a:ext cx="1" cy="5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19" name="Rectangles 35983"/>
              <p:cNvSpPr>
                <a:spLocks noChangeArrowheads="1"/>
              </p:cNvSpPr>
              <p:nvPr/>
            </p:nvSpPr>
            <p:spPr bwMode="auto">
              <a:xfrm>
                <a:off x="3150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15" name="Rectangles 35991"/>
            <p:cNvSpPr>
              <a:spLocks noChangeArrowheads="1" noChangeShapeType="1" noTextEdit="1"/>
            </p:cNvSpPr>
            <p:nvPr/>
          </p:nvSpPr>
          <p:spPr bwMode="auto">
            <a:xfrm>
              <a:off x="321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16" name="Rectangles 35994"/>
            <p:cNvSpPr>
              <a:spLocks noChangeArrowheads="1" noChangeShapeType="1" noTextEdit="1"/>
            </p:cNvSpPr>
            <p:nvPr/>
          </p:nvSpPr>
          <p:spPr bwMode="auto">
            <a:xfrm>
              <a:off x="3184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0" name="Group 36040"/>
          <p:cNvGrpSpPr>
            <a:grpSpLocks/>
          </p:cNvGrpSpPr>
          <p:nvPr/>
        </p:nvGrpSpPr>
        <p:grpSpPr bwMode="auto">
          <a:xfrm>
            <a:off x="7620000" y="976314"/>
            <a:ext cx="1295400" cy="1157287"/>
            <a:chOff x="3840" y="615"/>
            <a:chExt cx="816" cy="729"/>
          </a:xfrm>
        </p:grpSpPr>
        <p:grpSp>
          <p:nvGrpSpPr>
            <p:cNvPr id="121" name="Group 35989"/>
            <p:cNvGrpSpPr>
              <a:grpSpLocks/>
            </p:cNvGrpSpPr>
            <p:nvPr/>
          </p:nvGrpSpPr>
          <p:grpSpPr bwMode="auto">
            <a:xfrm>
              <a:off x="3840" y="615"/>
              <a:ext cx="816" cy="510"/>
              <a:chOff x="3840" y="528"/>
              <a:chExt cx="816" cy="551"/>
            </a:xfrm>
          </p:grpSpPr>
          <p:sp>
            <p:nvSpPr>
              <p:cNvPr id="124" name="Right Triangle 35967"/>
              <p:cNvSpPr>
                <a:spLocks noChangeArrowheads="1"/>
              </p:cNvSpPr>
              <p:nvPr/>
            </p:nvSpPr>
            <p:spPr bwMode="auto">
              <a:xfrm>
                <a:off x="3840" y="528"/>
                <a:ext cx="816" cy="551"/>
              </a:xfrm>
              <a:prstGeom prst="rtTriangle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25" name="Rectangles 35980"/>
              <p:cNvSpPr>
                <a:spLocks noChangeArrowheads="1"/>
              </p:cNvSpPr>
              <p:nvPr/>
            </p:nvSpPr>
            <p:spPr bwMode="auto">
              <a:xfrm>
                <a:off x="3849" y="999"/>
                <a:ext cx="69" cy="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22" name="Rectangles 35992"/>
            <p:cNvSpPr>
              <a:spLocks noChangeArrowheads="1" noChangeShapeType="1" noTextEdit="1"/>
            </p:cNvSpPr>
            <p:nvPr/>
          </p:nvSpPr>
          <p:spPr bwMode="auto">
            <a:xfrm>
              <a:off x="4176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3" name="Rectangles 35995"/>
            <p:cNvSpPr>
              <a:spLocks noChangeArrowheads="1" noChangeShapeType="1" noTextEdit="1"/>
            </p:cNvSpPr>
            <p:nvPr/>
          </p:nvSpPr>
          <p:spPr bwMode="auto">
            <a:xfrm>
              <a:off x="3888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26" name="Group 36039"/>
          <p:cNvGrpSpPr>
            <a:grpSpLocks/>
          </p:cNvGrpSpPr>
          <p:nvPr/>
        </p:nvGrpSpPr>
        <p:grpSpPr bwMode="auto">
          <a:xfrm>
            <a:off x="8834438" y="971550"/>
            <a:ext cx="1790700" cy="1162050"/>
            <a:chOff x="4605" y="612"/>
            <a:chExt cx="1128" cy="732"/>
          </a:xfrm>
        </p:grpSpPr>
        <p:grpSp>
          <p:nvGrpSpPr>
            <p:cNvPr id="127" name="Group 35987"/>
            <p:cNvGrpSpPr>
              <a:grpSpLocks/>
            </p:cNvGrpSpPr>
            <p:nvPr/>
          </p:nvGrpSpPr>
          <p:grpSpPr bwMode="auto">
            <a:xfrm>
              <a:off x="4731" y="612"/>
              <a:ext cx="1002" cy="516"/>
              <a:chOff x="4731" y="525"/>
              <a:chExt cx="1002" cy="486"/>
            </a:xfrm>
          </p:grpSpPr>
          <p:sp>
            <p:nvSpPr>
              <p:cNvPr id="130" name="Straight Connector 35975"/>
              <p:cNvSpPr>
                <a:spLocks noChangeShapeType="1"/>
              </p:cNvSpPr>
              <p:nvPr/>
            </p:nvSpPr>
            <p:spPr bwMode="auto">
              <a:xfrm>
                <a:off x="4733" y="530"/>
                <a:ext cx="259" cy="4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1" name="Straight Connector 35976"/>
              <p:cNvSpPr>
                <a:spLocks noChangeShapeType="1"/>
              </p:cNvSpPr>
              <p:nvPr/>
            </p:nvSpPr>
            <p:spPr bwMode="auto">
              <a:xfrm>
                <a:off x="4992" y="1005"/>
                <a:ext cx="74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2" name="Straight Connector 35977"/>
              <p:cNvSpPr>
                <a:spLocks noChangeShapeType="1"/>
              </p:cNvSpPr>
              <p:nvPr/>
            </p:nvSpPr>
            <p:spPr bwMode="auto">
              <a:xfrm flipH="1" flipV="1">
                <a:off x="4733" y="525"/>
                <a:ext cx="100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3" name="Straight Connector 35984"/>
              <p:cNvSpPr>
                <a:spLocks noChangeShapeType="1"/>
              </p:cNvSpPr>
              <p:nvPr/>
            </p:nvSpPr>
            <p:spPr bwMode="auto">
              <a:xfrm>
                <a:off x="4731" y="533"/>
                <a:ext cx="0" cy="4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34" name="Rectangles 35985"/>
              <p:cNvSpPr>
                <a:spLocks noChangeArrowheads="1"/>
              </p:cNvSpPr>
              <p:nvPr/>
            </p:nvSpPr>
            <p:spPr bwMode="auto">
              <a:xfrm>
                <a:off x="4731" y="942"/>
                <a:ext cx="69" cy="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  <p:sp>
            <p:nvSpPr>
              <p:cNvPr id="135" name="Straight Connector 35986"/>
              <p:cNvSpPr>
                <a:spLocks noChangeShapeType="1"/>
              </p:cNvSpPr>
              <p:nvPr/>
            </p:nvSpPr>
            <p:spPr bwMode="auto">
              <a:xfrm flipH="1">
                <a:off x="4752" y="100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128" name="Rectangles 35993"/>
            <p:cNvSpPr>
              <a:spLocks noChangeArrowheads="1" noChangeShapeType="1" noTextEdit="1"/>
            </p:cNvSpPr>
            <p:nvPr/>
          </p:nvSpPr>
          <p:spPr bwMode="auto">
            <a:xfrm>
              <a:off x="5328" y="1239"/>
              <a:ext cx="76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29" name="Rectangles 35996"/>
            <p:cNvSpPr>
              <a:spLocks noChangeArrowheads="1" noChangeShapeType="1" noTextEdit="1"/>
            </p:cNvSpPr>
            <p:nvPr/>
          </p:nvSpPr>
          <p:spPr bwMode="auto">
            <a:xfrm>
              <a:off x="4605" y="807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</p:grpSp>
      <p:grpSp>
        <p:nvGrpSpPr>
          <p:cNvPr id="136" name="Group 36004"/>
          <p:cNvGrpSpPr>
            <a:grpSpLocks/>
          </p:cNvGrpSpPr>
          <p:nvPr/>
        </p:nvGrpSpPr>
        <p:grpSpPr bwMode="auto">
          <a:xfrm>
            <a:off x="8593138" y="2268538"/>
            <a:ext cx="1389062" cy="677862"/>
            <a:chOff x="3525" y="1638"/>
            <a:chExt cx="1587" cy="437"/>
          </a:xfrm>
        </p:grpSpPr>
        <p:grpSp>
          <p:nvGrpSpPr>
            <p:cNvPr id="137" name="Group 35999"/>
            <p:cNvGrpSpPr>
              <a:grpSpLocks/>
            </p:cNvGrpSpPr>
            <p:nvPr/>
          </p:nvGrpSpPr>
          <p:grpSpPr bwMode="auto">
            <a:xfrm>
              <a:off x="4230" y="1638"/>
              <a:ext cx="882" cy="437"/>
              <a:chOff x="3600" y="3567"/>
              <a:chExt cx="960" cy="462"/>
            </a:xfrm>
          </p:grpSpPr>
          <p:sp>
            <p:nvSpPr>
              <p:cNvPr id="139" name="Rectangles 36000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8" y="3567"/>
                <a:ext cx="912" cy="17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a x h</a:t>
                </a:r>
              </a:p>
            </p:txBody>
          </p:sp>
          <p:sp>
            <p:nvSpPr>
              <p:cNvPr id="140" name="Straight Connector 36001"/>
              <p:cNvSpPr>
                <a:spLocks noChangeShapeType="1"/>
              </p:cNvSpPr>
              <p:nvPr/>
            </p:nvSpPr>
            <p:spPr bwMode="auto">
              <a:xfrm>
                <a:off x="3600" y="3792"/>
                <a:ext cx="94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41" name="Rectangles 36002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26" y="3840"/>
                <a:ext cx="171" cy="189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  <p:sp>
          <p:nvSpPr>
            <p:cNvPr id="138" name="Rectangles 36003"/>
            <p:cNvSpPr>
              <a:spLocks noChangeArrowheads="1" noChangeShapeType="1" noTextEdit="1"/>
            </p:cNvSpPr>
            <p:nvPr/>
          </p:nvSpPr>
          <p:spPr bwMode="auto">
            <a:xfrm>
              <a:off x="3525" y="1712"/>
              <a:ext cx="617" cy="26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42" name="Rectangles 36007"/>
          <p:cNvSpPr>
            <a:spLocks noChangeArrowheads="1" noChangeShapeType="1" noTextEdit="1"/>
          </p:cNvSpPr>
          <p:nvPr/>
        </p:nvSpPr>
        <p:spPr bwMode="auto">
          <a:xfrm>
            <a:off x="6400800" y="3124200"/>
            <a:ext cx="16764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thang</a:t>
            </a:r>
          </a:p>
        </p:txBody>
      </p:sp>
      <p:grpSp>
        <p:nvGrpSpPr>
          <p:cNvPr id="143" name="Group 36041"/>
          <p:cNvGrpSpPr>
            <a:grpSpLocks/>
          </p:cNvGrpSpPr>
          <p:nvPr/>
        </p:nvGrpSpPr>
        <p:grpSpPr bwMode="auto">
          <a:xfrm>
            <a:off x="6324600" y="3505201"/>
            <a:ext cx="2057400" cy="1323975"/>
            <a:chOff x="3024" y="2208"/>
            <a:chExt cx="1296" cy="834"/>
          </a:xfrm>
        </p:grpSpPr>
        <p:grpSp>
          <p:nvGrpSpPr>
            <p:cNvPr id="144" name="Group 36010"/>
            <p:cNvGrpSpPr>
              <a:grpSpLocks/>
            </p:cNvGrpSpPr>
            <p:nvPr/>
          </p:nvGrpSpPr>
          <p:grpSpPr bwMode="auto">
            <a:xfrm>
              <a:off x="3024" y="2400"/>
              <a:ext cx="1296" cy="485"/>
              <a:chOff x="3024" y="2304"/>
              <a:chExt cx="1296" cy="485"/>
            </a:xfrm>
          </p:grpSpPr>
          <p:sp>
            <p:nvSpPr>
              <p:cNvPr id="148" name="Freeform 36005"/>
              <p:cNvSpPr>
                <a:spLocks noChangeArrowheads="1"/>
              </p:cNvSpPr>
              <p:nvPr/>
            </p:nvSpPr>
            <p:spPr bwMode="auto">
              <a:xfrm rot="10800000">
                <a:off x="3024" y="2304"/>
                <a:ext cx="1296" cy="48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264" y="21600"/>
                    </a:lnTo>
                    <a:lnTo>
                      <a:pt x="16336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49" name="Straight Connector 36008"/>
              <p:cNvSpPr>
                <a:spLocks noChangeShapeType="1"/>
              </p:cNvSpPr>
              <p:nvPr/>
            </p:nvSpPr>
            <p:spPr bwMode="auto">
              <a:xfrm>
                <a:off x="3342" y="2304"/>
                <a:ext cx="0" cy="48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150" name="Rectangles 36009"/>
              <p:cNvSpPr>
                <a:spLocks noChangeArrowheads="1"/>
              </p:cNvSpPr>
              <p:nvPr/>
            </p:nvSpPr>
            <p:spPr bwMode="auto">
              <a:xfrm>
                <a:off x="3342" y="2706"/>
                <a:ext cx="82" cy="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5pPr>
                <a:lvl6pPr marL="25146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6pPr>
                <a:lvl7pPr marL="29718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7pPr>
                <a:lvl8pPr marL="34290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8pPr>
                <a:lvl9pPr marL="3886200" indent="-228600" defTabSz="4572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>
                    <a:solidFill>
                      <a:srgbClr val="FFFFFF"/>
                    </a:solidFill>
                    <a:latin typeface="Gill Sans MT" panose="020B0502020104020203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zh-CN" sz="2800">
                  <a:solidFill>
                    <a:schemeClr val="tx1"/>
                  </a:solidFill>
                  <a:latin typeface="Baloo 2" pitchFamily="2" charset="0"/>
                  <a:ea typeface="SimSun" panose="02010600030101010101" pitchFamily="2" charset="-122"/>
                  <a:cs typeface="Baloo 2" pitchFamily="2" charset="0"/>
                </a:endParaRPr>
              </a:p>
            </p:txBody>
          </p:sp>
        </p:grpSp>
        <p:sp>
          <p:nvSpPr>
            <p:cNvPr id="145" name="Rectangles 36011"/>
            <p:cNvSpPr>
              <a:spLocks noChangeArrowheads="1" noChangeShapeType="1" noTextEdit="1"/>
            </p:cNvSpPr>
            <p:nvPr/>
          </p:nvSpPr>
          <p:spPr bwMode="auto">
            <a:xfrm>
              <a:off x="3600" y="2946"/>
              <a:ext cx="96" cy="9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a</a:t>
              </a:r>
            </a:p>
          </p:txBody>
        </p:sp>
        <p:sp>
          <p:nvSpPr>
            <p:cNvPr id="146" name="Rectangles 36012"/>
            <p:cNvSpPr>
              <a:spLocks noChangeArrowheads="1" noChangeShapeType="1" noTextEdit="1"/>
            </p:cNvSpPr>
            <p:nvPr/>
          </p:nvSpPr>
          <p:spPr bwMode="auto">
            <a:xfrm>
              <a:off x="3415" y="2592"/>
              <a:ext cx="80" cy="1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h</a:t>
              </a:r>
            </a:p>
          </p:txBody>
        </p:sp>
        <p:sp>
          <p:nvSpPr>
            <p:cNvPr id="147" name="Rectangles 36013"/>
            <p:cNvSpPr>
              <a:spLocks noChangeArrowheads="1" noChangeShapeType="1" noTextEdit="1"/>
            </p:cNvSpPr>
            <p:nvPr/>
          </p:nvSpPr>
          <p:spPr bwMode="auto">
            <a:xfrm>
              <a:off x="3611" y="2208"/>
              <a:ext cx="94" cy="1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b</a:t>
              </a:r>
            </a:p>
          </p:txBody>
        </p:sp>
      </p:grpSp>
      <p:grpSp>
        <p:nvGrpSpPr>
          <p:cNvPr id="151" name="Group 36028"/>
          <p:cNvGrpSpPr>
            <a:grpSpLocks/>
          </p:cNvGrpSpPr>
          <p:nvPr/>
        </p:nvGrpSpPr>
        <p:grpSpPr bwMode="auto">
          <a:xfrm>
            <a:off x="8610601" y="3657600"/>
            <a:ext cx="1719263" cy="762000"/>
            <a:chOff x="4416" y="2208"/>
            <a:chExt cx="1179" cy="519"/>
          </a:xfrm>
        </p:grpSpPr>
        <p:sp>
          <p:nvSpPr>
            <p:cNvPr id="152" name="Rectangles 36016"/>
            <p:cNvSpPr>
              <a:spLocks noChangeArrowheads="1" noChangeShapeType="1" noTextEdit="1"/>
            </p:cNvSpPr>
            <p:nvPr/>
          </p:nvSpPr>
          <p:spPr bwMode="auto">
            <a:xfrm>
              <a:off x="4779" y="2208"/>
              <a:ext cx="816" cy="25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(a + b) x h</a:t>
              </a:r>
            </a:p>
          </p:txBody>
        </p:sp>
        <p:sp>
          <p:nvSpPr>
            <p:cNvPr id="153" name="Straight Connector 36017"/>
            <p:cNvSpPr>
              <a:spLocks noChangeShapeType="1"/>
            </p:cNvSpPr>
            <p:nvPr/>
          </p:nvSpPr>
          <p:spPr bwMode="auto">
            <a:xfrm>
              <a:off x="4857" y="2499"/>
              <a:ext cx="72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2060"/>
                </a:solidFill>
                <a:cs typeface="Baloo 2" pitchFamily="2" charset="0"/>
              </a:endParaRPr>
            </a:p>
          </p:txBody>
        </p:sp>
        <p:sp>
          <p:nvSpPr>
            <p:cNvPr id="154" name="Rectangles 36018"/>
            <p:cNvSpPr>
              <a:spLocks noChangeArrowheads="1" noChangeShapeType="1" noTextEdit="1"/>
            </p:cNvSpPr>
            <p:nvPr/>
          </p:nvSpPr>
          <p:spPr bwMode="auto">
            <a:xfrm>
              <a:off x="5155" y="2546"/>
              <a:ext cx="95" cy="1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2</a:t>
              </a:r>
            </a:p>
          </p:txBody>
        </p:sp>
        <p:sp>
          <p:nvSpPr>
            <p:cNvPr id="155" name="Rectangles 36019"/>
            <p:cNvSpPr>
              <a:spLocks noChangeArrowheads="1" noChangeShapeType="1" noTextEdit="1"/>
            </p:cNvSpPr>
            <p:nvPr/>
          </p:nvSpPr>
          <p:spPr bwMode="auto">
            <a:xfrm>
              <a:off x="4416" y="2358"/>
              <a:ext cx="373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</p:grpSp>
      <p:sp>
        <p:nvSpPr>
          <p:cNvPr id="156" name="Rectangles 36022"/>
          <p:cNvSpPr>
            <a:spLocks noChangeArrowheads="1" noChangeShapeType="1" noTextEdit="1"/>
          </p:cNvSpPr>
          <p:nvPr/>
        </p:nvSpPr>
        <p:spPr bwMode="auto">
          <a:xfrm>
            <a:off x="6400800" y="5060951"/>
            <a:ext cx="1436688" cy="309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Baloo 2" pitchFamily="2" charset="0"/>
                <a:cs typeface="Baloo 2" pitchFamily="2" charset="0"/>
              </a:rPr>
              <a:t>Hình tròn</a:t>
            </a:r>
          </a:p>
        </p:txBody>
      </p:sp>
      <p:grpSp>
        <p:nvGrpSpPr>
          <p:cNvPr id="157" name="Group 36042"/>
          <p:cNvGrpSpPr>
            <a:grpSpLocks/>
          </p:cNvGrpSpPr>
          <p:nvPr/>
        </p:nvGrpSpPr>
        <p:grpSpPr bwMode="auto">
          <a:xfrm>
            <a:off x="6553200" y="5557838"/>
            <a:ext cx="1100138" cy="1066800"/>
            <a:chOff x="3168" y="3501"/>
            <a:chExt cx="693" cy="672"/>
          </a:xfrm>
        </p:grpSpPr>
        <p:sp>
          <p:nvSpPr>
            <p:cNvPr id="158" name="Oval 36021"/>
            <p:cNvSpPr>
              <a:spLocks noChangeArrowheads="1"/>
            </p:cNvSpPr>
            <p:nvPr/>
          </p:nvSpPr>
          <p:spPr bwMode="auto">
            <a:xfrm>
              <a:off x="3168" y="3501"/>
              <a:ext cx="672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FFFFFF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5pPr>
              <a:lvl6pPr marL="25146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6pPr>
              <a:lvl7pPr marL="29718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7pPr>
              <a:lvl8pPr marL="34290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8pPr>
              <a:lvl9pPr marL="3886200" indent="-228600" defTabSz="457200" fontAlgn="base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FFFFFF"/>
                  </a:solidFill>
                  <a:latin typeface="Gill Sans MT" panose="020B0502020104020203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zh-CN" sz="2800">
                <a:solidFill>
                  <a:schemeClr val="tx1"/>
                </a:solidFill>
                <a:latin typeface="Baloo 2" pitchFamily="2" charset="0"/>
                <a:ea typeface="SimSun" panose="02010600030101010101" pitchFamily="2" charset="-122"/>
                <a:cs typeface="Baloo 2" pitchFamily="2" charset="0"/>
              </a:endParaRPr>
            </a:p>
          </p:txBody>
        </p:sp>
        <p:sp>
          <p:nvSpPr>
            <p:cNvPr id="159" name="Straight Connector 36023"/>
            <p:cNvSpPr>
              <a:spLocks noChangeShapeType="1"/>
            </p:cNvSpPr>
            <p:nvPr/>
          </p:nvSpPr>
          <p:spPr bwMode="auto">
            <a:xfrm>
              <a:off x="3513" y="3831"/>
              <a:ext cx="348" cy="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160" name="Rectangles 36024"/>
            <p:cNvSpPr>
              <a:spLocks noChangeArrowheads="1" noChangeShapeType="1" noTextEdit="1"/>
            </p:cNvSpPr>
            <p:nvPr/>
          </p:nvSpPr>
          <p:spPr bwMode="auto">
            <a:xfrm>
              <a:off x="3600" y="3900"/>
              <a:ext cx="55" cy="1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r</a:t>
              </a:r>
            </a:p>
          </p:txBody>
        </p:sp>
        <p:sp>
          <p:nvSpPr>
            <p:cNvPr id="161" name="Rectangles 36025"/>
            <p:cNvSpPr>
              <a:spLocks noChangeArrowheads="1" noChangeShapeType="1" noTextEdit="1"/>
            </p:cNvSpPr>
            <p:nvPr/>
          </p:nvSpPr>
          <p:spPr bwMode="auto">
            <a:xfrm>
              <a:off x="3351" y="3766"/>
              <a:ext cx="105" cy="10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Baloo 2" pitchFamily="2" charset="0"/>
                  <a:cs typeface="Baloo 2" pitchFamily="2" charset="0"/>
                </a:rPr>
                <a:t>o</a:t>
              </a:r>
            </a:p>
          </p:txBody>
        </p:sp>
      </p:grpSp>
      <p:sp>
        <p:nvSpPr>
          <p:cNvPr id="162" name="Rectangles 36026"/>
          <p:cNvSpPr>
            <a:spLocks noChangeArrowheads="1" noChangeShapeType="1" noTextEdit="1"/>
          </p:cNvSpPr>
          <p:nvPr/>
        </p:nvSpPr>
        <p:spPr bwMode="auto">
          <a:xfrm>
            <a:off x="8596314" y="5638801"/>
            <a:ext cx="1690687" cy="4095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P = r x 2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sp>
        <p:nvSpPr>
          <p:cNvPr id="163" name="Rectangles 36027"/>
          <p:cNvSpPr>
            <a:spLocks noChangeArrowheads="1" noChangeShapeType="1" noTextEdit="1"/>
          </p:cNvSpPr>
          <p:nvPr/>
        </p:nvSpPr>
        <p:spPr bwMode="auto">
          <a:xfrm>
            <a:off x="8596313" y="6256339"/>
            <a:ext cx="1682750" cy="384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kern="10">
                <a:ln w="9525">
                  <a:noFill/>
                  <a:round/>
                  <a:headEnd/>
                  <a:tailEnd/>
                </a:ln>
                <a:solidFill>
                  <a:srgbClr val="002060"/>
                </a:solidFill>
                <a:cs typeface="Baloo 2" pitchFamily="2" charset="0"/>
              </a:rPr>
              <a:t>S = r x r x 3,14</a:t>
            </a:r>
            <a:endParaRPr lang="en-US" kern="10">
              <a:ln w="9525">
                <a:noFill/>
                <a:round/>
                <a:headEnd/>
                <a:tailEnd/>
              </a:ln>
              <a:solidFill>
                <a:srgbClr val="002060"/>
              </a:solidFill>
              <a:cs typeface="Baloo 2" pitchFamily="2" charset="0"/>
            </a:endParaRPr>
          </a:p>
        </p:txBody>
      </p:sp>
      <p:grpSp>
        <p:nvGrpSpPr>
          <p:cNvPr id="164" name="Group 36048"/>
          <p:cNvGrpSpPr>
            <a:grpSpLocks/>
          </p:cNvGrpSpPr>
          <p:nvPr/>
        </p:nvGrpSpPr>
        <p:grpSpPr bwMode="auto">
          <a:xfrm>
            <a:off x="4114800" y="5500688"/>
            <a:ext cx="1295400" cy="596900"/>
            <a:chOff x="1632" y="3465"/>
            <a:chExt cx="816" cy="376"/>
          </a:xfrm>
        </p:grpSpPr>
        <p:sp>
          <p:nvSpPr>
            <p:cNvPr id="165" name="Rectangles 35941"/>
            <p:cNvSpPr>
              <a:spLocks noChangeArrowheads="1" noChangeShapeType="1" noTextEdit="1"/>
            </p:cNvSpPr>
            <p:nvPr/>
          </p:nvSpPr>
          <p:spPr bwMode="auto">
            <a:xfrm>
              <a:off x="1632" y="3552"/>
              <a:ext cx="288" cy="2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002060"/>
                  </a:solidFill>
                  <a:cs typeface="Baloo 2" pitchFamily="2" charset="0"/>
                </a:rPr>
                <a:t>S = </a:t>
              </a:r>
            </a:p>
          </p:txBody>
        </p:sp>
        <p:grpSp>
          <p:nvGrpSpPr>
            <p:cNvPr id="166" name="Group 36044"/>
            <p:cNvGrpSpPr>
              <a:grpSpLocks/>
            </p:cNvGrpSpPr>
            <p:nvPr/>
          </p:nvGrpSpPr>
          <p:grpSpPr bwMode="auto">
            <a:xfrm>
              <a:off x="1968" y="3465"/>
              <a:ext cx="480" cy="376"/>
              <a:chOff x="3618" y="3846"/>
              <a:chExt cx="848" cy="376"/>
            </a:xfrm>
          </p:grpSpPr>
          <p:sp>
            <p:nvSpPr>
              <p:cNvPr id="167" name="Rectangles 36045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43" y="3846"/>
                <a:ext cx="821" cy="13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m x n</a:t>
                </a:r>
              </a:p>
            </p:txBody>
          </p:sp>
          <p:sp>
            <p:nvSpPr>
              <p:cNvPr id="168" name="Straight Connector 36046"/>
              <p:cNvSpPr>
                <a:spLocks noChangeShapeType="1"/>
              </p:cNvSpPr>
              <p:nvPr/>
            </p:nvSpPr>
            <p:spPr bwMode="auto">
              <a:xfrm>
                <a:off x="3618" y="4034"/>
                <a:ext cx="848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2060"/>
                  </a:solidFill>
                  <a:cs typeface="Baloo 2" pitchFamily="2" charset="0"/>
                </a:endParaRPr>
              </a:p>
            </p:txBody>
          </p:sp>
          <p:sp>
            <p:nvSpPr>
              <p:cNvPr id="169" name="Rectangles 36047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83" y="4079"/>
                <a:ext cx="154" cy="143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kern="10">
                    <a:ln w="9525">
                      <a:noFill/>
                      <a:round/>
                      <a:headEnd/>
                      <a:tailEnd/>
                    </a:ln>
                    <a:solidFill>
                      <a:srgbClr val="002060"/>
                    </a:solidFill>
                    <a:cs typeface="Baloo 2" pitchFamily="2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30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2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648049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</a:t>
            </a:r>
          </a:p>
          <a:p>
            <a:pPr algn="ctr"/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HẢI CẨU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2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8229479-EB5D-4D2D-A7A3-F2801EE4E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928" y="4346474"/>
            <a:ext cx="6351445" cy="1741809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4" name="Graphic 98">
            <a:extLst>
              <a:ext uri="{FF2B5EF4-FFF2-40B4-BE49-F238E27FC236}">
                <a16:creationId xmlns:a16="http://schemas.microsoft.com/office/drawing/2014/main" id="{8719DC1F-9488-49D8-A6ED-6C21456BF3CA}"/>
              </a:ext>
            </a:extLst>
          </p:cNvPr>
          <p:cNvGrpSpPr/>
          <p:nvPr/>
        </p:nvGrpSpPr>
        <p:grpSpPr>
          <a:xfrm>
            <a:off x="2777403" y="57415"/>
            <a:ext cx="5984110" cy="3215934"/>
            <a:chOff x="3057735" y="231289"/>
            <a:chExt cx="4264042" cy="256775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BC1CBE-5917-4C8F-A085-A95B1CBF3910}"/>
                </a:ext>
              </a:extLst>
            </p:cNvPr>
            <p:cNvSpPr/>
            <p:nvPr/>
          </p:nvSpPr>
          <p:spPr>
            <a:xfrm>
              <a:off x="3116573" y="313938"/>
              <a:ext cx="1252946" cy="1986305"/>
            </a:xfrm>
            <a:custGeom>
              <a:avLst/>
              <a:gdLst>
                <a:gd name="connsiteX0" fmla="*/ 9153 w 1252946"/>
                <a:gd name="connsiteY0" fmla="*/ 1274525 h 1986305"/>
                <a:gd name="connsiteX1" fmla="*/ 271588 w 1252946"/>
                <a:gd name="connsiteY1" fmla="*/ 499788 h 1986305"/>
                <a:gd name="connsiteX2" fmla="*/ 1252946 w 1252946"/>
                <a:gd name="connsiteY2" fmla="*/ 0 h 1986305"/>
                <a:gd name="connsiteX3" fmla="*/ 291917 w 1252946"/>
                <a:gd name="connsiteY3" fmla="*/ 619275 h 1986305"/>
                <a:gd name="connsiteX4" fmla="*/ 166244 w 1252946"/>
                <a:gd name="connsiteY4" fmla="*/ 1417138 h 1986305"/>
                <a:gd name="connsiteX5" fmla="*/ 445312 w 1252946"/>
                <a:gd name="connsiteY5" fmla="*/ 1866819 h 1986305"/>
                <a:gd name="connsiteX6" fmla="*/ 517389 w 1252946"/>
                <a:gd name="connsiteY6" fmla="*/ 1947761 h 1986305"/>
                <a:gd name="connsiteX7" fmla="*/ 439768 w 1252946"/>
                <a:gd name="connsiteY7" fmla="*/ 1986305 h 1986305"/>
                <a:gd name="connsiteX8" fmla="*/ 195814 w 1252946"/>
                <a:gd name="connsiteY8" fmla="*/ 1697225 h 1986305"/>
                <a:gd name="connsiteX9" fmla="*/ 9153 w 1252946"/>
                <a:gd name="connsiteY9" fmla="*/ 1274525 h 198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2946" h="1986305">
                  <a:moveTo>
                    <a:pt x="9153" y="1274525"/>
                  </a:moveTo>
                  <a:cubicBezTo>
                    <a:pt x="-31506" y="1006001"/>
                    <a:pt x="64597" y="728483"/>
                    <a:pt x="271588" y="499788"/>
                  </a:cubicBezTo>
                  <a:cubicBezTo>
                    <a:pt x="497060" y="249252"/>
                    <a:pt x="855598" y="75803"/>
                    <a:pt x="1252946" y="0"/>
                  </a:cubicBezTo>
                  <a:cubicBezTo>
                    <a:pt x="840813" y="110493"/>
                    <a:pt x="485971" y="327625"/>
                    <a:pt x="291917" y="619275"/>
                  </a:cubicBezTo>
                  <a:cubicBezTo>
                    <a:pt x="129281" y="867242"/>
                    <a:pt x="77534" y="1151184"/>
                    <a:pt x="166244" y="1417138"/>
                  </a:cubicBezTo>
                  <a:cubicBezTo>
                    <a:pt x="219840" y="1577738"/>
                    <a:pt x="325183" y="1726775"/>
                    <a:pt x="445312" y="1866819"/>
                  </a:cubicBezTo>
                  <a:cubicBezTo>
                    <a:pt x="469338" y="1893800"/>
                    <a:pt x="491515" y="1920780"/>
                    <a:pt x="517389" y="1947761"/>
                  </a:cubicBezTo>
                  <a:cubicBezTo>
                    <a:pt x="487819" y="1956755"/>
                    <a:pt x="461945" y="1969603"/>
                    <a:pt x="439768" y="1986305"/>
                  </a:cubicBezTo>
                  <a:cubicBezTo>
                    <a:pt x="343665" y="1896369"/>
                    <a:pt x="266043" y="1794870"/>
                    <a:pt x="195814" y="1697225"/>
                  </a:cubicBezTo>
                  <a:cubicBezTo>
                    <a:pt x="99711" y="1564890"/>
                    <a:pt x="31330" y="1423562"/>
                    <a:pt x="9153" y="1274525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0E27EE7-A4D6-4B59-B964-7F52FDA3D1E2}"/>
                </a:ext>
              </a:extLst>
            </p:cNvPr>
            <p:cNvSpPr/>
            <p:nvPr/>
          </p:nvSpPr>
          <p:spPr>
            <a:xfrm>
              <a:off x="3293994" y="272053"/>
              <a:ext cx="3965316" cy="2349533"/>
            </a:xfrm>
            <a:custGeom>
              <a:avLst/>
              <a:gdLst>
                <a:gd name="connsiteX0" fmla="*/ 1951540 w 3965316"/>
                <a:gd name="connsiteY0" fmla="*/ 2349391 h 2349533"/>
                <a:gd name="connsiteX1" fmla="*/ 1203047 w 3965316"/>
                <a:gd name="connsiteY1" fmla="*/ 2308277 h 2349533"/>
                <a:gd name="connsiteX2" fmla="*/ 966486 w 3965316"/>
                <a:gd name="connsiteY2" fmla="*/ 2273588 h 2349533"/>
                <a:gd name="connsiteX3" fmla="*/ 973878 w 3965316"/>
                <a:gd name="connsiteY3" fmla="*/ 2215772 h 2349533"/>
                <a:gd name="connsiteX4" fmla="*/ 663392 w 3965316"/>
                <a:gd name="connsiteY4" fmla="*/ 1976798 h 2349533"/>
                <a:gd name="connsiteX5" fmla="*/ 652303 w 3965316"/>
                <a:gd name="connsiteY5" fmla="*/ 1974229 h 2349533"/>
                <a:gd name="connsiteX6" fmla="*/ 648607 w 3965316"/>
                <a:gd name="connsiteY6" fmla="*/ 1974229 h 2349533"/>
                <a:gd name="connsiteX7" fmla="*/ 637518 w 3965316"/>
                <a:gd name="connsiteY7" fmla="*/ 1972944 h 2349533"/>
                <a:gd name="connsiteX8" fmla="*/ 620885 w 3965316"/>
                <a:gd name="connsiteY8" fmla="*/ 1972944 h 2349533"/>
                <a:gd name="connsiteX9" fmla="*/ 526630 w 3965316"/>
                <a:gd name="connsiteY9" fmla="*/ 1983222 h 2349533"/>
                <a:gd name="connsiteX10" fmla="*/ 495212 w 3965316"/>
                <a:gd name="connsiteY10" fmla="*/ 1976798 h 2349533"/>
                <a:gd name="connsiteX11" fmla="*/ 484123 w 3965316"/>
                <a:gd name="connsiteY11" fmla="*/ 1974229 h 2349533"/>
                <a:gd name="connsiteX12" fmla="*/ 480427 w 3965316"/>
                <a:gd name="connsiteY12" fmla="*/ 1974229 h 2349533"/>
                <a:gd name="connsiteX13" fmla="*/ 469338 w 3965316"/>
                <a:gd name="connsiteY13" fmla="*/ 1972944 h 2349533"/>
                <a:gd name="connsiteX14" fmla="*/ 452705 w 3965316"/>
                <a:gd name="connsiteY14" fmla="*/ 1972944 h 2349533"/>
                <a:gd name="connsiteX15" fmla="*/ 389868 w 3965316"/>
                <a:gd name="connsiteY15" fmla="*/ 1976798 h 2349533"/>
                <a:gd name="connsiteX16" fmla="*/ 197662 w 3965316"/>
                <a:gd name="connsiteY16" fmla="*/ 1739110 h 2349533"/>
                <a:gd name="connsiteX17" fmla="*/ 9153 w 3965316"/>
                <a:gd name="connsiteY17" fmla="*/ 1315125 h 2349533"/>
                <a:gd name="connsiteX18" fmla="*/ 271588 w 3965316"/>
                <a:gd name="connsiteY18" fmla="*/ 540388 h 2349533"/>
                <a:gd name="connsiteX19" fmla="*/ 2395092 w 3965316"/>
                <a:gd name="connsiteY19" fmla="*/ 109979 h 2349533"/>
                <a:gd name="connsiteX20" fmla="*/ 3235993 w 3965316"/>
                <a:gd name="connsiteY20" fmla="*/ 319402 h 2349533"/>
                <a:gd name="connsiteX21" fmla="*/ 3875447 w 3965316"/>
                <a:gd name="connsiteY21" fmla="*/ 780647 h 2349533"/>
                <a:gd name="connsiteX22" fmla="*/ 3237841 w 3965316"/>
                <a:gd name="connsiteY22" fmla="*/ 2150247 h 2349533"/>
                <a:gd name="connsiteX23" fmla="*/ 1951540 w 3965316"/>
                <a:gd name="connsiteY23" fmla="*/ 2349391 h 234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65316" h="2349533">
                  <a:moveTo>
                    <a:pt x="1951540" y="2349391"/>
                  </a:moveTo>
                  <a:cubicBezTo>
                    <a:pt x="1702042" y="2348106"/>
                    <a:pt x="1450696" y="2337828"/>
                    <a:pt x="1203047" y="2308277"/>
                  </a:cubicBezTo>
                  <a:cubicBezTo>
                    <a:pt x="1123577" y="2299284"/>
                    <a:pt x="1044107" y="2287721"/>
                    <a:pt x="966486" y="2273588"/>
                  </a:cubicBezTo>
                  <a:cubicBezTo>
                    <a:pt x="972030" y="2255600"/>
                    <a:pt x="975726" y="2236328"/>
                    <a:pt x="973878" y="2215772"/>
                  </a:cubicBezTo>
                  <a:cubicBezTo>
                    <a:pt x="966486" y="2092430"/>
                    <a:pt x="826027" y="2007633"/>
                    <a:pt x="663392" y="1976798"/>
                  </a:cubicBezTo>
                  <a:cubicBezTo>
                    <a:pt x="659695" y="1975513"/>
                    <a:pt x="657847" y="1975513"/>
                    <a:pt x="652303" y="1974229"/>
                  </a:cubicBezTo>
                  <a:cubicBezTo>
                    <a:pt x="650455" y="1974229"/>
                    <a:pt x="650455" y="1974229"/>
                    <a:pt x="648607" y="1974229"/>
                  </a:cubicBezTo>
                  <a:cubicBezTo>
                    <a:pt x="644910" y="1974229"/>
                    <a:pt x="641214" y="1972944"/>
                    <a:pt x="637518" y="1972944"/>
                  </a:cubicBezTo>
                  <a:cubicBezTo>
                    <a:pt x="631973" y="1971659"/>
                    <a:pt x="626429" y="1972944"/>
                    <a:pt x="620885" y="1972944"/>
                  </a:cubicBezTo>
                  <a:cubicBezTo>
                    <a:pt x="587618" y="1972944"/>
                    <a:pt x="556200" y="1976798"/>
                    <a:pt x="526630" y="1983222"/>
                  </a:cubicBezTo>
                  <a:cubicBezTo>
                    <a:pt x="515541" y="1980653"/>
                    <a:pt x="506300" y="1978083"/>
                    <a:pt x="495212" y="1976798"/>
                  </a:cubicBezTo>
                  <a:cubicBezTo>
                    <a:pt x="491515" y="1975513"/>
                    <a:pt x="489667" y="1975513"/>
                    <a:pt x="484123" y="1974229"/>
                  </a:cubicBezTo>
                  <a:cubicBezTo>
                    <a:pt x="482275" y="1974229"/>
                    <a:pt x="482275" y="1974229"/>
                    <a:pt x="480427" y="1974229"/>
                  </a:cubicBezTo>
                  <a:cubicBezTo>
                    <a:pt x="476730" y="1974229"/>
                    <a:pt x="473034" y="1972944"/>
                    <a:pt x="469338" y="1972944"/>
                  </a:cubicBezTo>
                  <a:cubicBezTo>
                    <a:pt x="463793" y="1971659"/>
                    <a:pt x="458249" y="1972944"/>
                    <a:pt x="452705" y="1972944"/>
                  </a:cubicBezTo>
                  <a:cubicBezTo>
                    <a:pt x="430527" y="1972944"/>
                    <a:pt x="410198" y="1974229"/>
                    <a:pt x="389868" y="1976798"/>
                  </a:cubicBezTo>
                  <a:cubicBezTo>
                    <a:pt x="317791" y="1900995"/>
                    <a:pt x="254954" y="1817483"/>
                    <a:pt x="197662" y="1739110"/>
                  </a:cubicBezTo>
                  <a:cubicBezTo>
                    <a:pt x="101559" y="1605490"/>
                    <a:pt x="33178" y="1464162"/>
                    <a:pt x="9153" y="1315125"/>
                  </a:cubicBezTo>
                  <a:cubicBezTo>
                    <a:pt x="-31506" y="1046601"/>
                    <a:pt x="64597" y="769083"/>
                    <a:pt x="271588" y="540388"/>
                  </a:cubicBezTo>
                  <a:cubicBezTo>
                    <a:pt x="715139" y="57302"/>
                    <a:pt x="1650295" y="-143127"/>
                    <a:pt x="2395092" y="109979"/>
                  </a:cubicBezTo>
                  <a:cubicBezTo>
                    <a:pt x="2664920" y="202485"/>
                    <a:pt x="2958773" y="242314"/>
                    <a:pt x="3235993" y="319402"/>
                  </a:cubicBezTo>
                  <a:cubicBezTo>
                    <a:pt x="3546479" y="405484"/>
                    <a:pt x="3768255" y="557091"/>
                    <a:pt x="3875447" y="780647"/>
                  </a:cubicBezTo>
                  <a:cubicBezTo>
                    <a:pt x="4112008" y="1270157"/>
                    <a:pt x="3875447" y="1863735"/>
                    <a:pt x="3237841" y="2150247"/>
                  </a:cubicBezTo>
                  <a:cubicBezTo>
                    <a:pt x="2860822" y="2321125"/>
                    <a:pt x="2391396" y="2351961"/>
                    <a:pt x="1951540" y="2349391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F945A55-F037-44FE-8B09-79CFC3348269}"/>
                </a:ext>
              </a:extLst>
            </p:cNvPr>
            <p:cNvSpPr/>
            <p:nvPr/>
          </p:nvSpPr>
          <p:spPr>
            <a:xfrm>
              <a:off x="3526257" y="2287395"/>
              <a:ext cx="268492" cy="373877"/>
            </a:xfrm>
            <a:custGeom>
              <a:avLst/>
              <a:gdLst>
                <a:gd name="connsiteX0" fmla="*/ 218592 w 268492"/>
                <a:gd name="connsiteY0" fmla="*/ 0 h 373877"/>
                <a:gd name="connsiteX1" fmla="*/ 109553 w 268492"/>
                <a:gd name="connsiteY1" fmla="*/ 182442 h 373877"/>
                <a:gd name="connsiteX2" fmla="*/ 268492 w 268492"/>
                <a:gd name="connsiteY2" fmla="*/ 373878 h 373877"/>
                <a:gd name="connsiteX3" fmla="*/ 4209 w 268492"/>
                <a:gd name="connsiteY3" fmla="*/ 199144 h 373877"/>
                <a:gd name="connsiteX4" fmla="*/ 218592 w 268492"/>
                <a:gd name="connsiteY4" fmla="*/ 0 h 373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492" h="373877">
                  <a:moveTo>
                    <a:pt x="218592" y="0"/>
                  </a:moveTo>
                  <a:cubicBezTo>
                    <a:pt x="144667" y="41114"/>
                    <a:pt x="100312" y="110493"/>
                    <a:pt x="109553" y="182442"/>
                  </a:cubicBezTo>
                  <a:cubicBezTo>
                    <a:pt x="118793" y="258245"/>
                    <a:pt x="179782" y="330194"/>
                    <a:pt x="268492" y="373878"/>
                  </a:cubicBezTo>
                  <a:cubicBezTo>
                    <a:pt x="137275" y="366169"/>
                    <a:pt x="28235" y="289081"/>
                    <a:pt x="4209" y="199144"/>
                  </a:cubicBezTo>
                  <a:cubicBezTo>
                    <a:pt x="-21665" y="97645"/>
                    <a:pt x="74438" y="2570"/>
                    <a:pt x="218592" y="0"/>
                  </a:cubicBezTo>
                  <a:close/>
                </a:path>
              </a:pathLst>
            </a:custGeom>
            <a:solidFill>
              <a:srgbClr val="73EEFE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E0C39EB-425D-4675-B072-50ADD07E6B03}"/>
                </a:ext>
              </a:extLst>
            </p:cNvPr>
            <p:cNvSpPr/>
            <p:nvPr/>
          </p:nvSpPr>
          <p:spPr>
            <a:xfrm>
              <a:off x="3692487" y="2286973"/>
              <a:ext cx="517204" cy="374430"/>
            </a:xfrm>
            <a:custGeom>
              <a:avLst/>
              <a:gdLst>
                <a:gd name="connsiteX0" fmla="*/ 4312 w 517204"/>
                <a:gd name="connsiteY0" fmla="*/ 198282 h 374430"/>
                <a:gd name="connsiteX1" fmla="*/ 242721 w 517204"/>
                <a:gd name="connsiteY1" fmla="*/ 423 h 374430"/>
                <a:gd name="connsiteX2" fmla="*/ 508852 w 517204"/>
                <a:gd name="connsiteY2" fmla="*/ 161023 h 374430"/>
                <a:gd name="connsiteX3" fmla="*/ 301861 w 517204"/>
                <a:gd name="connsiteY3" fmla="*/ 374301 h 374430"/>
                <a:gd name="connsiteX4" fmla="*/ 4312 w 517204"/>
                <a:gd name="connsiteY4" fmla="*/ 198282 h 3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204" h="374430">
                  <a:moveTo>
                    <a:pt x="4312" y="198282"/>
                  </a:moveTo>
                  <a:cubicBezTo>
                    <a:pt x="-23410" y="91644"/>
                    <a:pt x="85630" y="-7286"/>
                    <a:pt x="242721" y="423"/>
                  </a:cubicBezTo>
                  <a:cubicBezTo>
                    <a:pt x="361001" y="20980"/>
                    <a:pt x="475586" y="73656"/>
                    <a:pt x="508852" y="161023"/>
                  </a:cubicBezTo>
                  <a:cubicBezTo>
                    <a:pt x="545815" y="261238"/>
                    <a:pt x="457104" y="369161"/>
                    <a:pt x="301861" y="374301"/>
                  </a:cubicBezTo>
                  <a:cubicBezTo>
                    <a:pt x="154011" y="378155"/>
                    <a:pt x="30186" y="295927"/>
                    <a:pt x="4312" y="19828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10D9FCA-0B38-4C3F-9D99-27D0AE78BB45}"/>
                </a:ext>
              </a:extLst>
            </p:cNvPr>
            <p:cNvSpPr/>
            <p:nvPr/>
          </p:nvSpPr>
          <p:spPr>
            <a:xfrm>
              <a:off x="3230516" y="2534773"/>
              <a:ext cx="243599" cy="223211"/>
            </a:xfrm>
            <a:custGeom>
              <a:avLst/>
              <a:gdLst>
                <a:gd name="connsiteX0" fmla="*/ 141011 w 243599"/>
                <a:gd name="connsiteY0" fmla="*/ 12152 h 223211"/>
                <a:gd name="connsiteX1" fmla="*/ 144707 w 243599"/>
                <a:gd name="connsiteY1" fmla="*/ 14722 h 223211"/>
                <a:gd name="connsiteX2" fmla="*/ 155796 w 243599"/>
                <a:gd name="connsiteY2" fmla="*/ 26285 h 223211"/>
                <a:gd name="connsiteX3" fmla="*/ 237114 w 243599"/>
                <a:gd name="connsiteY3" fmla="*/ 161189 h 223211"/>
                <a:gd name="connsiteX4" fmla="*/ 105896 w 243599"/>
                <a:gd name="connsiteY4" fmla="*/ 222860 h 223211"/>
                <a:gd name="connsiteX5" fmla="*/ 553 w 243599"/>
                <a:gd name="connsiteY5" fmla="*/ 107228 h 223211"/>
                <a:gd name="connsiteX6" fmla="*/ 20882 w 243599"/>
                <a:gd name="connsiteY6" fmla="*/ 31424 h 223211"/>
                <a:gd name="connsiteX7" fmla="*/ 141011 w 243599"/>
                <a:gd name="connsiteY7" fmla="*/ 12152 h 223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599" h="223211">
                  <a:moveTo>
                    <a:pt x="141011" y="12152"/>
                  </a:moveTo>
                  <a:cubicBezTo>
                    <a:pt x="142859" y="13437"/>
                    <a:pt x="142859" y="13437"/>
                    <a:pt x="144707" y="14722"/>
                  </a:cubicBezTo>
                  <a:cubicBezTo>
                    <a:pt x="146555" y="18576"/>
                    <a:pt x="150251" y="22431"/>
                    <a:pt x="155796" y="26285"/>
                  </a:cubicBezTo>
                  <a:cubicBezTo>
                    <a:pt x="214936" y="55836"/>
                    <a:pt x="261139" y="109797"/>
                    <a:pt x="237114" y="161189"/>
                  </a:cubicBezTo>
                  <a:cubicBezTo>
                    <a:pt x="220480" y="198449"/>
                    <a:pt x="163188" y="226714"/>
                    <a:pt x="105896" y="222860"/>
                  </a:cubicBezTo>
                  <a:cubicBezTo>
                    <a:pt x="24578" y="217721"/>
                    <a:pt x="4249" y="154765"/>
                    <a:pt x="553" y="107228"/>
                  </a:cubicBezTo>
                  <a:cubicBezTo>
                    <a:pt x="-1295" y="81532"/>
                    <a:pt x="553" y="53266"/>
                    <a:pt x="20882" y="31424"/>
                  </a:cubicBezTo>
                  <a:cubicBezTo>
                    <a:pt x="46756" y="3159"/>
                    <a:pt x="104048" y="-12259"/>
                    <a:pt x="141011" y="12152"/>
                  </a:cubicBezTo>
                  <a:close/>
                </a:path>
              </a:pathLst>
            </a:custGeom>
            <a:solidFill>
              <a:srgbClr val="FFFF00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BF824F1-D9B5-49C5-90D0-3266745CE2A0}"/>
                </a:ext>
              </a:extLst>
            </p:cNvPr>
            <p:cNvSpPr/>
            <p:nvPr/>
          </p:nvSpPr>
          <p:spPr>
            <a:xfrm>
              <a:off x="3057735" y="231289"/>
              <a:ext cx="4264042" cy="2470133"/>
            </a:xfrm>
            <a:custGeom>
              <a:avLst/>
              <a:gdLst>
                <a:gd name="connsiteX0" fmla="*/ 42116 w 4264042"/>
                <a:gd name="connsiteY0" fmla="*/ 1499786 h 2470133"/>
                <a:gd name="connsiteX1" fmla="*/ 321184 w 4264042"/>
                <a:gd name="connsiteY1" fmla="*/ 1949467 h 2470133"/>
                <a:gd name="connsiteX2" fmla="*/ 461642 w 4264042"/>
                <a:gd name="connsiteY2" fmla="*/ 2099789 h 2470133"/>
                <a:gd name="connsiteX3" fmla="*/ 409895 w 4264042"/>
                <a:gd name="connsiteY3" fmla="*/ 2237264 h 2470133"/>
                <a:gd name="connsiteX4" fmla="*/ 740710 w 4264042"/>
                <a:gd name="connsiteY4" fmla="*/ 2469813 h 2470133"/>
                <a:gd name="connsiteX5" fmla="*/ 836813 w 4264042"/>
                <a:gd name="connsiteY5" fmla="*/ 2462104 h 2470133"/>
                <a:gd name="connsiteX6" fmla="*/ 907042 w 4264042"/>
                <a:gd name="connsiteY6" fmla="*/ 2469813 h 2470133"/>
                <a:gd name="connsiteX7" fmla="*/ 1162085 w 4264042"/>
                <a:gd name="connsiteY7" fmla="*/ 2378592 h 2470133"/>
                <a:gd name="connsiteX8" fmla="*/ 1413431 w 4264042"/>
                <a:gd name="connsiteY8" fmla="*/ 2404288 h 2470133"/>
                <a:gd name="connsiteX9" fmla="*/ 2121266 w 4264042"/>
                <a:gd name="connsiteY9" fmla="*/ 2428699 h 2470133"/>
                <a:gd name="connsiteX10" fmla="*/ 2400334 w 4264042"/>
                <a:gd name="connsiteY10" fmla="*/ 2427414 h 2470133"/>
                <a:gd name="connsiteX11" fmla="*/ 3642279 w 4264042"/>
                <a:gd name="connsiteY11" fmla="*/ 2155036 h 2470133"/>
                <a:gd name="connsiteX12" fmla="*/ 4119097 w 4264042"/>
                <a:gd name="connsiteY12" fmla="*/ 719911 h 2470133"/>
                <a:gd name="connsiteX13" fmla="*/ 3514758 w 4264042"/>
                <a:gd name="connsiteY13" fmla="*/ 326761 h 2470133"/>
                <a:gd name="connsiteX14" fmla="*/ 2660921 w 4264042"/>
                <a:gd name="connsiteY14" fmla="*/ 114769 h 2470133"/>
                <a:gd name="connsiteX15" fmla="*/ 1851438 w 4264042"/>
                <a:gd name="connsiteY15" fmla="*/ 1706 h 2470133"/>
                <a:gd name="connsiteX16" fmla="*/ 169637 w 4264042"/>
                <a:gd name="connsiteY16" fmla="*/ 701924 h 2470133"/>
                <a:gd name="connsiteX17" fmla="*/ 42116 w 4264042"/>
                <a:gd name="connsiteY17" fmla="*/ 1499786 h 2470133"/>
                <a:gd name="connsiteX18" fmla="*/ 687115 w 4264042"/>
                <a:gd name="connsiteY18" fmla="*/ 2056106 h 2470133"/>
                <a:gd name="connsiteX19" fmla="*/ 578075 w 4264042"/>
                <a:gd name="connsiteY19" fmla="*/ 2238548 h 2470133"/>
                <a:gd name="connsiteX20" fmla="*/ 737014 w 4264042"/>
                <a:gd name="connsiteY20" fmla="*/ 2429984 h 2470133"/>
                <a:gd name="connsiteX21" fmla="*/ 472731 w 4264042"/>
                <a:gd name="connsiteY21" fmla="*/ 2255251 h 2470133"/>
                <a:gd name="connsiteX22" fmla="*/ 687115 w 4264042"/>
                <a:gd name="connsiteY22" fmla="*/ 2056106 h 2470133"/>
                <a:gd name="connsiteX23" fmla="*/ 934764 w 4264042"/>
                <a:gd name="connsiteY23" fmla="*/ 2429984 h 2470133"/>
                <a:gd name="connsiteX24" fmla="*/ 639063 w 4264042"/>
                <a:gd name="connsiteY24" fmla="*/ 2253966 h 2470133"/>
                <a:gd name="connsiteX25" fmla="*/ 877472 w 4264042"/>
                <a:gd name="connsiteY25" fmla="*/ 2056106 h 2470133"/>
                <a:gd name="connsiteX26" fmla="*/ 1143603 w 4264042"/>
                <a:gd name="connsiteY26" fmla="*/ 2216707 h 2470133"/>
                <a:gd name="connsiteX27" fmla="*/ 934764 w 4264042"/>
                <a:gd name="connsiteY27" fmla="*/ 2429984 h 2470133"/>
                <a:gd name="connsiteX28" fmla="*/ 3474099 w 4264042"/>
                <a:gd name="connsiteY28" fmla="*/ 2191011 h 2470133"/>
                <a:gd name="connsiteX29" fmla="*/ 2185951 w 4264042"/>
                <a:gd name="connsiteY29" fmla="*/ 2390155 h 2470133"/>
                <a:gd name="connsiteX30" fmla="*/ 1437457 w 4264042"/>
                <a:gd name="connsiteY30" fmla="*/ 2349041 h 2470133"/>
                <a:gd name="connsiteX31" fmla="*/ 1200896 w 4264042"/>
                <a:gd name="connsiteY31" fmla="*/ 2314352 h 2470133"/>
                <a:gd name="connsiteX32" fmla="*/ 1208288 w 4264042"/>
                <a:gd name="connsiteY32" fmla="*/ 2256536 h 2470133"/>
                <a:gd name="connsiteX33" fmla="*/ 897802 w 4264042"/>
                <a:gd name="connsiteY33" fmla="*/ 2017562 h 2470133"/>
                <a:gd name="connsiteX34" fmla="*/ 886713 w 4264042"/>
                <a:gd name="connsiteY34" fmla="*/ 2014992 h 2470133"/>
                <a:gd name="connsiteX35" fmla="*/ 883017 w 4264042"/>
                <a:gd name="connsiteY35" fmla="*/ 2014992 h 2470133"/>
                <a:gd name="connsiteX36" fmla="*/ 871928 w 4264042"/>
                <a:gd name="connsiteY36" fmla="*/ 2013708 h 2470133"/>
                <a:gd name="connsiteX37" fmla="*/ 855295 w 4264042"/>
                <a:gd name="connsiteY37" fmla="*/ 2013708 h 2470133"/>
                <a:gd name="connsiteX38" fmla="*/ 761040 w 4264042"/>
                <a:gd name="connsiteY38" fmla="*/ 2023986 h 2470133"/>
                <a:gd name="connsiteX39" fmla="*/ 729622 w 4264042"/>
                <a:gd name="connsiteY39" fmla="*/ 2017562 h 2470133"/>
                <a:gd name="connsiteX40" fmla="*/ 718533 w 4264042"/>
                <a:gd name="connsiteY40" fmla="*/ 2014992 h 2470133"/>
                <a:gd name="connsiteX41" fmla="*/ 714837 w 4264042"/>
                <a:gd name="connsiteY41" fmla="*/ 2014992 h 2470133"/>
                <a:gd name="connsiteX42" fmla="*/ 703748 w 4264042"/>
                <a:gd name="connsiteY42" fmla="*/ 2013708 h 2470133"/>
                <a:gd name="connsiteX43" fmla="*/ 687115 w 4264042"/>
                <a:gd name="connsiteY43" fmla="*/ 2013708 h 2470133"/>
                <a:gd name="connsiteX44" fmla="*/ 624278 w 4264042"/>
                <a:gd name="connsiteY44" fmla="*/ 2017562 h 2470133"/>
                <a:gd name="connsiteX45" fmla="*/ 432072 w 4264042"/>
                <a:gd name="connsiteY45" fmla="*/ 1779873 h 2470133"/>
                <a:gd name="connsiteX46" fmla="*/ 243563 w 4264042"/>
                <a:gd name="connsiteY46" fmla="*/ 1355889 h 2470133"/>
                <a:gd name="connsiteX47" fmla="*/ 505998 w 4264042"/>
                <a:gd name="connsiteY47" fmla="*/ 581152 h 2470133"/>
                <a:gd name="connsiteX48" fmla="*/ 2631350 w 4264042"/>
                <a:gd name="connsiteY48" fmla="*/ 150743 h 2470133"/>
                <a:gd name="connsiteX49" fmla="*/ 3472251 w 4264042"/>
                <a:gd name="connsiteY49" fmla="*/ 360166 h 2470133"/>
                <a:gd name="connsiteX50" fmla="*/ 4111705 w 4264042"/>
                <a:gd name="connsiteY50" fmla="*/ 821410 h 2470133"/>
                <a:gd name="connsiteX51" fmla="*/ 3474099 w 4264042"/>
                <a:gd name="connsiteY51" fmla="*/ 2191011 h 2470133"/>
                <a:gd name="connsiteX52" fmla="*/ 254651 w 4264042"/>
                <a:gd name="connsiteY52" fmla="*/ 1781158 h 2470133"/>
                <a:gd name="connsiteX53" fmla="*/ 66142 w 4264042"/>
                <a:gd name="connsiteY53" fmla="*/ 1357173 h 2470133"/>
                <a:gd name="connsiteX54" fmla="*/ 328577 w 4264042"/>
                <a:gd name="connsiteY54" fmla="*/ 582437 h 2470133"/>
                <a:gd name="connsiteX55" fmla="*/ 1311784 w 4264042"/>
                <a:gd name="connsiteY55" fmla="*/ 82649 h 2470133"/>
                <a:gd name="connsiteX56" fmla="*/ 350754 w 4264042"/>
                <a:gd name="connsiteY56" fmla="*/ 701924 h 2470133"/>
                <a:gd name="connsiteX57" fmla="*/ 225081 w 4264042"/>
                <a:gd name="connsiteY57" fmla="*/ 1499786 h 2470133"/>
                <a:gd name="connsiteX58" fmla="*/ 504149 w 4264042"/>
                <a:gd name="connsiteY58" fmla="*/ 1949467 h 2470133"/>
                <a:gd name="connsiteX59" fmla="*/ 576227 w 4264042"/>
                <a:gd name="connsiteY59" fmla="*/ 2030410 h 2470133"/>
                <a:gd name="connsiteX60" fmla="*/ 498605 w 4264042"/>
                <a:gd name="connsiteY60" fmla="*/ 2068954 h 2470133"/>
                <a:gd name="connsiteX61" fmla="*/ 254651 w 4264042"/>
                <a:gd name="connsiteY61" fmla="*/ 1781158 h 247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64042" h="2470133">
                  <a:moveTo>
                    <a:pt x="42116" y="1499786"/>
                  </a:moveTo>
                  <a:cubicBezTo>
                    <a:pt x="95712" y="1660387"/>
                    <a:pt x="201056" y="1809424"/>
                    <a:pt x="321184" y="1949467"/>
                  </a:cubicBezTo>
                  <a:cubicBezTo>
                    <a:pt x="365539" y="2000860"/>
                    <a:pt x="409895" y="2052252"/>
                    <a:pt x="461642" y="2099789"/>
                  </a:cubicBezTo>
                  <a:cubicBezTo>
                    <a:pt x="424680" y="2138334"/>
                    <a:pt x="404350" y="2187156"/>
                    <a:pt x="409895" y="2237264"/>
                  </a:cubicBezTo>
                  <a:cubicBezTo>
                    <a:pt x="422832" y="2355465"/>
                    <a:pt x="565138" y="2464674"/>
                    <a:pt x="740710" y="2469813"/>
                  </a:cubicBezTo>
                  <a:cubicBezTo>
                    <a:pt x="773977" y="2471098"/>
                    <a:pt x="807243" y="2468528"/>
                    <a:pt x="836813" y="2462104"/>
                  </a:cubicBezTo>
                  <a:cubicBezTo>
                    <a:pt x="858991" y="2465958"/>
                    <a:pt x="883017" y="2469813"/>
                    <a:pt x="907042" y="2469813"/>
                  </a:cubicBezTo>
                  <a:cubicBezTo>
                    <a:pt x="1016082" y="2473667"/>
                    <a:pt x="1108489" y="2436408"/>
                    <a:pt x="1162085" y="2378592"/>
                  </a:cubicBezTo>
                  <a:cubicBezTo>
                    <a:pt x="1247099" y="2388870"/>
                    <a:pt x="1332113" y="2396579"/>
                    <a:pt x="1413431" y="2404288"/>
                  </a:cubicBezTo>
                  <a:cubicBezTo>
                    <a:pt x="1646296" y="2424845"/>
                    <a:pt x="1884705" y="2432554"/>
                    <a:pt x="2121266" y="2428699"/>
                  </a:cubicBezTo>
                  <a:cubicBezTo>
                    <a:pt x="2213672" y="2429984"/>
                    <a:pt x="2307927" y="2428699"/>
                    <a:pt x="2400334" y="2427414"/>
                  </a:cubicBezTo>
                  <a:cubicBezTo>
                    <a:pt x="2842038" y="2417136"/>
                    <a:pt x="3292982" y="2354180"/>
                    <a:pt x="3642279" y="2155036"/>
                  </a:cubicBezTo>
                  <a:cubicBezTo>
                    <a:pt x="4231834" y="1819702"/>
                    <a:pt x="4427736" y="1201712"/>
                    <a:pt x="4119097" y="719911"/>
                  </a:cubicBezTo>
                  <a:cubicBezTo>
                    <a:pt x="3998969" y="532330"/>
                    <a:pt x="3784585" y="405134"/>
                    <a:pt x="3514758" y="326761"/>
                  </a:cubicBezTo>
                  <a:cubicBezTo>
                    <a:pt x="3233842" y="247103"/>
                    <a:pt x="2934444" y="208559"/>
                    <a:pt x="2660921" y="114769"/>
                  </a:cubicBezTo>
                  <a:cubicBezTo>
                    <a:pt x="2402182" y="27402"/>
                    <a:pt x="2123114" y="-8572"/>
                    <a:pt x="1851438" y="1706"/>
                  </a:cubicBezTo>
                  <a:cubicBezTo>
                    <a:pt x="1162085" y="-23990"/>
                    <a:pt x="470883" y="247103"/>
                    <a:pt x="169637" y="701924"/>
                  </a:cubicBezTo>
                  <a:cubicBezTo>
                    <a:pt x="5153" y="949891"/>
                    <a:pt x="-44746" y="1233832"/>
                    <a:pt x="42116" y="1499786"/>
                  </a:cubicBezTo>
                  <a:close/>
                  <a:moveTo>
                    <a:pt x="687115" y="2056106"/>
                  </a:moveTo>
                  <a:cubicBezTo>
                    <a:pt x="613189" y="2097220"/>
                    <a:pt x="568834" y="2166599"/>
                    <a:pt x="578075" y="2238548"/>
                  </a:cubicBezTo>
                  <a:cubicBezTo>
                    <a:pt x="587315" y="2314352"/>
                    <a:pt x="648304" y="2386301"/>
                    <a:pt x="737014" y="2429984"/>
                  </a:cubicBezTo>
                  <a:cubicBezTo>
                    <a:pt x="605797" y="2422275"/>
                    <a:pt x="496757" y="2345187"/>
                    <a:pt x="472731" y="2255251"/>
                  </a:cubicBezTo>
                  <a:cubicBezTo>
                    <a:pt x="446857" y="2153751"/>
                    <a:pt x="542960" y="2058676"/>
                    <a:pt x="687115" y="2056106"/>
                  </a:cubicBezTo>
                  <a:close/>
                  <a:moveTo>
                    <a:pt x="934764" y="2429984"/>
                  </a:moveTo>
                  <a:cubicBezTo>
                    <a:pt x="788762" y="2435123"/>
                    <a:pt x="664937" y="2351611"/>
                    <a:pt x="639063" y="2253966"/>
                  </a:cubicBezTo>
                  <a:cubicBezTo>
                    <a:pt x="611341" y="2147327"/>
                    <a:pt x="720381" y="2048397"/>
                    <a:pt x="877472" y="2056106"/>
                  </a:cubicBezTo>
                  <a:cubicBezTo>
                    <a:pt x="995753" y="2076663"/>
                    <a:pt x="1110337" y="2129340"/>
                    <a:pt x="1143603" y="2216707"/>
                  </a:cubicBezTo>
                  <a:cubicBezTo>
                    <a:pt x="1180566" y="2316921"/>
                    <a:pt x="1091856" y="2424845"/>
                    <a:pt x="934764" y="2429984"/>
                  </a:cubicBezTo>
                  <a:close/>
                  <a:moveTo>
                    <a:pt x="3474099" y="2191011"/>
                  </a:moveTo>
                  <a:cubicBezTo>
                    <a:pt x="3095232" y="2361889"/>
                    <a:pt x="2627654" y="2392725"/>
                    <a:pt x="2185951" y="2390155"/>
                  </a:cubicBezTo>
                  <a:cubicBezTo>
                    <a:pt x="1936452" y="2388870"/>
                    <a:pt x="1685106" y="2378592"/>
                    <a:pt x="1437457" y="2349041"/>
                  </a:cubicBezTo>
                  <a:cubicBezTo>
                    <a:pt x="1357987" y="2340048"/>
                    <a:pt x="1278517" y="2328484"/>
                    <a:pt x="1200896" y="2314352"/>
                  </a:cubicBezTo>
                  <a:cubicBezTo>
                    <a:pt x="1206440" y="2296364"/>
                    <a:pt x="1210136" y="2277092"/>
                    <a:pt x="1208288" y="2256536"/>
                  </a:cubicBezTo>
                  <a:cubicBezTo>
                    <a:pt x="1200896" y="2133194"/>
                    <a:pt x="1060437" y="2048397"/>
                    <a:pt x="897802" y="2017562"/>
                  </a:cubicBezTo>
                  <a:cubicBezTo>
                    <a:pt x="894105" y="2016277"/>
                    <a:pt x="892257" y="2016277"/>
                    <a:pt x="886713" y="2014992"/>
                  </a:cubicBezTo>
                  <a:cubicBezTo>
                    <a:pt x="884865" y="2014992"/>
                    <a:pt x="884865" y="2014992"/>
                    <a:pt x="883017" y="2014992"/>
                  </a:cubicBezTo>
                  <a:cubicBezTo>
                    <a:pt x="879320" y="2014992"/>
                    <a:pt x="875624" y="2013708"/>
                    <a:pt x="871928" y="2013708"/>
                  </a:cubicBezTo>
                  <a:cubicBezTo>
                    <a:pt x="866383" y="2012423"/>
                    <a:pt x="860839" y="2013708"/>
                    <a:pt x="855295" y="2013708"/>
                  </a:cubicBezTo>
                  <a:cubicBezTo>
                    <a:pt x="822028" y="2013708"/>
                    <a:pt x="790610" y="2017562"/>
                    <a:pt x="761040" y="2023986"/>
                  </a:cubicBezTo>
                  <a:cubicBezTo>
                    <a:pt x="749951" y="2021417"/>
                    <a:pt x="740710" y="2018847"/>
                    <a:pt x="729622" y="2017562"/>
                  </a:cubicBezTo>
                  <a:cubicBezTo>
                    <a:pt x="725925" y="2016277"/>
                    <a:pt x="724077" y="2016277"/>
                    <a:pt x="718533" y="2014992"/>
                  </a:cubicBezTo>
                  <a:cubicBezTo>
                    <a:pt x="716685" y="2014992"/>
                    <a:pt x="716685" y="2014992"/>
                    <a:pt x="714837" y="2014992"/>
                  </a:cubicBezTo>
                  <a:cubicBezTo>
                    <a:pt x="711140" y="2014992"/>
                    <a:pt x="707444" y="2013708"/>
                    <a:pt x="703748" y="2013708"/>
                  </a:cubicBezTo>
                  <a:cubicBezTo>
                    <a:pt x="698203" y="2012423"/>
                    <a:pt x="692659" y="2013708"/>
                    <a:pt x="687115" y="2013708"/>
                  </a:cubicBezTo>
                  <a:cubicBezTo>
                    <a:pt x="664937" y="2013708"/>
                    <a:pt x="644608" y="2014992"/>
                    <a:pt x="624278" y="2017562"/>
                  </a:cubicBezTo>
                  <a:cubicBezTo>
                    <a:pt x="552201" y="1941759"/>
                    <a:pt x="489364" y="1858247"/>
                    <a:pt x="432072" y="1779873"/>
                  </a:cubicBezTo>
                  <a:cubicBezTo>
                    <a:pt x="335969" y="1646254"/>
                    <a:pt x="267588" y="1504926"/>
                    <a:pt x="243563" y="1355889"/>
                  </a:cubicBezTo>
                  <a:cubicBezTo>
                    <a:pt x="202904" y="1087365"/>
                    <a:pt x="299007" y="809847"/>
                    <a:pt x="505998" y="581152"/>
                  </a:cubicBezTo>
                  <a:cubicBezTo>
                    <a:pt x="951398" y="98066"/>
                    <a:pt x="1886553" y="-102363"/>
                    <a:pt x="2631350" y="150743"/>
                  </a:cubicBezTo>
                  <a:cubicBezTo>
                    <a:pt x="2901178" y="243249"/>
                    <a:pt x="3195031" y="283078"/>
                    <a:pt x="3472251" y="360166"/>
                  </a:cubicBezTo>
                  <a:cubicBezTo>
                    <a:pt x="3782737" y="446248"/>
                    <a:pt x="4004513" y="597855"/>
                    <a:pt x="4111705" y="821410"/>
                  </a:cubicBezTo>
                  <a:cubicBezTo>
                    <a:pt x="4350114" y="1309636"/>
                    <a:pt x="4111705" y="1904499"/>
                    <a:pt x="3474099" y="2191011"/>
                  </a:cubicBezTo>
                  <a:close/>
                  <a:moveTo>
                    <a:pt x="254651" y="1781158"/>
                  </a:moveTo>
                  <a:cubicBezTo>
                    <a:pt x="158549" y="1647539"/>
                    <a:pt x="90168" y="1506210"/>
                    <a:pt x="66142" y="1357173"/>
                  </a:cubicBezTo>
                  <a:cubicBezTo>
                    <a:pt x="25483" y="1088649"/>
                    <a:pt x="121586" y="811132"/>
                    <a:pt x="328577" y="582437"/>
                  </a:cubicBezTo>
                  <a:cubicBezTo>
                    <a:pt x="555897" y="331900"/>
                    <a:pt x="914435" y="158452"/>
                    <a:pt x="1311784" y="82649"/>
                  </a:cubicBezTo>
                  <a:cubicBezTo>
                    <a:pt x="899650" y="193142"/>
                    <a:pt x="544808" y="410273"/>
                    <a:pt x="350754" y="701924"/>
                  </a:cubicBezTo>
                  <a:cubicBezTo>
                    <a:pt x="188119" y="949891"/>
                    <a:pt x="136371" y="1233832"/>
                    <a:pt x="225081" y="1499786"/>
                  </a:cubicBezTo>
                  <a:cubicBezTo>
                    <a:pt x="278677" y="1660387"/>
                    <a:pt x="384021" y="1809424"/>
                    <a:pt x="504149" y="1949467"/>
                  </a:cubicBezTo>
                  <a:cubicBezTo>
                    <a:pt x="528175" y="1976448"/>
                    <a:pt x="550353" y="2003429"/>
                    <a:pt x="576227" y="2030410"/>
                  </a:cubicBezTo>
                  <a:cubicBezTo>
                    <a:pt x="546656" y="2039404"/>
                    <a:pt x="520783" y="2052252"/>
                    <a:pt x="498605" y="2068954"/>
                  </a:cubicBezTo>
                  <a:cubicBezTo>
                    <a:pt x="402502" y="1980303"/>
                    <a:pt x="324881" y="1877519"/>
                    <a:pt x="254651" y="1781158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AE415A4-6218-4BA8-BDCC-CC617D1219C5}"/>
                </a:ext>
              </a:extLst>
            </p:cNvPr>
            <p:cNvSpPr/>
            <p:nvPr/>
          </p:nvSpPr>
          <p:spPr>
            <a:xfrm>
              <a:off x="3172844" y="2494403"/>
              <a:ext cx="362970" cy="304638"/>
            </a:xfrm>
            <a:custGeom>
              <a:avLst/>
              <a:gdLst>
                <a:gd name="connsiteX0" fmla="*/ 12022 w 362970"/>
                <a:gd name="connsiteY0" fmla="*/ 80788 h 304638"/>
                <a:gd name="connsiteX1" fmla="*/ 109973 w 362970"/>
                <a:gd name="connsiteY1" fmla="*/ 295350 h 304638"/>
                <a:gd name="connsiteX2" fmla="*/ 346534 w 362970"/>
                <a:gd name="connsiteY2" fmla="*/ 228540 h 304638"/>
                <a:gd name="connsiteX3" fmla="*/ 250431 w 362970"/>
                <a:gd name="connsiteY3" fmla="*/ 33250 h 304638"/>
                <a:gd name="connsiteX4" fmla="*/ 243038 w 362970"/>
                <a:gd name="connsiteY4" fmla="*/ 24257 h 304638"/>
                <a:gd name="connsiteX5" fmla="*/ 12022 w 362970"/>
                <a:gd name="connsiteY5" fmla="*/ 80788 h 304638"/>
                <a:gd name="connsiteX6" fmla="*/ 80403 w 362970"/>
                <a:gd name="connsiteY6" fmla="*/ 71794 h 304638"/>
                <a:gd name="connsiteX7" fmla="*/ 198683 w 362970"/>
                <a:gd name="connsiteY7" fmla="*/ 53807 h 304638"/>
                <a:gd name="connsiteX8" fmla="*/ 202379 w 362970"/>
                <a:gd name="connsiteY8" fmla="*/ 56377 h 304638"/>
                <a:gd name="connsiteX9" fmla="*/ 213468 w 362970"/>
                <a:gd name="connsiteY9" fmla="*/ 67940 h 304638"/>
                <a:gd name="connsiteX10" fmla="*/ 294786 w 362970"/>
                <a:gd name="connsiteY10" fmla="*/ 202844 h 304638"/>
                <a:gd name="connsiteX11" fmla="*/ 163569 w 362970"/>
                <a:gd name="connsiteY11" fmla="*/ 264515 h 304638"/>
                <a:gd name="connsiteX12" fmla="*/ 58225 w 362970"/>
                <a:gd name="connsiteY12" fmla="*/ 148883 h 304638"/>
                <a:gd name="connsiteX13" fmla="*/ 80403 w 362970"/>
                <a:gd name="connsiteY13" fmla="*/ 71794 h 304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2970" h="304638">
                  <a:moveTo>
                    <a:pt x="12022" y="80788"/>
                  </a:moveTo>
                  <a:cubicBezTo>
                    <a:pt x="-17548" y="148883"/>
                    <a:pt x="4629" y="263230"/>
                    <a:pt x="109973" y="295350"/>
                  </a:cubicBezTo>
                  <a:cubicBezTo>
                    <a:pt x="196835" y="322331"/>
                    <a:pt x="307723" y="287641"/>
                    <a:pt x="346534" y="228540"/>
                  </a:cubicBezTo>
                  <a:cubicBezTo>
                    <a:pt x="392737" y="156592"/>
                    <a:pt x="335445" y="76934"/>
                    <a:pt x="250431" y="33250"/>
                  </a:cubicBezTo>
                  <a:cubicBezTo>
                    <a:pt x="248583" y="29396"/>
                    <a:pt x="246735" y="26826"/>
                    <a:pt x="243038" y="24257"/>
                  </a:cubicBezTo>
                  <a:cubicBezTo>
                    <a:pt x="159872" y="-29705"/>
                    <a:pt x="41592" y="13978"/>
                    <a:pt x="12022" y="80788"/>
                  </a:cubicBezTo>
                  <a:close/>
                  <a:moveTo>
                    <a:pt x="80403" y="71794"/>
                  </a:moveTo>
                  <a:cubicBezTo>
                    <a:pt x="104428" y="44814"/>
                    <a:pt x="161720" y="28111"/>
                    <a:pt x="198683" y="53807"/>
                  </a:cubicBezTo>
                  <a:cubicBezTo>
                    <a:pt x="200531" y="55092"/>
                    <a:pt x="200531" y="55092"/>
                    <a:pt x="202379" y="56377"/>
                  </a:cubicBezTo>
                  <a:cubicBezTo>
                    <a:pt x="204227" y="60231"/>
                    <a:pt x="207924" y="64086"/>
                    <a:pt x="213468" y="67940"/>
                  </a:cubicBezTo>
                  <a:cubicBezTo>
                    <a:pt x="272608" y="97490"/>
                    <a:pt x="318812" y="151452"/>
                    <a:pt x="294786" y="202844"/>
                  </a:cubicBezTo>
                  <a:cubicBezTo>
                    <a:pt x="278153" y="240104"/>
                    <a:pt x="220861" y="268369"/>
                    <a:pt x="163569" y="264515"/>
                  </a:cubicBezTo>
                  <a:cubicBezTo>
                    <a:pt x="82251" y="259376"/>
                    <a:pt x="61921" y="196420"/>
                    <a:pt x="58225" y="148883"/>
                  </a:cubicBezTo>
                  <a:cubicBezTo>
                    <a:pt x="60073" y="121902"/>
                    <a:pt x="61921" y="93636"/>
                    <a:pt x="80403" y="71794"/>
                  </a:cubicBezTo>
                  <a:close/>
                </a:path>
              </a:pathLst>
            </a:custGeom>
            <a:solidFill>
              <a:srgbClr val="333333"/>
            </a:solidFill>
            <a:ln w="184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494541" y="731216"/>
            <a:ext cx="4891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Baloo 2" pitchFamily="2" charset="0"/>
                <a:cs typeface="Baloo 2" pitchFamily="2" charset="0"/>
              </a:rPr>
              <a:t>Ôi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không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hải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này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bị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mắc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kẹt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rồi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.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hãy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hải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cẩu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bằng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cách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vượt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qua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28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28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216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1163" y="3203467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Nắm được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329" y="274514"/>
            <a:ext cx="4682761" cy="2357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689318"/>
            <a:ext cx="461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1162" y="4975490"/>
            <a:ext cx="6221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V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ận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dụng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 được các công thức</a:t>
            </a:r>
          </a:p>
          <a:p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vào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toán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601" y="3285920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2060" y="4872235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369123" y="1456179"/>
            <a:ext cx="11693237" cy="2523768"/>
            <a:chOff x="166254" y="1701194"/>
            <a:chExt cx="11693237" cy="2523768"/>
          </a:xfrm>
        </p:grpSpPr>
        <p:sp>
          <p:nvSpPr>
            <p:cNvPr id="43" name="Rectangle 1"/>
            <p:cNvSpPr>
              <a:spLocks noChangeArrowheads="1"/>
            </p:cNvSpPr>
            <p:nvPr/>
          </p:nvSpPr>
          <p:spPr bwMode="auto">
            <a:xfrm>
              <a:off x="166254" y="1701194"/>
              <a:ext cx="11693237" cy="2523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Một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trồng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cây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ăn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quả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hình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chữ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nhật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120m,</a:t>
              </a:r>
              <a:endPara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loo 2" pitchFamily="2" charset="0"/>
                <a:cs typeface="Baloo 2" pitchFamily="2" charset="0"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rộng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bằng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  </a:t>
              </a:r>
              <a:r>
                <a:rPr kumimoji="0" lang="vi-VN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 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 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chiều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dài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a)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chu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vi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b)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Tính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diện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tích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khu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vườn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đó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với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đơn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vị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đo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mét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vuông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,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là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 </a:t>
              </a:r>
              <a:r>
                <a:rPr kumimoji="0" lang="en-US" altLang="en-US" sz="32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héc</a:t>
              </a:r>
              <a:r>
                <a: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aloo 2" pitchFamily="2" charset="0"/>
                  <a:cs typeface="Baloo 2" pitchFamily="2" charset="0"/>
                </a:rPr>
                <a:t>-ta.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110813" y="2304333"/>
                  <a:ext cx="238847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0813" y="2304333"/>
                  <a:ext cx="238847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1</a:t>
            </a:r>
            <a:endParaRPr lang="en-US" sz="4000" dirty="0">
              <a:solidFill>
                <a:srgbClr val="002060"/>
              </a:solidFill>
              <a:latin typeface="UVF Lobster12" panose="02000506000000020003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064007" y="2007591"/>
            <a:ext cx="2571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1017" y="2675803"/>
            <a:ext cx="5090036" cy="90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97244" y="4464555"/>
            <a:ext cx="75386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Chu vi = (chiều dài + chiều rộng) x 2</a:t>
            </a:r>
            <a:endParaRPr lang="en-US" sz="32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D88B89-81BA-42A3-9B2F-83138AABCCAF}"/>
              </a:ext>
            </a:extLst>
          </p:cNvPr>
          <p:cNvSpPr txBox="1"/>
          <p:nvPr/>
        </p:nvSpPr>
        <p:spPr>
          <a:xfrm>
            <a:off x="3086035" y="5367634"/>
            <a:ext cx="691232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Diện tích = chiều dài x chiều rộng</a:t>
            </a:r>
            <a:endParaRPr lang="en-US" sz="3200" b="1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775722" y="3260173"/>
            <a:ext cx="26956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916727" y="3954016"/>
            <a:ext cx="3440892" cy="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064007" y="3934037"/>
            <a:ext cx="3438143" cy="460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1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1</a:t>
              </a:r>
              <a:endParaRPr lang="en-US" sz="3000" dirty="0">
                <a:solidFill>
                  <a:srgbClr val="002060"/>
                </a:solidFill>
                <a:latin typeface="UVF Lobster12" panose="02000506000000020003" pitchFamily="2" charset="0"/>
              </a:endParaRPr>
            </a:p>
          </p:txBody>
        </p:sp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810398" y="1631757"/>
            <a:ext cx="656109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a)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Chiều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rộng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khu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vườn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hình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chữ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nhật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721731" y="3756405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a) 400m;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            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9600 m</a:t>
            </a:r>
            <a:r>
              <a:rPr lang="en-US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;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0,96ha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49168" y="426572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120 x 80 = 9600 (m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Đổi: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9600 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 = 0,96 ha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380561" y="3214220"/>
            <a:ext cx="38827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(120 + 80) x 2 = 400 (m)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004337" y="2678525"/>
            <a:ext cx="55867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khu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vườn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chữ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nhật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429730" y="2020406"/>
            <a:ext cx="2773516" cy="693844"/>
            <a:chOff x="4203770" y="2429649"/>
            <a:chExt cx="2773516" cy="693844"/>
          </a:xfrm>
        </p:grpSpPr>
        <p:sp>
          <p:nvSpPr>
            <p:cNvPr id="34" name="Rectangle 33"/>
            <p:cNvSpPr/>
            <p:nvPr/>
          </p:nvSpPr>
          <p:spPr>
            <a:xfrm>
              <a:off x="4203770" y="2563886"/>
              <a:ext cx="2773516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120 x      </a:t>
              </a:r>
              <a:r>
                <a:rPr lang="en-US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= </a:t>
              </a:r>
              <a:r>
                <a:rPr lang="vi-VN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8</a:t>
              </a:r>
              <a:r>
                <a:rPr lang="en-US" altLang="en-US" sz="3000" dirty="0">
                  <a:solidFill>
                    <a:srgbClr val="FFFF00"/>
                  </a:solidFill>
                  <a:latin typeface="Baloo 2" pitchFamily="2" charset="0"/>
                  <a:cs typeface="Baloo 2" pitchFamily="2" charset="0"/>
                </a:rPr>
                <a:t>0 (m)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vi-VN" sz="2400" b="0" i="0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rgbClr val="FFFF00"/>
                    </a:solidFill>
                    <a:latin typeface="Baloo 2" pitchFamily="2" charset="0"/>
                    <a:cs typeface="Baloo 2" pitchFamily="2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7739" y="2429649"/>
                  <a:ext cx="230832" cy="69384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giải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8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777854" y="5514271"/>
            <a:ext cx="1341755" cy="13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7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2</a:t>
            </a:r>
          </a:p>
        </p:txBody>
      </p:sp>
      <p:grpSp>
        <p:nvGrpSpPr>
          <p:cNvPr id="23" name="Group 147491"/>
          <p:cNvGrpSpPr>
            <a:grpSpLocks/>
          </p:cNvGrpSpPr>
          <p:nvPr/>
        </p:nvGrpSpPr>
        <p:grpSpPr bwMode="auto">
          <a:xfrm>
            <a:off x="744402" y="1860375"/>
            <a:ext cx="5822605" cy="1580464"/>
            <a:chOff x="384" y="720"/>
            <a:chExt cx="3120" cy="597"/>
          </a:xfrm>
        </p:grpSpPr>
        <p:sp>
          <p:nvSpPr>
            <p:cNvPr id="24" name="Rectangles 147458"/>
            <p:cNvSpPr>
              <a:spLocks noChangeArrowheads="1" noChangeShapeType="1" noTextEdit="1"/>
            </p:cNvSpPr>
            <p:nvPr/>
          </p:nvSpPr>
          <p:spPr bwMode="auto">
            <a:xfrm>
              <a:off x="384" y="720"/>
              <a:ext cx="3120" cy="2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mảnh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thang </a:t>
              </a:r>
            </a:p>
          </p:txBody>
        </p:sp>
        <p:sp>
          <p:nvSpPr>
            <p:cNvPr id="25" name="Rectangles 147474"/>
            <p:cNvSpPr>
              <a:spLocks noChangeArrowheads="1" noChangeShapeType="1" noTextEdit="1"/>
            </p:cNvSpPr>
            <p:nvPr/>
          </p:nvSpPr>
          <p:spPr bwMode="auto">
            <a:xfrm>
              <a:off x="816" y="1052"/>
              <a:ext cx="1920" cy="26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0" dirty="0" err="1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 1 : 1000.</a:t>
              </a:r>
            </a:p>
          </p:txBody>
        </p:sp>
      </p:grpSp>
      <p:grpSp>
        <p:nvGrpSpPr>
          <p:cNvPr id="26" name="Group 147490"/>
          <p:cNvGrpSpPr>
            <a:grpSpLocks/>
          </p:cNvGrpSpPr>
          <p:nvPr/>
        </p:nvGrpSpPr>
        <p:grpSpPr bwMode="auto">
          <a:xfrm>
            <a:off x="1398118" y="3925497"/>
            <a:ext cx="4120613" cy="1417061"/>
            <a:chOff x="816" y="1439"/>
            <a:chExt cx="1920" cy="578"/>
          </a:xfrm>
        </p:grpSpPr>
        <p:sp>
          <p:nvSpPr>
            <p:cNvPr id="27" name="Rectangles 147462"/>
            <p:cNvSpPr>
              <a:spLocks noChangeArrowheads="1" noChangeShapeType="1" noTextEdit="1"/>
            </p:cNvSpPr>
            <p:nvPr/>
          </p:nvSpPr>
          <p:spPr bwMode="auto">
            <a:xfrm>
              <a:off x="816" y="1439"/>
              <a:ext cx="1920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Tính diện tích mảnh vườn đó 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s 147489"/>
            <p:cNvSpPr>
              <a:spLocks noChangeArrowheads="1" noChangeShapeType="1" noTextEdit="1"/>
            </p:cNvSpPr>
            <p:nvPr/>
          </p:nvSpPr>
          <p:spPr bwMode="auto">
            <a:xfrm>
              <a:off x="825" y="1776"/>
              <a:ext cx="1872" cy="24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20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với đơn vị đo là mét vuông.</a:t>
              </a:r>
              <a:endParaRPr lang="en-US" sz="2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147520"/>
          <p:cNvGrpSpPr>
            <a:grpSpLocks/>
          </p:cNvGrpSpPr>
          <p:nvPr/>
        </p:nvGrpSpPr>
        <p:grpSpPr bwMode="auto">
          <a:xfrm>
            <a:off x="6586940" y="1388888"/>
            <a:ext cx="4016892" cy="2910396"/>
            <a:chOff x="3792" y="576"/>
            <a:chExt cx="1824" cy="1213"/>
          </a:xfrm>
        </p:grpSpPr>
        <p:sp>
          <p:nvSpPr>
            <p:cNvPr id="59" name="Freeform 147511"/>
            <p:cNvSpPr>
              <a:spLocks noChangeArrowheads="1"/>
            </p:cNvSpPr>
            <p:nvPr/>
          </p:nvSpPr>
          <p:spPr bwMode="auto">
            <a:xfrm rot="10800000">
              <a:off x="3792" y="768"/>
              <a:ext cx="1824" cy="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281" y="21600"/>
                  </a:lnTo>
                  <a:lnTo>
                    <a:pt x="16319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Straight Connector 147512"/>
            <p:cNvSpPr>
              <a:spLocks noChangeShapeType="1"/>
            </p:cNvSpPr>
            <p:nvPr/>
          </p:nvSpPr>
          <p:spPr bwMode="auto">
            <a:xfrm>
              <a:off x="4236" y="768"/>
              <a:ext cx="0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Rectangles 147513"/>
            <p:cNvSpPr>
              <a:spLocks noChangeArrowheads="1"/>
            </p:cNvSpPr>
            <p:nvPr/>
          </p:nvSpPr>
          <p:spPr bwMode="auto">
            <a:xfrm>
              <a:off x="4242" y="1383"/>
              <a:ext cx="101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  <p:sp>
          <p:nvSpPr>
            <p:cNvPr id="64" name="Rectangles 147514"/>
            <p:cNvSpPr>
              <a:spLocks noChangeArrowheads="1" noChangeShapeType="1" noTextEdit="1"/>
            </p:cNvSpPr>
            <p:nvPr/>
          </p:nvSpPr>
          <p:spPr bwMode="auto">
            <a:xfrm>
              <a:off x="4464" y="57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3cm</a:t>
              </a:r>
            </a:p>
          </p:txBody>
        </p:sp>
        <p:sp>
          <p:nvSpPr>
            <p:cNvPr id="65" name="Rectangles 147515"/>
            <p:cNvSpPr>
              <a:spLocks noChangeArrowheads="1" noChangeShapeType="1" noTextEdit="1"/>
            </p:cNvSpPr>
            <p:nvPr/>
          </p:nvSpPr>
          <p:spPr bwMode="auto">
            <a:xfrm>
              <a:off x="4560" y="1677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5cm</a:t>
              </a:r>
            </a:p>
          </p:txBody>
        </p:sp>
        <p:sp>
          <p:nvSpPr>
            <p:cNvPr id="66" name="Rectangles 147516"/>
            <p:cNvSpPr>
              <a:spLocks noChangeArrowheads="1" noChangeShapeType="1" noTextEdit="1"/>
            </p:cNvSpPr>
            <p:nvPr/>
          </p:nvSpPr>
          <p:spPr bwMode="auto">
            <a:xfrm>
              <a:off x="4284" y="1056"/>
              <a:ext cx="336" cy="1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</a:p>
          </p:txBody>
        </p:sp>
        <p:sp>
          <p:nvSpPr>
            <p:cNvPr id="67" name="Right Bracket 147519"/>
            <p:cNvSpPr>
              <a:spLocks/>
            </p:cNvSpPr>
            <p:nvPr/>
          </p:nvSpPr>
          <p:spPr bwMode="auto">
            <a:xfrm rot="5400000">
              <a:off x="4584" y="696"/>
              <a:ext cx="240" cy="1824"/>
            </a:xfrm>
            <a:prstGeom prst="rightBracket">
              <a:avLst>
                <a:gd name="adj" fmla="val 209809"/>
              </a:avLst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endParaRPr lang="en-US" altLang="zh-CN"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5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1666" y="179473"/>
            <a:ext cx="10556774" cy="6908196"/>
            <a:chOff x="659621" y="108803"/>
            <a:chExt cx="10556774" cy="6908196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" t="10572" r="8301"/>
            <a:stretch/>
          </p:blipFill>
          <p:spPr>
            <a:xfrm>
              <a:off x="659621" y="280114"/>
              <a:ext cx="10556774" cy="6736885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4604287" y="108803"/>
              <a:ext cx="2821381" cy="660799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Bài </a:t>
              </a:r>
              <a:r>
                <a: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rPr>
                <a:t>2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349256" y="1076763"/>
            <a:ext cx="23669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</a:t>
            </a:r>
            <a:r>
              <a:rPr lang="en-US" altLang="en-US" sz="3000" b="1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ải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sp>
        <p:nvSpPr>
          <p:cNvPr id="20" name="Rectangles 147461"/>
          <p:cNvSpPr>
            <a:spLocks noChangeArrowheads="1" noChangeShapeType="1" noTextEdit="1"/>
          </p:cNvSpPr>
          <p:nvPr/>
        </p:nvSpPr>
        <p:spPr bwMode="auto">
          <a:xfrm>
            <a:off x="1909010" y="188842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s 147463"/>
          <p:cNvSpPr>
            <a:spLocks noChangeArrowheads="1" noChangeShapeType="1" noTextEdit="1"/>
          </p:cNvSpPr>
          <p:nvPr/>
        </p:nvSpPr>
        <p:spPr bwMode="auto">
          <a:xfrm>
            <a:off x="6176210" y="196462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1000 = 3000 (cm)</a:t>
            </a:r>
          </a:p>
        </p:txBody>
      </p:sp>
      <p:sp>
        <p:nvSpPr>
          <p:cNvPr id="22" name="Rectangles 147471"/>
          <p:cNvSpPr>
            <a:spLocks noChangeArrowheads="1" noChangeShapeType="1" noTextEdit="1"/>
          </p:cNvSpPr>
          <p:nvPr/>
        </p:nvSpPr>
        <p:spPr bwMode="auto">
          <a:xfrm>
            <a:off x="4985585" y="4526853"/>
            <a:ext cx="990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Rectangles 147492"/>
          <p:cNvSpPr>
            <a:spLocks noChangeArrowheads="1" noChangeShapeType="1" noTextEdit="1"/>
          </p:cNvSpPr>
          <p:nvPr/>
        </p:nvSpPr>
        <p:spPr bwMode="auto">
          <a:xfrm>
            <a:off x="8847973" y="1972565"/>
            <a:ext cx="909637" cy="322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 m</a:t>
            </a:r>
          </a:p>
        </p:txBody>
      </p:sp>
      <p:sp>
        <p:nvSpPr>
          <p:cNvPr id="26" name="Rectangles 147493"/>
          <p:cNvSpPr>
            <a:spLocks noChangeArrowheads="1" noChangeShapeType="1" noTextEdit="1"/>
          </p:cNvSpPr>
          <p:nvPr/>
        </p:nvSpPr>
        <p:spPr bwMode="auto">
          <a:xfrm>
            <a:off x="1909010" y="24154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8" name="Rectangles 147494"/>
          <p:cNvSpPr>
            <a:spLocks noChangeArrowheads="1" noChangeShapeType="1" noTextEdit="1"/>
          </p:cNvSpPr>
          <p:nvPr/>
        </p:nvSpPr>
        <p:spPr bwMode="auto">
          <a:xfrm>
            <a:off x="6176210" y="24916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1000 = 5000 (cm)</a:t>
            </a:r>
          </a:p>
        </p:txBody>
      </p:sp>
      <p:sp>
        <p:nvSpPr>
          <p:cNvPr id="38" name="Rectangles 147495"/>
          <p:cNvSpPr>
            <a:spLocks noChangeArrowheads="1" noChangeShapeType="1" noTextEdit="1"/>
          </p:cNvSpPr>
          <p:nvPr/>
        </p:nvSpPr>
        <p:spPr bwMode="auto">
          <a:xfrm>
            <a:off x="8847973" y="2556765"/>
            <a:ext cx="884237" cy="290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50 m</a:t>
            </a:r>
          </a:p>
        </p:txBody>
      </p:sp>
      <p:sp>
        <p:nvSpPr>
          <p:cNvPr id="39" name="Rectangles 147496"/>
          <p:cNvSpPr>
            <a:spLocks noChangeArrowheads="1" noChangeShapeType="1" noTextEdit="1"/>
          </p:cNvSpPr>
          <p:nvPr/>
        </p:nvSpPr>
        <p:spPr bwMode="auto">
          <a:xfrm>
            <a:off x="1909010" y="2948878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 thang </a:t>
            </a:r>
            <a:r>
              <a:rPr lang="en-US" sz="24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0" name="Rectangles 147497"/>
          <p:cNvSpPr>
            <a:spLocks noChangeArrowheads="1" noChangeShapeType="1" noTextEdit="1"/>
          </p:cNvSpPr>
          <p:nvPr/>
        </p:nvSpPr>
        <p:spPr bwMode="auto">
          <a:xfrm>
            <a:off x="6176210" y="3025078"/>
            <a:ext cx="2514600" cy="392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1000 = 2000 (cm)</a:t>
            </a:r>
          </a:p>
        </p:txBody>
      </p:sp>
      <p:sp>
        <p:nvSpPr>
          <p:cNvPr id="41" name="Rectangles 147498"/>
          <p:cNvSpPr>
            <a:spLocks noChangeArrowheads="1" noChangeShapeType="1" noTextEdit="1"/>
          </p:cNvSpPr>
          <p:nvPr/>
        </p:nvSpPr>
        <p:spPr bwMode="auto">
          <a:xfrm>
            <a:off x="8862260" y="3056828"/>
            <a:ext cx="869950" cy="315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20 m</a:t>
            </a:r>
          </a:p>
        </p:txBody>
      </p:sp>
      <p:sp>
        <p:nvSpPr>
          <p:cNvPr id="42" name="Rectangles 147499"/>
          <p:cNvSpPr>
            <a:spLocks noChangeArrowheads="1" noChangeShapeType="1" noTextEdit="1"/>
          </p:cNvSpPr>
          <p:nvPr/>
        </p:nvSpPr>
        <p:spPr bwMode="auto">
          <a:xfrm>
            <a:off x="1913773" y="3682303"/>
            <a:ext cx="40386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 panose="020B0604020202020204" pitchFamily="34" charset="0"/>
                <a:cs typeface="Arial" panose="020B0604020202020204" pitchFamily="34" charset="0"/>
              </a:rPr>
              <a:t>Diện tích mảnh đất hình thang là:</a:t>
            </a:r>
          </a:p>
        </p:txBody>
      </p:sp>
      <p:grpSp>
        <p:nvGrpSpPr>
          <p:cNvPr id="43" name="Group 147504"/>
          <p:cNvGrpSpPr>
            <a:grpSpLocks/>
          </p:cNvGrpSpPr>
          <p:nvPr/>
        </p:nvGrpSpPr>
        <p:grpSpPr bwMode="auto">
          <a:xfrm>
            <a:off x="6128585" y="3558478"/>
            <a:ext cx="1800225" cy="827087"/>
            <a:chOff x="3054" y="3456"/>
            <a:chExt cx="864" cy="521"/>
          </a:xfrm>
        </p:grpSpPr>
        <p:sp>
          <p:nvSpPr>
            <p:cNvPr id="44" name="Rectangles 147500"/>
            <p:cNvSpPr>
              <a:spLocks noChangeArrowheads="1" noChangeShapeType="1" noTextEdit="1"/>
            </p:cNvSpPr>
            <p:nvPr/>
          </p:nvSpPr>
          <p:spPr bwMode="auto">
            <a:xfrm>
              <a:off x="3074" y="3456"/>
              <a:ext cx="81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(30 + 50) x 20</a:t>
              </a:r>
            </a:p>
          </p:txBody>
        </p:sp>
        <p:sp>
          <p:nvSpPr>
            <p:cNvPr id="45" name="Straight Connector 147502"/>
            <p:cNvSpPr>
              <a:spLocks noChangeShapeType="1"/>
            </p:cNvSpPr>
            <p:nvPr/>
          </p:nvSpPr>
          <p:spPr bwMode="auto">
            <a:xfrm>
              <a:off x="3054" y="3726"/>
              <a:ext cx="864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6" name="Rectangles 147503"/>
            <p:cNvSpPr>
              <a:spLocks noChangeArrowheads="1" noChangeShapeType="1" noTextEdit="1"/>
            </p:cNvSpPr>
            <p:nvPr/>
          </p:nvSpPr>
          <p:spPr bwMode="auto">
            <a:xfrm>
              <a:off x="3429" y="3780"/>
              <a:ext cx="84" cy="19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147506"/>
          <p:cNvGrpSpPr>
            <a:grpSpLocks/>
          </p:cNvGrpSpPr>
          <p:nvPr/>
        </p:nvGrpSpPr>
        <p:grpSpPr bwMode="auto">
          <a:xfrm>
            <a:off x="8238373" y="3775965"/>
            <a:ext cx="1414462" cy="452438"/>
            <a:chOff x="4053" y="3591"/>
            <a:chExt cx="576" cy="285"/>
          </a:xfrm>
        </p:grpSpPr>
        <p:sp>
          <p:nvSpPr>
            <p:cNvPr id="48" name="Rectangles 147501"/>
            <p:cNvSpPr>
              <a:spLocks noChangeArrowheads="1" noChangeShapeType="1" noTextEdit="1"/>
            </p:cNvSpPr>
            <p:nvPr/>
          </p:nvSpPr>
          <p:spPr bwMode="auto">
            <a:xfrm>
              <a:off x="4053" y="3629"/>
              <a:ext cx="576" cy="24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800 (m  )</a:t>
              </a:r>
            </a:p>
          </p:txBody>
        </p:sp>
        <p:sp>
          <p:nvSpPr>
            <p:cNvPr id="49" name="Rectangles 147505"/>
            <p:cNvSpPr>
              <a:spLocks noChangeArrowheads="1" noChangeShapeType="1" noTextEdit="1"/>
            </p:cNvSpPr>
            <p:nvPr/>
          </p:nvSpPr>
          <p:spPr bwMode="auto">
            <a:xfrm>
              <a:off x="4513" y="3591"/>
              <a:ext cx="47" cy="11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147521"/>
          <p:cNvGrpSpPr>
            <a:grpSpLocks/>
          </p:cNvGrpSpPr>
          <p:nvPr/>
        </p:nvGrpSpPr>
        <p:grpSpPr bwMode="auto">
          <a:xfrm>
            <a:off x="6382585" y="4445890"/>
            <a:ext cx="1057275" cy="427038"/>
            <a:chOff x="3202" y="3878"/>
            <a:chExt cx="666" cy="269"/>
          </a:xfrm>
        </p:grpSpPr>
        <p:sp>
          <p:nvSpPr>
            <p:cNvPr id="51" name="Rectangles 147472"/>
            <p:cNvSpPr>
              <a:spLocks noChangeArrowheads="1" noChangeShapeType="1" noTextEdit="1"/>
            </p:cNvSpPr>
            <p:nvPr/>
          </p:nvSpPr>
          <p:spPr bwMode="auto">
            <a:xfrm>
              <a:off x="3202" y="3936"/>
              <a:ext cx="561" cy="21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400" kern="10" dirty="0"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800 m</a:t>
              </a:r>
            </a:p>
          </p:txBody>
        </p:sp>
        <p:grpSp>
          <p:nvGrpSpPr>
            <p:cNvPr id="52" name="Group 147507"/>
            <p:cNvGrpSpPr>
              <a:grpSpLocks/>
            </p:cNvGrpSpPr>
            <p:nvPr/>
          </p:nvGrpSpPr>
          <p:grpSpPr bwMode="auto">
            <a:xfrm>
              <a:off x="3802" y="3878"/>
              <a:ext cx="66" cy="136"/>
              <a:chOff x="4053" y="3591"/>
              <a:chExt cx="576" cy="285"/>
            </a:xfrm>
          </p:grpSpPr>
          <p:sp>
            <p:nvSpPr>
              <p:cNvPr id="53" name="Rectangles 147508"/>
              <p:cNvSpPr>
                <a:spLocks noChangeArrowheads="1" noChangeShapeType="1" noTextEdit="1"/>
              </p:cNvSpPr>
              <p:nvPr/>
            </p:nvSpPr>
            <p:spPr bwMode="auto">
              <a:xfrm>
                <a:off x="4053" y="3629"/>
                <a:ext cx="576" cy="24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4" name="Rectangles 147509"/>
              <p:cNvSpPr>
                <a:spLocks noChangeArrowheads="1" noChangeShapeType="1" noTextEdit="1"/>
              </p:cNvSpPr>
              <p:nvPr/>
            </p:nvSpPr>
            <p:spPr bwMode="auto">
              <a:xfrm>
                <a:off x="4513" y="3591"/>
                <a:ext cx="47" cy="11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2400" kern="10">
                    <a:ln w="9525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6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436144" y="2161458"/>
            <a:ext cx="2666899" cy="3342016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latin typeface="Baloo 2" pitchFamily="2" charset="0"/>
                    <a:cs typeface="Baloo 2" pitchFamily="2" charset="0"/>
                  </a:endParaRPr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2777403" y="372533"/>
            <a:ext cx="4086241" cy="2900816"/>
            <a:chOff x="2777403" y="372533"/>
            <a:chExt cx="4086241" cy="2900816"/>
          </a:xfrm>
        </p:grpSpPr>
        <p:grpSp>
          <p:nvGrpSpPr>
            <p:cNvPr id="34" name="Graphic 98">
              <a:extLst>
                <a:ext uri="{FF2B5EF4-FFF2-40B4-BE49-F238E27FC236}">
                  <a16:creationId xmlns:a16="http://schemas.microsoft.com/office/drawing/2014/main" id="{8719DC1F-9488-49D8-A6ED-6C21456BF3CA}"/>
                </a:ext>
              </a:extLst>
            </p:cNvPr>
            <p:cNvGrpSpPr/>
            <p:nvPr/>
          </p:nvGrpSpPr>
          <p:grpSpPr>
            <a:xfrm>
              <a:off x="2777403" y="372533"/>
              <a:ext cx="4086241" cy="2900816"/>
              <a:chOff x="3057735" y="231289"/>
              <a:chExt cx="4264042" cy="2567751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0BC1CBE-5917-4C8F-A085-A95B1CBF3910}"/>
                  </a:ext>
                </a:extLst>
              </p:cNvPr>
              <p:cNvSpPr/>
              <p:nvPr/>
            </p:nvSpPr>
            <p:spPr>
              <a:xfrm>
                <a:off x="3116573" y="313938"/>
                <a:ext cx="1252946" cy="1986305"/>
              </a:xfrm>
              <a:custGeom>
                <a:avLst/>
                <a:gdLst>
                  <a:gd name="connsiteX0" fmla="*/ 9153 w 1252946"/>
                  <a:gd name="connsiteY0" fmla="*/ 1274525 h 1986305"/>
                  <a:gd name="connsiteX1" fmla="*/ 271588 w 1252946"/>
                  <a:gd name="connsiteY1" fmla="*/ 499788 h 1986305"/>
                  <a:gd name="connsiteX2" fmla="*/ 1252946 w 1252946"/>
                  <a:gd name="connsiteY2" fmla="*/ 0 h 1986305"/>
                  <a:gd name="connsiteX3" fmla="*/ 291917 w 1252946"/>
                  <a:gd name="connsiteY3" fmla="*/ 619275 h 1986305"/>
                  <a:gd name="connsiteX4" fmla="*/ 166244 w 1252946"/>
                  <a:gd name="connsiteY4" fmla="*/ 1417138 h 1986305"/>
                  <a:gd name="connsiteX5" fmla="*/ 445312 w 1252946"/>
                  <a:gd name="connsiteY5" fmla="*/ 1866819 h 1986305"/>
                  <a:gd name="connsiteX6" fmla="*/ 517389 w 1252946"/>
                  <a:gd name="connsiteY6" fmla="*/ 1947761 h 1986305"/>
                  <a:gd name="connsiteX7" fmla="*/ 439768 w 1252946"/>
                  <a:gd name="connsiteY7" fmla="*/ 1986305 h 1986305"/>
                  <a:gd name="connsiteX8" fmla="*/ 195814 w 1252946"/>
                  <a:gd name="connsiteY8" fmla="*/ 1697225 h 1986305"/>
                  <a:gd name="connsiteX9" fmla="*/ 9153 w 1252946"/>
                  <a:gd name="connsiteY9" fmla="*/ 1274525 h 198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52946" h="1986305">
                    <a:moveTo>
                      <a:pt x="9153" y="1274525"/>
                    </a:moveTo>
                    <a:cubicBezTo>
                      <a:pt x="-31506" y="1006001"/>
                      <a:pt x="64597" y="728483"/>
                      <a:pt x="271588" y="499788"/>
                    </a:cubicBezTo>
                    <a:cubicBezTo>
                      <a:pt x="497060" y="249252"/>
                      <a:pt x="855598" y="75803"/>
                      <a:pt x="1252946" y="0"/>
                    </a:cubicBezTo>
                    <a:cubicBezTo>
                      <a:pt x="840813" y="110493"/>
                      <a:pt x="485971" y="327625"/>
                      <a:pt x="291917" y="619275"/>
                    </a:cubicBezTo>
                    <a:cubicBezTo>
                      <a:pt x="129281" y="867242"/>
                      <a:pt x="77534" y="1151184"/>
                      <a:pt x="166244" y="1417138"/>
                    </a:cubicBezTo>
                    <a:cubicBezTo>
                      <a:pt x="219840" y="1577738"/>
                      <a:pt x="325183" y="1726775"/>
                      <a:pt x="445312" y="1866819"/>
                    </a:cubicBezTo>
                    <a:cubicBezTo>
                      <a:pt x="469338" y="1893800"/>
                      <a:pt x="491515" y="1920780"/>
                      <a:pt x="517389" y="1947761"/>
                    </a:cubicBezTo>
                    <a:cubicBezTo>
                      <a:pt x="487819" y="1956755"/>
                      <a:pt x="461945" y="1969603"/>
                      <a:pt x="439768" y="1986305"/>
                    </a:cubicBezTo>
                    <a:cubicBezTo>
                      <a:pt x="343665" y="1896369"/>
                      <a:pt x="266043" y="1794870"/>
                      <a:pt x="195814" y="1697225"/>
                    </a:cubicBezTo>
                    <a:cubicBezTo>
                      <a:pt x="99711" y="1564890"/>
                      <a:pt x="31330" y="1423562"/>
                      <a:pt x="9153" y="1274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0E27EE7-A4D6-4B59-B964-7F52FDA3D1E2}"/>
                  </a:ext>
                </a:extLst>
              </p:cNvPr>
              <p:cNvSpPr/>
              <p:nvPr/>
            </p:nvSpPr>
            <p:spPr>
              <a:xfrm>
                <a:off x="3293994" y="272053"/>
                <a:ext cx="3965316" cy="2349533"/>
              </a:xfrm>
              <a:custGeom>
                <a:avLst/>
                <a:gdLst>
                  <a:gd name="connsiteX0" fmla="*/ 1951540 w 3965316"/>
                  <a:gd name="connsiteY0" fmla="*/ 2349391 h 2349533"/>
                  <a:gd name="connsiteX1" fmla="*/ 1203047 w 3965316"/>
                  <a:gd name="connsiteY1" fmla="*/ 2308277 h 2349533"/>
                  <a:gd name="connsiteX2" fmla="*/ 966486 w 3965316"/>
                  <a:gd name="connsiteY2" fmla="*/ 2273588 h 2349533"/>
                  <a:gd name="connsiteX3" fmla="*/ 973878 w 3965316"/>
                  <a:gd name="connsiteY3" fmla="*/ 2215772 h 2349533"/>
                  <a:gd name="connsiteX4" fmla="*/ 663392 w 3965316"/>
                  <a:gd name="connsiteY4" fmla="*/ 1976798 h 2349533"/>
                  <a:gd name="connsiteX5" fmla="*/ 652303 w 3965316"/>
                  <a:gd name="connsiteY5" fmla="*/ 1974229 h 2349533"/>
                  <a:gd name="connsiteX6" fmla="*/ 648607 w 3965316"/>
                  <a:gd name="connsiteY6" fmla="*/ 1974229 h 2349533"/>
                  <a:gd name="connsiteX7" fmla="*/ 637518 w 3965316"/>
                  <a:gd name="connsiteY7" fmla="*/ 1972944 h 2349533"/>
                  <a:gd name="connsiteX8" fmla="*/ 620885 w 3965316"/>
                  <a:gd name="connsiteY8" fmla="*/ 1972944 h 2349533"/>
                  <a:gd name="connsiteX9" fmla="*/ 526630 w 3965316"/>
                  <a:gd name="connsiteY9" fmla="*/ 1983222 h 2349533"/>
                  <a:gd name="connsiteX10" fmla="*/ 495212 w 3965316"/>
                  <a:gd name="connsiteY10" fmla="*/ 1976798 h 2349533"/>
                  <a:gd name="connsiteX11" fmla="*/ 484123 w 3965316"/>
                  <a:gd name="connsiteY11" fmla="*/ 1974229 h 2349533"/>
                  <a:gd name="connsiteX12" fmla="*/ 480427 w 3965316"/>
                  <a:gd name="connsiteY12" fmla="*/ 1974229 h 2349533"/>
                  <a:gd name="connsiteX13" fmla="*/ 469338 w 3965316"/>
                  <a:gd name="connsiteY13" fmla="*/ 1972944 h 2349533"/>
                  <a:gd name="connsiteX14" fmla="*/ 452705 w 3965316"/>
                  <a:gd name="connsiteY14" fmla="*/ 1972944 h 2349533"/>
                  <a:gd name="connsiteX15" fmla="*/ 389868 w 3965316"/>
                  <a:gd name="connsiteY15" fmla="*/ 1976798 h 2349533"/>
                  <a:gd name="connsiteX16" fmla="*/ 197662 w 3965316"/>
                  <a:gd name="connsiteY16" fmla="*/ 1739110 h 2349533"/>
                  <a:gd name="connsiteX17" fmla="*/ 9153 w 3965316"/>
                  <a:gd name="connsiteY17" fmla="*/ 1315125 h 2349533"/>
                  <a:gd name="connsiteX18" fmla="*/ 271588 w 3965316"/>
                  <a:gd name="connsiteY18" fmla="*/ 540388 h 2349533"/>
                  <a:gd name="connsiteX19" fmla="*/ 2395092 w 3965316"/>
                  <a:gd name="connsiteY19" fmla="*/ 109979 h 2349533"/>
                  <a:gd name="connsiteX20" fmla="*/ 3235993 w 3965316"/>
                  <a:gd name="connsiteY20" fmla="*/ 319402 h 2349533"/>
                  <a:gd name="connsiteX21" fmla="*/ 3875447 w 3965316"/>
                  <a:gd name="connsiteY21" fmla="*/ 780647 h 2349533"/>
                  <a:gd name="connsiteX22" fmla="*/ 3237841 w 3965316"/>
                  <a:gd name="connsiteY22" fmla="*/ 2150247 h 2349533"/>
                  <a:gd name="connsiteX23" fmla="*/ 1951540 w 3965316"/>
                  <a:gd name="connsiteY23" fmla="*/ 2349391 h 234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965316" h="2349533">
                    <a:moveTo>
                      <a:pt x="1951540" y="2349391"/>
                    </a:moveTo>
                    <a:cubicBezTo>
                      <a:pt x="1702042" y="2348106"/>
                      <a:pt x="1450696" y="2337828"/>
                      <a:pt x="1203047" y="2308277"/>
                    </a:cubicBezTo>
                    <a:cubicBezTo>
                      <a:pt x="1123577" y="2299284"/>
                      <a:pt x="1044107" y="2287721"/>
                      <a:pt x="966486" y="2273588"/>
                    </a:cubicBezTo>
                    <a:cubicBezTo>
                      <a:pt x="972030" y="2255600"/>
                      <a:pt x="975726" y="2236328"/>
                      <a:pt x="973878" y="2215772"/>
                    </a:cubicBezTo>
                    <a:cubicBezTo>
                      <a:pt x="966486" y="2092430"/>
                      <a:pt x="826027" y="2007633"/>
                      <a:pt x="663392" y="1976798"/>
                    </a:cubicBezTo>
                    <a:cubicBezTo>
                      <a:pt x="659695" y="1975513"/>
                      <a:pt x="657847" y="1975513"/>
                      <a:pt x="652303" y="1974229"/>
                    </a:cubicBezTo>
                    <a:cubicBezTo>
                      <a:pt x="650455" y="1974229"/>
                      <a:pt x="650455" y="1974229"/>
                      <a:pt x="648607" y="1974229"/>
                    </a:cubicBezTo>
                    <a:cubicBezTo>
                      <a:pt x="644910" y="1974229"/>
                      <a:pt x="641214" y="1972944"/>
                      <a:pt x="637518" y="1972944"/>
                    </a:cubicBezTo>
                    <a:cubicBezTo>
                      <a:pt x="631973" y="1971659"/>
                      <a:pt x="626429" y="1972944"/>
                      <a:pt x="620885" y="1972944"/>
                    </a:cubicBezTo>
                    <a:cubicBezTo>
                      <a:pt x="587618" y="1972944"/>
                      <a:pt x="556200" y="1976798"/>
                      <a:pt x="526630" y="1983222"/>
                    </a:cubicBezTo>
                    <a:cubicBezTo>
                      <a:pt x="515541" y="1980653"/>
                      <a:pt x="506300" y="1978083"/>
                      <a:pt x="495212" y="1976798"/>
                    </a:cubicBezTo>
                    <a:cubicBezTo>
                      <a:pt x="491515" y="1975513"/>
                      <a:pt x="489667" y="1975513"/>
                      <a:pt x="484123" y="1974229"/>
                    </a:cubicBezTo>
                    <a:cubicBezTo>
                      <a:pt x="482275" y="1974229"/>
                      <a:pt x="482275" y="1974229"/>
                      <a:pt x="480427" y="1974229"/>
                    </a:cubicBezTo>
                    <a:cubicBezTo>
                      <a:pt x="476730" y="1974229"/>
                      <a:pt x="473034" y="1972944"/>
                      <a:pt x="469338" y="1972944"/>
                    </a:cubicBezTo>
                    <a:cubicBezTo>
                      <a:pt x="463793" y="1971659"/>
                      <a:pt x="458249" y="1972944"/>
                      <a:pt x="452705" y="1972944"/>
                    </a:cubicBezTo>
                    <a:cubicBezTo>
                      <a:pt x="430527" y="1972944"/>
                      <a:pt x="410198" y="1974229"/>
                      <a:pt x="389868" y="1976798"/>
                    </a:cubicBezTo>
                    <a:cubicBezTo>
                      <a:pt x="317791" y="1900995"/>
                      <a:pt x="254954" y="1817483"/>
                      <a:pt x="197662" y="1739110"/>
                    </a:cubicBezTo>
                    <a:cubicBezTo>
                      <a:pt x="101559" y="1605490"/>
                      <a:pt x="33178" y="1464162"/>
                      <a:pt x="9153" y="1315125"/>
                    </a:cubicBezTo>
                    <a:cubicBezTo>
                      <a:pt x="-31506" y="1046601"/>
                      <a:pt x="64597" y="769083"/>
                      <a:pt x="271588" y="540388"/>
                    </a:cubicBezTo>
                    <a:cubicBezTo>
                      <a:pt x="715139" y="57302"/>
                      <a:pt x="1650295" y="-143127"/>
                      <a:pt x="2395092" y="109979"/>
                    </a:cubicBezTo>
                    <a:cubicBezTo>
                      <a:pt x="2664920" y="202485"/>
                      <a:pt x="2958773" y="242314"/>
                      <a:pt x="3235993" y="319402"/>
                    </a:cubicBezTo>
                    <a:cubicBezTo>
                      <a:pt x="3546479" y="405484"/>
                      <a:pt x="3768255" y="557091"/>
                      <a:pt x="3875447" y="780647"/>
                    </a:cubicBezTo>
                    <a:cubicBezTo>
                      <a:pt x="4112008" y="1270157"/>
                      <a:pt x="3875447" y="1863735"/>
                      <a:pt x="3237841" y="2150247"/>
                    </a:cubicBezTo>
                    <a:cubicBezTo>
                      <a:pt x="2860822" y="2321125"/>
                      <a:pt x="2391396" y="2351961"/>
                      <a:pt x="1951540" y="2349391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F945A55-F037-44FE-8B09-79CFC3348269}"/>
                  </a:ext>
                </a:extLst>
              </p:cNvPr>
              <p:cNvSpPr/>
              <p:nvPr/>
            </p:nvSpPr>
            <p:spPr>
              <a:xfrm>
                <a:off x="3526257" y="2287395"/>
                <a:ext cx="268492" cy="373877"/>
              </a:xfrm>
              <a:custGeom>
                <a:avLst/>
                <a:gdLst>
                  <a:gd name="connsiteX0" fmla="*/ 218592 w 268492"/>
                  <a:gd name="connsiteY0" fmla="*/ 0 h 373877"/>
                  <a:gd name="connsiteX1" fmla="*/ 109553 w 268492"/>
                  <a:gd name="connsiteY1" fmla="*/ 182442 h 373877"/>
                  <a:gd name="connsiteX2" fmla="*/ 268492 w 268492"/>
                  <a:gd name="connsiteY2" fmla="*/ 373878 h 373877"/>
                  <a:gd name="connsiteX3" fmla="*/ 4209 w 268492"/>
                  <a:gd name="connsiteY3" fmla="*/ 199144 h 373877"/>
                  <a:gd name="connsiteX4" fmla="*/ 218592 w 268492"/>
                  <a:gd name="connsiteY4" fmla="*/ 0 h 373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492" h="373877">
                    <a:moveTo>
                      <a:pt x="218592" y="0"/>
                    </a:moveTo>
                    <a:cubicBezTo>
                      <a:pt x="144667" y="41114"/>
                      <a:pt x="100312" y="110493"/>
                      <a:pt x="109553" y="182442"/>
                    </a:cubicBezTo>
                    <a:cubicBezTo>
                      <a:pt x="118793" y="258245"/>
                      <a:pt x="179782" y="330194"/>
                      <a:pt x="268492" y="373878"/>
                    </a:cubicBezTo>
                    <a:cubicBezTo>
                      <a:pt x="137275" y="366169"/>
                      <a:pt x="28235" y="289081"/>
                      <a:pt x="4209" y="199144"/>
                    </a:cubicBezTo>
                    <a:cubicBezTo>
                      <a:pt x="-21665" y="97645"/>
                      <a:pt x="74438" y="2570"/>
                      <a:pt x="218592" y="0"/>
                    </a:cubicBezTo>
                    <a:close/>
                  </a:path>
                </a:pathLst>
              </a:custGeom>
              <a:solidFill>
                <a:srgbClr val="73EEFE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E0C39EB-425D-4675-B072-50ADD07E6B03}"/>
                  </a:ext>
                </a:extLst>
              </p:cNvPr>
              <p:cNvSpPr/>
              <p:nvPr/>
            </p:nvSpPr>
            <p:spPr>
              <a:xfrm>
                <a:off x="3692487" y="2286973"/>
                <a:ext cx="517204" cy="374430"/>
              </a:xfrm>
              <a:custGeom>
                <a:avLst/>
                <a:gdLst>
                  <a:gd name="connsiteX0" fmla="*/ 4312 w 517204"/>
                  <a:gd name="connsiteY0" fmla="*/ 198282 h 374430"/>
                  <a:gd name="connsiteX1" fmla="*/ 242721 w 517204"/>
                  <a:gd name="connsiteY1" fmla="*/ 423 h 374430"/>
                  <a:gd name="connsiteX2" fmla="*/ 508852 w 517204"/>
                  <a:gd name="connsiteY2" fmla="*/ 161023 h 374430"/>
                  <a:gd name="connsiteX3" fmla="*/ 301861 w 517204"/>
                  <a:gd name="connsiteY3" fmla="*/ 374301 h 374430"/>
                  <a:gd name="connsiteX4" fmla="*/ 4312 w 517204"/>
                  <a:gd name="connsiteY4" fmla="*/ 198282 h 37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204" h="374430">
                    <a:moveTo>
                      <a:pt x="4312" y="198282"/>
                    </a:moveTo>
                    <a:cubicBezTo>
                      <a:pt x="-23410" y="91644"/>
                      <a:pt x="85630" y="-7286"/>
                      <a:pt x="242721" y="423"/>
                    </a:cubicBezTo>
                    <a:cubicBezTo>
                      <a:pt x="361001" y="20980"/>
                      <a:pt x="475586" y="73656"/>
                      <a:pt x="508852" y="161023"/>
                    </a:cubicBezTo>
                    <a:cubicBezTo>
                      <a:pt x="545815" y="261238"/>
                      <a:pt x="457104" y="369161"/>
                      <a:pt x="301861" y="374301"/>
                    </a:cubicBezTo>
                    <a:cubicBezTo>
                      <a:pt x="154011" y="378155"/>
                      <a:pt x="30186" y="295927"/>
                      <a:pt x="4312" y="1982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10D9FCA-0B38-4C3F-9D99-27D0AE78BB45}"/>
                  </a:ext>
                </a:extLst>
              </p:cNvPr>
              <p:cNvSpPr/>
              <p:nvPr/>
            </p:nvSpPr>
            <p:spPr>
              <a:xfrm>
                <a:off x="3230516" y="2534773"/>
                <a:ext cx="243599" cy="223211"/>
              </a:xfrm>
              <a:custGeom>
                <a:avLst/>
                <a:gdLst>
                  <a:gd name="connsiteX0" fmla="*/ 141011 w 243599"/>
                  <a:gd name="connsiteY0" fmla="*/ 12152 h 223211"/>
                  <a:gd name="connsiteX1" fmla="*/ 144707 w 243599"/>
                  <a:gd name="connsiteY1" fmla="*/ 14722 h 223211"/>
                  <a:gd name="connsiteX2" fmla="*/ 155796 w 243599"/>
                  <a:gd name="connsiteY2" fmla="*/ 26285 h 223211"/>
                  <a:gd name="connsiteX3" fmla="*/ 237114 w 243599"/>
                  <a:gd name="connsiteY3" fmla="*/ 161189 h 223211"/>
                  <a:gd name="connsiteX4" fmla="*/ 105896 w 243599"/>
                  <a:gd name="connsiteY4" fmla="*/ 222860 h 223211"/>
                  <a:gd name="connsiteX5" fmla="*/ 553 w 243599"/>
                  <a:gd name="connsiteY5" fmla="*/ 107228 h 223211"/>
                  <a:gd name="connsiteX6" fmla="*/ 20882 w 243599"/>
                  <a:gd name="connsiteY6" fmla="*/ 31424 h 223211"/>
                  <a:gd name="connsiteX7" fmla="*/ 141011 w 243599"/>
                  <a:gd name="connsiteY7" fmla="*/ 12152 h 22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3599" h="223211">
                    <a:moveTo>
                      <a:pt x="141011" y="12152"/>
                    </a:moveTo>
                    <a:cubicBezTo>
                      <a:pt x="142859" y="13437"/>
                      <a:pt x="142859" y="13437"/>
                      <a:pt x="144707" y="14722"/>
                    </a:cubicBezTo>
                    <a:cubicBezTo>
                      <a:pt x="146555" y="18576"/>
                      <a:pt x="150251" y="22431"/>
                      <a:pt x="155796" y="26285"/>
                    </a:cubicBezTo>
                    <a:cubicBezTo>
                      <a:pt x="214936" y="55836"/>
                      <a:pt x="261139" y="109797"/>
                      <a:pt x="237114" y="161189"/>
                    </a:cubicBezTo>
                    <a:cubicBezTo>
                      <a:pt x="220480" y="198449"/>
                      <a:pt x="163188" y="226714"/>
                      <a:pt x="105896" y="222860"/>
                    </a:cubicBezTo>
                    <a:cubicBezTo>
                      <a:pt x="24578" y="217721"/>
                      <a:pt x="4249" y="154765"/>
                      <a:pt x="553" y="107228"/>
                    </a:cubicBezTo>
                    <a:cubicBezTo>
                      <a:pt x="-1295" y="81532"/>
                      <a:pt x="553" y="53266"/>
                      <a:pt x="20882" y="31424"/>
                    </a:cubicBezTo>
                    <a:cubicBezTo>
                      <a:pt x="46756" y="3159"/>
                      <a:pt x="104048" y="-12259"/>
                      <a:pt x="141011" y="12152"/>
                    </a:cubicBezTo>
                    <a:close/>
                  </a:path>
                </a:pathLst>
              </a:custGeom>
              <a:solidFill>
                <a:srgbClr val="FFFF00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BF824F1-D9B5-49C5-90D0-3266745CE2A0}"/>
                  </a:ext>
                </a:extLst>
              </p:cNvPr>
              <p:cNvSpPr/>
              <p:nvPr/>
            </p:nvSpPr>
            <p:spPr>
              <a:xfrm>
                <a:off x="3057735" y="231289"/>
                <a:ext cx="4264042" cy="2470133"/>
              </a:xfrm>
              <a:custGeom>
                <a:avLst/>
                <a:gdLst>
                  <a:gd name="connsiteX0" fmla="*/ 42116 w 4264042"/>
                  <a:gd name="connsiteY0" fmla="*/ 1499786 h 2470133"/>
                  <a:gd name="connsiteX1" fmla="*/ 321184 w 4264042"/>
                  <a:gd name="connsiteY1" fmla="*/ 1949467 h 2470133"/>
                  <a:gd name="connsiteX2" fmla="*/ 461642 w 4264042"/>
                  <a:gd name="connsiteY2" fmla="*/ 2099789 h 2470133"/>
                  <a:gd name="connsiteX3" fmla="*/ 409895 w 4264042"/>
                  <a:gd name="connsiteY3" fmla="*/ 2237264 h 2470133"/>
                  <a:gd name="connsiteX4" fmla="*/ 740710 w 4264042"/>
                  <a:gd name="connsiteY4" fmla="*/ 2469813 h 2470133"/>
                  <a:gd name="connsiteX5" fmla="*/ 836813 w 4264042"/>
                  <a:gd name="connsiteY5" fmla="*/ 2462104 h 2470133"/>
                  <a:gd name="connsiteX6" fmla="*/ 907042 w 4264042"/>
                  <a:gd name="connsiteY6" fmla="*/ 2469813 h 2470133"/>
                  <a:gd name="connsiteX7" fmla="*/ 1162085 w 4264042"/>
                  <a:gd name="connsiteY7" fmla="*/ 2378592 h 2470133"/>
                  <a:gd name="connsiteX8" fmla="*/ 1413431 w 4264042"/>
                  <a:gd name="connsiteY8" fmla="*/ 2404288 h 2470133"/>
                  <a:gd name="connsiteX9" fmla="*/ 2121266 w 4264042"/>
                  <a:gd name="connsiteY9" fmla="*/ 2428699 h 2470133"/>
                  <a:gd name="connsiteX10" fmla="*/ 2400334 w 4264042"/>
                  <a:gd name="connsiteY10" fmla="*/ 2427414 h 2470133"/>
                  <a:gd name="connsiteX11" fmla="*/ 3642279 w 4264042"/>
                  <a:gd name="connsiteY11" fmla="*/ 2155036 h 2470133"/>
                  <a:gd name="connsiteX12" fmla="*/ 4119097 w 4264042"/>
                  <a:gd name="connsiteY12" fmla="*/ 719911 h 2470133"/>
                  <a:gd name="connsiteX13" fmla="*/ 3514758 w 4264042"/>
                  <a:gd name="connsiteY13" fmla="*/ 326761 h 2470133"/>
                  <a:gd name="connsiteX14" fmla="*/ 2660921 w 4264042"/>
                  <a:gd name="connsiteY14" fmla="*/ 114769 h 2470133"/>
                  <a:gd name="connsiteX15" fmla="*/ 1851438 w 4264042"/>
                  <a:gd name="connsiteY15" fmla="*/ 1706 h 2470133"/>
                  <a:gd name="connsiteX16" fmla="*/ 169637 w 4264042"/>
                  <a:gd name="connsiteY16" fmla="*/ 701924 h 2470133"/>
                  <a:gd name="connsiteX17" fmla="*/ 42116 w 4264042"/>
                  <a:gd name="connsiteY17" fmla="*/ 1499786 h 2470133"/>
                  <a:gd name="connsiteX18" fmla="*/ 687115 w 4264042"/>
                  <a:gd name="connsiteY18" fmla="*/ 2056106 h 2470133"/>
                  <a:gd name="connsiteX19" fmla="*/ 578075 w 4264042"/>
                  <a:gd name="connsiteY19" fmla="*/ 2238548 h 2470133"/>
                  <a:gd name="connsiteX20" fmla="*/ 737014 w 4264042"/>
                  <a:gd name="connsiteY20" fmla="*/ 2429984 h 2470133"/>
                  <a:gd name="connsiteX21" fmla="*/ 472731 w 4264042"/>
                  <a:gd name="connsiteY21" fmla="*/ 2255251 h 2470133"/>
                  <a:gd name="connsiteX22" fmla="*/ 687115 w 4264042"/>
                  <a:gd name="connsiteY22" fmla="*/ 2056106 h 2470133"/>
                  <a:gd name="connsiteX23" fmla="*/ 934764 w 4264042"/>
                  <a:gd name="connsiteY23" fmla="*/ 2429984 h 2470133"/>
                  <a:gd name="connsiteX24" fmla="*/ 639063 w 4264042"/>
                  <a:gd name="connsiteY24" fmla="*/ 2253966 h 2470133"/>
                  <a:gd name="connsiteX25" fmla="*/ 877472 w 4264042"/>
                  <a:gd name="connsiteY25" fmla="*/ 2056106 h 2470133"/>
                  <a:gd name="connsiteX26" fmla="*/ 1143603 w 4264042"/>
                  <a:gd name="connsiteY26" fmla="*/ 2216707 h 2470133"/>
                  <a:gd name="connsiteX27" fmla="*/ 934764 w 4264042"/>
                  <a:gd name="connsiteY27" fmla="*/ 2429984 h 2470133"/>
                  <a:gd name="connsiteX28" fmla="*/ 3474099 w 4264042"/>
                  <a:gd name="connsiteY28" fmla="*/ 2191011 h 2470133"/>
                  <a:gd name="connsiteX29" fmla="*/ 2185951 w 4264042"/>
                  <a:gd name="connsiteY29" fmla="*/ 2390155 h 2470133"/>
                  <a:gd name="connsiteX30" fmla="*/ 1437457 w 4264042"/>
                  <a:gd name="connsiteY30" fmla="*/ 2349041 h 2470133"/>
                  <a:gd name="connsiteX31" fmla="*/ 1200896 w 4264042"/>
                  <a:gd name="connsiteY31" fmla="*/ 2314352 h 2470133"/>
                  <a:gd name="connsiteX32" fmla="*/ 1208288 w 4264042"/>
                  <a:gd name="connsiteY32" fmla="*/ 2256536 h 2470133"/>
                  <a:gd name="connsiteX33" fmla="*/ 897802 w 4264042"/>
                  <a:gd name="connsiteY33" fmla="*/ 2017562 h 2470133"/>
                  <a:gd name="connsiteX34" fmla="*/ 886713 w 4264042"/>
                  <a:gd name="connsiteY34" fmla="*/ 2014992 h 2470133"/>
                  <a:gd name="connsiteX35" fmla="*/ 883017 w 4264042"/>
                  <a:gd name="connsiteY35" fmla="*/ 2014992 h 2470133"/>
                  <a:gd name="connsiteX36" fmla="*/ 871928 w 4264042"/>
                  <a:gd name="connsiteY36" fmla="*/ 2013708 h 2470133"/>
                  <a:gd name="connsiteX37" fmla="*/ 855295 w 4264042"/>
                  <a:gd name="connsiteY37" fmla="*/ 2013708 h 2470133"/>
                  <a:gd name="connsiteX38" fmla="*/ 761040 w 4264042"/>
                  <a:gd name="connsiteY38" fmla="*/ 2023986 h 2470133"/>
                  <a:gd name="connsiteX39" fmla="*/ 729622 w 4264042"/>
                  <a:gd name="connsiteY39" fmla="*/ 2017562 h 2470133"/>
                  <a:gd name="connsiteX40" fmla="*/ 718533 w 4264042"/>
                  <a:gd name="connsiteY40" fmla="*/ 2014992 h 2470133"/>
                  <a:gd name="connsiteX41" fmla="*/ 714837 w 4264042"/>
                  <a:gd name="connsiteY41" fmla="*/ 2014992 h 2470133"/>
                  <a:gd name="connsiteX42" fmla="*/ 703748 w 4264042"/>
                  <a:gd name="connsiteY42" fmla="*/ 2013708 h 2470133"/>
                  <a:gd name="connsiteX43" fmla="*/ 687115 w 4264042"/>
                  <a:gd name="connsiteY43" fmla="*/ 2013708 h 2470133"/>
                  <a:gd name="connsiteX44" fmla="*/ 624278 w 4264042"/>
                  <a:gd name="connsiteY44" fmla="*/ 2017562 h 2470133"/>
                  <a:gd name="connsiteX45" fmla="*/ 432072 w 4264042"/>
                  <a:gd name="connsiteY45" fmla="*/ 1779873 h 2470133"/>
                  <a:gd name="connsiteX46" fmla="*/ 243563 w 4264042"/>
                  <a:gd name="connsiteY46" fmla="*/ 1355889 h 2470133"/>
                  <a:gd name="connsiteX47" fmla="*/ 505998 w 4264042"/>
                  <a:gd name="connsiteY47" fmla="*/ 581152 h 2470133"/>
                  <a:gd name="connsiteX48" fmla="*/ 2631350 w 4264042"/>
                  <a:gd name="connsiteY48" fmla="*/ 150743 h 2470133"/>
                  <a:gd name="connsiteX49" fmla="*/ 3472251 w 4264042"/>
                  <a:gd name="connsiteY49" fmla="*/ 360166 h 2470133"/>
                  <a:gd name="connsiteX50" fmla="*/ 4111705 w 4264042"/>
                  <a:gd name="connsiteY50" fmla="*/ 821410 h 2470133"/>
                  <a:gd name="connsiteX51" fmla="*/ 3474099 w 4264042"/>
                  <a:gd name="connsiteY51" fmla="*/ 2191011 h 2470133"/>
                  <a:gd name="connsiteX52" fmla="*/ 254651 w 4264042"/>
                  <a:gd name="connsiteY52" fmla="*/ 1781158 h 2470133"/>
                  <a:gd name="connsiteX53" fmla="*/ 66142 w 4264042"/>
                  <a:gd name="connsiteY53" fmla="*/ 1357173 h 2470133"/>
                  <a:gd name="connsiteX54" fmla="*/ 328577 w 4264042"/>
                  <a:gd name="connsiteY54" fmla="*/ 582437 h 2470133"/>
                  <a:gd name="connsiteX55" fmla="*/ 1311784 w 4264042"/>
                  <a:gd name="connsiteY55" fmla="*/ 82649 h 2470133"/>
                  <a:gd name="connsiteX56" fmla="*/ 350754 w 4264042"/>
                  <a:gd name="connsiteY56" fmla="*/ 701924 h 2470133"/>
                  <a:gd name="connsiteX57" fmla="*/ 225081 w 4264042"/>
                  <a:gd name="connsiteY57" fmla="*/ 1499786 h 2470133"/>
                  <a:gd name="connsiteX58" fmla="*/ 504149 w 4264042"/>
                  <a:gd name="connsiteY58" fmla="*/ 1949467 h 2470133"/>
                  <a:gd name="connsiteX59" fmla="*/ 576227 w 4264042"/>
                  <a:gd name="connsiteY59" fmla="*/ 2030410 h 2470133"/>
                  <a:gd name="connsiteX60" fmla="*/ 498605 w 4264042"/>
                  <a:gd name="connsiteY60" fmla="*/ 2068954 h 2470133"/>
                  <a:gd name="connsiteX61" fmla="*/ 254651 w 4264042"/>
                  <a:gd name="connsiteY61" fmla="*/ 1781158 h 247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264042" h="2470133">
                    <a:moveTo>
                      <a:pt x="42116" y="1499786"/>
                    </a:moveTo>
                    <a:cubicBezTo>
                      <a:pt x="95712" y="1660387"/>
                      <a:pt x="201056" y="1809424"/>
                      <a:pt x="321184" y="1949467"/>
                    </a:cubicBezTo>
                    <a:cubicBezTo>
                      <a:pt x="365539" y="2000860"/>
                      <a:pt x="409895" y="2052252"/>
                      <a:pt x="461642" y="2099789"/>
                    </a:cubicBezTo>
                    <a:cubicBezTo>
                      <a:pt x="424680" y="2138334"/>
                      <a:pt x="404350" y="2187156"/>
                      <a:pt x="409895" y="2237264"/>
                    </a:cubicBezTo>
                    <a:cubicBezTo>
                      <a:pt x="422832" y="2355465"/>
                      <a:pt x="565138" y="2464674"/>
                      <a:pt x="740710" y="2469813"/>
                    </a:cubicBezTo>
                    <a:cubicBezTo>
                      <a:pt x="773977" y="2471098"/>
                      <a:pt x="807243" y="2468528"/>
                      <a:pt x="836813" y="2462104"/>
                    </a:cubicBezTo>
                    <a:cubicBezTo>
                      <a:pt x="858991" y="2465958"/>
                      <a:pt x="883017" y="2469813"/>
                      <a:pt x="907042" y="2469813"/>
                    </a:cubicBezTo>
                    <a:cubicBezTo>
                      <a:pt x="1016082" y="2473667"/>
                      <a:pt x="1108489" y="2436408"/>
                      <a:pt x="1162085" y="2378592"/>
                    </a:cubicBezTo>
                    <a:cubicBezTo>
                      <a:pt x="1247099" y="2388870"/>
                      <a:pt x="1332113" y="2396579"/>
                      <a:pt x="1413431" y="2404288"/>
                    </a:cubicBezTo>
                    <a:cubicBezTo>
                      <a:pt x="1646296" y="2424845"/>
                      <a:pt x="1884705" y="2432554"/>
                      <a:pt x="2121266" y="2428699"/>
                    </a:cubicBezTo>
                    <a:cubicBezTo>
                      <a:pt x="2213672" y="2429984"/>
                      <a:pt x="2307927" y="2428699"/>
                      <a:pt x="2400334" y="2427414"/>
                    </a:cubicBezTo>
                    <a:cubicBezTo>
                      <a:pt x="2842038" y="2417136"/>
                      <a:pt x="3292982" y="2354180"/>
                      <a:pt x="3642279" y="2155036"/>
                    </a:cubicBezTo>
                    <a:cubicBezTo>
                      <a:pt x="4231834" y="1819702"/>
                      <a:pt x="4427736" y="1201712"/>
                      <a:pt x="4119097" y="719911"/>
                    </a:cubicBezTo>
                    <a:cubicBezTo>
                      <a:pt x="3998969" y="532330"/>
                      <a:pt x="3784585" y="405134"/>
                      <a:pt x="3514758" y="326761"/>
                    </a:cubicBezTo>
                    <a:cubicBezTo>
                      <a:pt x="3233842" y="247103"/>
                      <a:pt x="2934444" y="208559"/>
                      <a:pt x="2660921" y="114769"/>
                    </a:cubicBezTo>
                    <a:cubicBezTo>
                      <a:pt x="2402182" y="27402"/>
                      <a:pt x="2123114" y="-8572"/>
                      <a:pt x="1851438" y="1706"/>
                    </a:cubicBezTo>
                    <a:cubicBezTo>
                      <a:pt x="1162085" y="-23990"/>
                      <a:pt x="470883" y="247103"/>
                      <a:pt x="169637" y="701924"/>
                    </a:cubicBezTo>
                    <a:cubicBezTo>
                      <a:pt x="5153" y="949891"/>
                      <a:pt x="-44746" y="1233832"/>
                      <a:pt x="42116" y="1499786"/>
                    </a:cubicBezTo>
                    <a:close/>
                    <a:moveTo>
                      <a:pt x="687115" y="2056106"/>
                    </a:moveTo>
                    <a:cubicBezTo>
                      <a:pt x="613189" y="2097220"/>
                      <a:pt x="568834" y="2166599"/>
                      <a:pt x="578075" y="2238548"/>
                    </a:cubicBezTo>
                    <a:cubicBezTo>
                      <a:pt x="587315" y="2314352"/>
                      <a:pt x="648304" y="2386301"/>
                      <a:pt x="737014" y="2429984"/>
                    </a:cubicBezTo>
                    <a:cubicBezTo>
                      <a:pt x="605797" y="2422275"/>
                      <a:pt x="496757" y="2345187"/>
                      <a:pt x="472731" y="2255251"/>
                    </a:cubicBezTo>
                    <a:cubicBezTo>
                      <a:pt x="446857" y="2153751"/>
                      <a:pt x="542960" y="2058676"/>
                      <a:pt x="687115" y="2056106"/>
                    </a:cubicBezTo>
                    <a:close/>
                    <a:moveTo>
                      <a:pt x="934764" y="2429984"/>
                    </a:moveTo>
                    <a:cubicBezTo>
                      <a:pt x="788762" y="2435123"/>
                      <a:pt x="664937" y="2351611"/>
                      <a:pt x="639063" y="2253966"/>
                    </a:cubicBezTo>
                    <a:cubicBezTo>
                      <a:pt x="611341" y="2147327"/>
                      <a:pt x="720381" y="2048397"/>
                      <a:pt x="877472" y="2056106"/>
                    </a:cubicBezTo>
                    <a:cubicBezTo>
                      <a:pt x="995753" y="2076663"/>
                      <a:pt x="1110337" y="2129340"/>
                      <a:pt x="1143603" y="2216707"/>
                    </a:cubicBezTo>
                    <a:cubicBezTo>
                      <a:pt x="1180566" y="2316921"/>
                      <a:pt x="1091856" y="2424845"/>
                      <a:pt x="934764" y="2429984"/>
                    </a:cubicBezTo>
                    <a:close/>
                    <a:moveTo>
                      <a:pt x="3474099" y="2191011"/>
                    </a:moveTo>
                    <a:cubicBezTo>
                      <a:pt x="3095232" y="2361889"/>
                      <a:pt x="2627654" y="2392725"/>
                      <a:pt x="2185951" y="2390155"/>
                    </a:cubicBezTo>
                    <a:cubicBezTo>
                      <a:pt x="1936452" y="2388870"/>
                      <a:pt x="1685106" y="2378592"/>
                      <a:pt x="1437457" y="2349041"/>
                    </a:cubicBezTo>
                    <a:cubicBezTo>
                      <a:pt x="1357987" y="2340048"/>
                      <a:pt x="1278517" y="2328484"/>
                      <a:pt x="1200896" y="2314352"/>
                    </a:cubicBezTo>
                    <a:cubicBezTo>
                      <a:pt x="1206440" y="2296364"/>
                      <a:pt x="1210136" y="2277092"/>
                      <a:pt x="1208288" y="2256536"/>
                    </a:cubicBezTo>
                    <a:cubicBezTo>
                      <a:pt x="1200896" y="2133194"/>
                      <a:pt x="1060437" y="2048397"/>
                      <a:pt x="897802" y="2017562"/>
                    </a:cubicBezTo>
                    <a:cubicBezTo>
                      <a:pt x="894105" y="2016277"/>
                      <a:pt x="892257" y="2016277"/>
                      <a:pt x="886713" y="2014992"/>
                    </a:cubicBezTo>
                    <a:cubicBezTo>
                      <a:pt x="884865" y="2014992"/>
                      <a:pt x="884865" y="2014992"/>
                      <a:pt x="883017" y="2014992"/>
                    </a:cubicBezTo>
                    <a:cubicBezTo>
                      <a:pt x="879320" y="2014992"/>
                      <a:pt x="875624" y="2013708"/>
                      <a:pt x="871928" y="2013708"/>
                    </a:cubicBezTo>
                    <a:cubicBezTo>
                      <a:pt x="866383" y="2012423"/>
                      <a:pt x="860839" y="2013708"/>
                      <a:pt x="855295" y="2013708"/>
                    </a:cubicBezTo>
                    <a:cubicBezTo>
                      <a:pt x="822028" y="2013708"/>
                      <a:pt x="790610" y="2017562"/>
                      <a:pt x="761040" y="2023986"/>
                    </a:cubicBezTo>
                    <a:cubicBezTo>
                      <a:pt x="749951" y="2021417"/>
                      <a:pt x="740710" y="2018847"/>
                      <a:pt x="729622" y="2017562"/>
                    </a:cubicBezTo>
                    <a:cubicBezTo>
                      <a:pt x="725925" y="2016277"/>
                      <a:pt x="724077" y="2016277"/>
                      <a:pt x="718533" y="2014992"/>
                    </a:cubicBezTo>
                    <a:cubicBezTo>
                      <a:pt x="716685" y="2014992"/>
                      <a:pt x="716685" y="2014992"/>
                      <a:pt x="714837" y="2014992"/>
                    </a:cubicBezTo>
                    <a:cubicBezTo>
                      <a:pt x="711140" y="2014992"/>
                      <a:pt x="707444" y="2013708"/>
                      <a:pt x="703748" y="2013708"/>
                    </a:cubicBezTo>
                    <a:cubicBezTo>
                      <a:pt x="698203" y="2012423"/>
                      <a:pt x="692659" y="2013708"/>
                      <a:pt x="687115" y="2013708"/>
                    </a:cubicBezTo>
                    <a:cubicBezTo>
                      <a:pt x="664937" y="2013708"/>
                      <a:pt x="644608" y="2014992"/>
                      <a:pt x="624278" y="2017562"/>
                    </a:cubicBezTo>
                    <a:cubicBezTo>
                      <a:pt x="552201" y="1941759"/>
                      <a:pt x="489364" y="1858247"/>
                      <a:pt x="432072" y="1779873"/>
                    </a:cubicBezTo>
                    <a:cubicBezTo>
                      <a:pt x="335969" y="1646254"/>
                      <a:pt x="267588" y="1504926"/>
                      <a:pt x="243563" y="1355889"/>
                    </a:cubicBezTo>
                    <a:cubicBezTo>
                      <a:pt x="202904" y="1087365"/>
                      <a:pt x="299007" y="809847"/>
                      <a:pt x="505998" y="581152"/>
                    </a:cubicBezTo>
                    <a:cubicBezTo>
                      <a:pt x="951398" y="98066"/>
                      <a:pt x="1886553" y="-102363"/>
                      <a:pt x="2631350" y="150743"/>
                    </a:cubicBezTo>
                    <a:cubicBezTo>
                      <a:pt x="2901178" y="243249"/>
                      <a:pt x="3195031" y="283078"/>
                      <a:pt x="3472251" y="360166"/>
                    </a:cubicBezTo>
                    <a:cubicBezTo>
                      <a:pt x="3782737" y="446248"/>
                      <a:pt x="4004513" y="597855"/>
                      <a:pt x="4111705" y="821410"/>
                    </a:cubicBezTo>
                    <a:cubicBezTo>
                      <a:pt x="4350114" y="1309636"/>
                      <a:pt x="4111705" y="1904499"/>
                      <a:pt x="3474099" y="2191011"/>
                    </a:cubicBezTo>
                    <a:close/>
                    <a:moveTo>
                      <a:pt x="254651" y="1781158"/>
                    </a:moveTo>
                    <a:cubicBezTo>
                      <a:pt x="158549" y="1647539"/>
                      <a:pt x="90168" y="1506210"/>
                      <a:pt x="66142" y="1357173"/>
                    </a:cubicBezTo>
                    <a:cubicBezTo>
                      <a:pt x="25483" y="1088649"/>
                      <a:pt x="121586" y="811132"/>
                      <a:pt x="328577" y="582437"/>
                    </a:cubicBezTo>
                    <a:cubicBezTo>
                      <a:pt x="555897" y="331900"/>
                      <a:pt x="914435" y="158452"/>
                      <a:pt x="1311784" y="82649"/>
                    </a:cubicBezTo>
                    <a:cubicBezTo>
                      <a:pt x="899650" y="193142"/>
                      <a:pt x="544808" y="410273"/>
                      <a:pt x="350754" y="701924"/>
                    </a:cubicBezTo>
                    <a:cubicBezTo>
                      <a:pt x="188119" y="949891"/>
                      <a:pt x="136371" y="1233832"/>
                      <a:pt x="225081" y="1499786"/>
                    </a:cubicBezTo>
                    <a:cubicBezTo>
                      <a:pt x="278677" y="1660387"/>
                      <a:pt x="384021" y="1809424"/>
                      <a:pt x="504149" y="1949467"/>
                    </a:cubicBezTo>
                    <a:cubicBezTo>
                      <a:pt x="528175" y="1976448"/>
                      <a:pt x="550353" y="2003429"/>
                      <a:pt x="576227" y="2030410"/>
                    </a:cubicBezTo>
                    <a:cubicBezTo>
                      <a:pt x="546656" y="2039404"/>
                      <a:pt x="520783" y="2052252"/>
                      <a:pt x="498605" y="2068954"/>
                    </a:cubicBezTo>
                    <a:cubicBezTo>
                      <a:pt x="402502" y="1980303"/>
                      <a:pt x="324881" y="1877519"/>
                      <a:pt x="254651" y="1781158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AE415A4-6218-4BA8-BDCC-CC617D1219C5}"/>
                  </a:ext>
                </a:extLst>
              </p:cNvPr>
              <p:cNvSpPr/>
              <p:nvPr/>
            </p:nvSpPr>
            <p:spPr>
              <a:xfrm>
                <a:off x="3172844" y="2494403"/>
                <a:ext cx="362970" cy="304638"/>
              </a:xfrm>
              <a:custGeom>
                <a:avLst/>
                <a:gdLst>
                  <a:gd name="connsiteX0" fmla="*/ 12022 w 362970"/>
                  <a:gd name="connsiteY0" fmla="*/ 80788 h 304638"/>
                  <a:gd name="connsiteX1" fmla="*/ 109973 w 362970"/>
                  <a:gd name="connsiteY1" fmla="*/ 295350 h 304638"/>
                  <a:gd name="connsiteX2" fmla="*/ 346534 w 362970"/>
                  <a:gd name="connsiteY2" fmla="*/ 228540 h 304638"/>
                  <a:gd name="connsiteX3" fmla="*/ 250431 w 362970"/>
                  <a:gd name="connsiteY3" fmla="*/ 33250 h 304638"/>
                  <a:gd name="connsiteX4" fmla="*/ 243038 w 362970"/>
                  <a:gd name="connsiteY4" fmla="*/ 24257 h 304638"/>
                  <a:gd name="connsiteX5" fmla="*/ 12022 w 362970"/>
                  <a:gd name="connsiteY5" fmla="*/ 80788 h 304638"/>
                  <a:gd name="connsiteX6" fmla="*/ 80403 w 362970"/>
                  <a:gd name="connsiteY6" fmla="*/ 71794 h 304638"/>
                  <a:gd name="connsiteX7" fmla="*/ 198683 w 362970"/>
                  <a:gd name="connsiteY7" fmla="*/ 53807 h 304638"/>
                  <a:gd name="connsiteX8" fmla="*/ 202379 w 362970"/>
                  <a:gd name="connsiteY8" fmla="*/ 56377 h 304638"/>
                  <a:gd name="connsiteX9" fmla="*/ 213468 w 362970"/>
                  <a:gd name="connsiteY9" fmla="*/ 67940 h 304638"/>
                  <a:gd name="connsiteX10" fmla="*/ 294786 w 362970"/>
                  <a:gd name="connsiteY10" fmla="*/ 202844 h 304638"/>
                  <a:gd name="connsiteX11" fmla="*/ 163569 w 362970"/>
                  <a:gd name="connsiteY11" fmla="*/ 264515 h 304638"/>
                  <a:gd name="connsiteX12" fmla="*/ 58225 w 362970"/>
                  <a:gd name="connsiteY12" fmla="*/ 148883 h 304638"/>
                  <a:gd name="connsiteX13" fmla="*/ 80403 w 362970"/>
                  <a:gd name="connsiteY13" fmla="*/ 71794 h 304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2970" h="304638">
                    <a:moveTo>
                      <a:pt x="12022" y="80788"/>
                    </a:moveTo>
                    <a:cubicBezTo>
                      <a:pt x="-17548" y="148883"/>
                      <a:pt x="4629" y="263230"/>
                      <a:pt x="109973" y="295350"/>
                    </a:cubicBezTo>
                    <a:cubicBezTo>
                      <a:pt x="196835" y="322331"/>
                      <a:pt x="307723" y="287641"/>
                      <a:pt x="346534" y="228540"/>
                    </a:cubicBezTo>
                    <a:cubicBezTo>
                      <a:pt x="392737" y="156592"/>
                      <a:pt x="335445" y="76934"/>
                      <a:pt x="250431" y="33250"/>
                    </a:cubicBezTo>
                    <a:cubicBezTo>
                      <a:pt x="248583" y="29396"/>
                      <a:pt x="246735" y="26826"/>
                      <a:pt x="243038" y="24257"/>
                    </a:cubicBezTo>
                    <a:cubicBezTo>
                      <a:pt x="159872" y="-29705"/>
                      <a:pt x="41592" y="13978"/>
                      <a:pt x="12022" y="80788"/>
                    </a:cubicBezTo>
                    <a:close/>
                    <a:moveTo>
                      <a:pt x="80403" y="71794"/>
                    </a:moveTo>
                    <a:cubicBezTo>
                      <a:pt x="104428" y="44814"/>
                      <a:pt x="161720" y="28111"/>
                      <a:pt x="198683" y="53807"/>
                    </a:cubicBezTo>
                    <a:cubicBezTo>
                      <a:pt x="200531" y="55092"/>
                      <a:pt x="200531" y="55092"/>
                      <a:pt x="202379" y="56377"/>
                    </a:cubicBezTo>
                    <a:cubicBezTo>
                      <a:pt x="204227" y="60231"/>
                      <a:pt x="207924" y="64086"/>
                      <a:pt x="213468" y="67940"/>
                    </a:cubicBezTo>
                    <a:cubicBezTo>
                      <a:pt x="272608" y="97490"/>
                      <a:pt x="318812" y="151452"/>
                      <a:pt x="294786" y="202844"/>
                    </a:cubicBezTo>
                    <a:cubicBezTo>
                      <a:pt x="278153" y="240104"/>
                      <a:pt x="220861" y="268369"/>
                      <a:pt x="163569" y="264515"/>
                    </a:cubicBezTo>
                    <a:cubicBezTo>
                      <a:pt x="82251" y="259376"/>
                      <a:pt x="61921" y="196420"/>
                      <a:pt x="58225" y="148883"/>
                    </a:cubicBezTo>
                    <a:cubicBezTo>
                      <a:pt x="60073" y="121902"/>
                      <a:pt x="61921" y="93636"/>
                      <a:pt x="80403" y="71794"/>
                    </a:cubicBezTo>
                    <a:close/>
                  </a:path>
                </a:pathLst>
              </a:custGeom>
              <a:solidFill>
                <a:srgbClr val="333333"/>
              </a:solidFill>
              <a:ln w="1847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Baloo 2" pitchFamily="2" charset="0"/>
                  <a:cs typeface="Baloo 2" pitchFamily="2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9D88B89-81BA-42A3-9B2F-83138AABCCAF}"/>
                </a:ext>
              </a:extLst>
            </p:cNvPr>
            <p:cNvSpPr txBox="1"/>
            <p:nvPr/>
          </p:nvSpPr>
          <p:spPr>
            <a:xfrm>
              <a:off x="3355037" y="855321"/>
              <a:ext cx="307559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Không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có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gì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đâu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nè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Tụi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đến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đây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để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mà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hihi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.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4FAAFD-8A7D-4EE4-9B21-6449B6D06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12" y="3429000"/>
            <a:ext cx="4770402" cy="26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96A5B4-1A06-45D8-958B-679C3BFC8545}"/>
              </a:ext>
            </a:extLst>
          </p:cNvPr>
          <p:cNvGrpSpPr/>
          <p:nvPr/>
        </p:nvGrpSpPr>
        <p:grpSpPr>
          <a:xfrm>
            <a:off x="7541143" y="1655754"/>
            <a:ext cx="3412456" cy="1781822"/>
            <a:chOff x="7541143" y="1655754"/>
            <a:chExt cx="3412456" cy="1781822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BD2C140D-D9C3-4BCD-8ECC-A7F293E50896}"/>
                </a:ext>
              </a:extLst>
            </p:cNvPr>
            <p:cNvSpPr/>
            <p:nvPr/>
          </p:nvSpPr>
          <p:spPr>
            <a:xfrm>
              <a:off x="7541143" y="1655754"/>
              <a:ext cx="3412456" cy="1781822"/>
            </a:xfrm>
            <a:prstGeom prst="wedgeEllipseCallout">
              <a:avLst>
                <a:gd name="adj1" fmla="val -46636"/>
                <a:gd name="adj2" fmla="val 64401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D3352B-710E-4BDA-BB96-98813A2E39B6}"/>
                </a:ext>
              </a:extLst>
            </p:cNvPr>
            <p:cNvSpPr txBox="1"/>
            <p:nvPr/>
          </p:nvSpPr>
          <p:spPr>
            <a:xfrm>
              <a:off x="7857620" y="2046050"/>
              <a:ext cx="29122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Cảm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ơn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cậu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đã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mình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9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3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225148"/>
            <a:ext cx="4823610" cy="333253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540931"/>
            <a:ext cx="5029200" cy="197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VẬN CHUYỂN</a:t>
            </a:r>
          </a:p>
          <a:p>
            <a:pPr algn="ctr">
              <a:lnSpc>
                <a:spcPct val="12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RÁC THẢI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0377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4776" y="2346031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B838BCC-D158-4CD9-B937-72486B695871}"/>
              </a:ext>
            </a:extLst>
          </p:cNvPr>
          <p:cNvGrpSpPr/>
          <p:nvPr/>
        </p:nvGrpSpPr>
        <p:grpSpPr>
          <a:xfrm>
            <a:off x="758987" y="2341092"/>
            <a:ext cx="2293048" cy="3196421"/>
            <a:chOff x="0" y="2574771"/>
            <a:chExt cx="2601022" cy="3911602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E482D41C-2858-4012-BAD3-74B786412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E961BC2E-9B4D-46F4-A662-84EEAACF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F113C859-B0D4-4773-9D4C-06B573C00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4" name="Graphic 48">
              <a:extLst>
                <a:ext uri="{FF2B5EF4-FFF2-40B4-BE49-F238E27FC236}">
                  <a16:creationId xmlns:a16="http://schemas.microsoft.com/office/drawing/2014/main" id="{EF1896E5-18C2-4A54-9DB3-FDBFBE051A39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0F666FF-C240-4707-A2B3-CAC394700A8B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ECA20BEF-72CD-4C4F-9EF9-3A9CDD28FA1B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4" name="Graphic 48">
                <a:extLst>
                  <a:ext uri="{FF2B5EF4-FFF2-40B4-BE49-F238E27FC236}">
                    <a16:creationId xmlns:a16="http://schemas.microsoft.com/office/drawing/2014/main" id="{AEA6D130-677B-4654-BE6F-7AB91815B8BD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9C22ABA6-0098-43CC-A27B-AFAC77114387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884CEBF9-9344-4873-A7AC-43924DC7826C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CB6B686E-B76E-4BEB-B214-353720145BB7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AA609D0-FFD0-471D-9694-F21BC6E6B7E1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949772-7BED-49F3-BFBF-B7267165D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AE48379-51A5-4DC8-9C46-A95054994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517B0A-D431-4842-A07E-958109578B38}"/>
              </a:ext>
            </a:extLst>
          </p:cNvPr>
          <p:cNvSpPr/>
          <p:nvPr/>
        </p:nvSpPr>
        <p:spPr>
          <a:xfrm>
            <a:off x="3316224" y="1840992"/>
            <a:ext cx="5882895" cy="2575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D87AF-9310-4C90-ACC5-9664D374F230}"/>
              </a:ext>
            </a:extLst>
          </p:cNvPr>
          <p:cNvSpPr txBox="1"/>
          <p:nvPr/>
        </p:nvSpPr>
        <p:spPr>
          <a:xfrm>
            <a:off x="3585003" y="2085255"/>
            <a:ext cx="53641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cuối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cùng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này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cậu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hãy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vi-VN" sz="3200" dirty="0">
                <a:latin typeface="Baloo 2" pitchFamily="2" charset="0"/>
                <a:cs typeface="Baloo 2" pitchFamily="2" charset="0"/>
              </a:rPr>
              <a:t>chúng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hoàn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để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vận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chuyển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đến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xử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lí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4799301-D005-4D63-ABFE-97DF0DC3B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423280">
            <a:off x="2558395" y="4137842"/>
            <a:ext cx="1264686" cy="15054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057D3DD-4FE3-466F-9D5E-EF8FD0D2CC0B}"/>
              </a:ext>
            </a:extLst>
          </p:cNvPr>
          <p:cNvGrpSpPr/>
          <p:nvPr/>
        </p:nvGrpSpPr>
        <p:grpSpPr>
          <a:xfrm>
            <a:off x="8202283" y="2240229"/>
            <a:ext cx="2906880" cy="3434589"/>
            <a:chOff x="2557324" y="2574770"/>
            <a:chExt cx="3188568" cy="3932518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926D101-C935-40D9-B9E6-F956CB77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141AC4B3-8211-4F0D-9168-6C3A1954A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598E031-8BDC-430B-A616-B2210EC39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20" name="Graphic 37">
              <a:extLst>
                <a:ext uri="{FF2B5EF4-FFF2-40B4-BE49-F238E27FC236}">
                  <a16:creationId xmlns:a16="http://schemas.microsoft.com/office/drawing/2014/main" id="{A1CAA9E0-58E0-42F7-B822-A4A2A7353D25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9806664-1976-4217-BF9E-C19D0878F5E1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92803A1-2462-447E-A61A-2A5B608359CE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aphic 37">
                <a:extLst>
                  <a:ext uri="{FF2B5EF4-FFF2-40B4-BE49-F238E27FC236}">
                    <a16:creationId xmlns:a16="http://schemas.microsoft.com/office/drawing/2014/main" id="{9532EC2F-AF44-48F4-9294-90600C60F4C5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485B282-E79A-4933-85CF-4AD821C2B541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F21DFFC-6FCF-4DF4-B2FF-1798B6125C19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96B0493-1436-4B96-85AF-A19023002E5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BC715072-5869-444D-B693-84C666A7E5EB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220BACC-C1BA-4576-80E6-69E123BDD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72AB41-068F-4949-8919-3970A05416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8410F-0B86-4FD0-8C12-1F7E4672C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5E20CD5D-F3E2-48ED-BDF0-C547051C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9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4685309" y="397690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Bài </a:t>
            </a:r>
            <a:r>
              <a:rPr lang="en-US" sz="4000" dirty="0">
                <a:solidFill>
                  <a:srgbClr val="002060"/>
                </a:solidFill>
                <a:latin typeface="UVF Lobster12" panose="02000506000000020003" pitchFamily="2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9606" y="1642402"/>
            <a:ext cx="7011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 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Trên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4875" y="2472096"/>
            <a:ext cx="641799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ABCD.</a:t>
            </a: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20527" y="1456179"/>
            <a:ext cx="3399673" cy="3559482"/>
            <a:chOff x="7561523" y="942604"/>
            <a:chExt cx="3399673" cy="3559482"/>
          </a:xfrm>
        </p:grpSpPr>
        <p:sp>
          <p:nvSpPr>
            <p:cNvPr id="19" name="Oval 18"/>
            <p:cNvSpPr/>
            <p:nvPr/>
          </p:nvSpPr>
          <p:spPr>
            <a:xfrm>
              <a:off x="8044405" y="1451993"/>
              <a:ext cx="2539364" cy="253936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/>
            <p:cNvSpPr/>
            <p:nvPr/>
          </p:nvSpPr>
          <p:spPr>
            <a:xfrm>
              <a:off x="8044405" y="1466615"/>
              <a:ext cx="2539364" cy="2524741"/>
            </a:xfrm>
            <a:prstGeom prst="diamon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9" idx="0"/>
              <a:endCxn id="20" idx="2"/>
            </p:cNvCxnSpPr>
            <p:nvPr/>
          </p:nvCxnSpPr>
          <p:spPr>
            <a:xfrm>
              <a:off x="9314087" y="1451993"/>
              <a:ext cx="0" cy="2539363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309137" y="2579943"/>
              <a:ext cx="144000" cy="144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0" idx="1"/>
              <a:endCxn id="20" idx="3"/>
            </p:cNvCxnSpPr>
            <p:nvPr/>
          </p:nvCxnSpPr>
          <p:spPr>
            <a:xfrm>
              <a:off x="8044405" y="2728986"/>
              <a:ext cx="2539364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9138611" y="942604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B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61523" y="2537008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A</a:t>
              </a:r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128135" y="4132754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D</a:t>
              </a:r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96994" y="2574002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C</a:t>
              </a:r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949885" y="2359653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O</a:t>
              </a:r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494797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9568198" y="278167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302721" y="2020308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/>
                <a:t>4cm</a:t>
              </a:r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630320" y="4307775"/>
            <a:ext cx="53424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ABCD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= </a:t>
            </a:r>
            <a:r>
              <a:rPr lang="en-US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en-US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BOC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 x  4</a:t>
            </a:r>
            <a:endParaRPr lang="en-US" sz="4000" b="1" dirty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5" name="Isosceles Triangle 34"/>
          <p:cNvSpPr/>
          <p:nvPr/>
        </p:nvSpPr>
        <p:spPr>
          <a:xfrm rot="16200000">
            <a:off x="8517697" y="3242026"/>
            <a:ext cx="124795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10800000">
            <a:off x="9768140" y="3229497"/>
            <a:ext cx="1263483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8512257" y="1978783"/>
            <a:ext cx="1272201" cy="1251631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 rot="5400000">
            <a:off x="9791979" y="1982808"/>
            <a:ext cx="1247951" cy="1262996"/>
          </a:xfrm>
          <a:prstGeom prst="triangle">
            <a:avLst>
              <a:gd name="adj" fmla="val 100000"/>
            </a:avLst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50704" y="2260834"/>
            <a:ext cx="3022109" cy="69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23869" y="5397969"/>
            <a:ext cx="7079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S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tô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màu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 =  S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hình tròn  </a:t>
            </a:r>
            <a:r>
              <a:rPr lang="vi-VN" sz="40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–  S </a:t>
            </a:r>
            <a:r>
              <a:rPr lang="vi-VN" sz="4000" b="1" baseline="-25000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ABCD</a:t>
            </a:r>
            <a:endParaRPr lang="en-US" sz="4000" b="1" baseline="-25000" dirty="0">
              <a:solidFill>
                <a:srgbClr val="0070C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35" grpId="1" animBg="1"/>
      <p:bldP spid="37" grpId="0" animBg="1"/>
      <p:bldP spid="37" grpId="1" animBg="1"/>
      <p:bldP spid="5" grpId="0" animBg="1"/>
      <p:bldP spid="5" grpId="1" animBg="1"/>
      <p:bldP spid="36" grpId="0" animBg="1"/>
      <p:bldP spid="36" grpId="1" animBg="1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409" r="57519" b="5976"/>
          <a:stretch/>
        </p:blipFill>
        <p:spPr>
          <a:xfrm>
            <a:off x="48864" y="3219745"/>
            <a:ext cx="3588152" cy="36838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6630" y="82948"/>
            <a:ext cx="10556774" cy="6908196"/>
            <a:chOff x="821666" y="179473"/>
            <a:chExt cx="10556774" cy="6908196"/>
          </a:xfrm>
        </p:grpSpPr>
        <p:grpSp>
          <p:nvGrpSpPr>
            <p:cNvPr id="2" name="Group 1"/>
            <p:cNvGrpSpPr/>
            <p:nvPr/>
          </p:nvGrpSpPr>
          <p:grpSpPr>
            <a:xfrm>
              <a:off x="821666" y="179473"/>
              <a:ext cx="10556774" cy="6908196"/>
              <a:chOff x="659621" y="108803"/>
              <a:chExt cx="10556774" cy="6908196"/>
            </a:xfrm>
          </p:grpSpPr>
          <p:pic>
            <p:nvPicPr>
              <p:cNvPr id="15" name="Picture 14" descr="Shape, rectangle&#10;&#10;Description automatically generated">
                <a:extLst>
                  <a:ext uri="{FF2B5EF4-FFF2-40B4-BE49-F238E27FC236}">
                    <a16:creationId xmlns:a16="http://schemas.microsoft.com/office/drawing/2014/main" id="{F27CBFA5-8EA7-40DE-B39F-DE6D4DFFB6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659621" y="280114"/>
                <a:ext cx="10556774" cy="6736885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4604287" y="108803"/>
                <a:ext cx="2821381" cy="660799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000" dirty="0">
                    <a:solidFill>
                      <a:srgbClr val="002060"/>
                    </a:solidFill>
                    <a:latin typeface="UVF Lobster12" panose="02000506000000020003" pitchFamily="2" charset="0"/>
                  </a:rPr>
                  <a:t>Bài 3</a:t>
                </a:r>
                <a:endParaRPr lang="en-US" sz="3000" dirty="0">
                  <a:solidFill>
                    <a:srgbClr val="002060"/>
                  </a:solidFill>
                  <a:latin typeface="UVF Lobster12" panose="02000506000000020003" pitchFamily="2" charset="0"/>
                </a:endParaRPr>
              </a:p>
            </p:txBody>
          </p:sp>
        </p:grpSp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27CBFA5-8EA7-40DE-B39F-DE6D4DFFB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3" t="42199" r="51656" b="28638"/>
            <a:stretch/>
          </p:blipFill>
          <p:spPr>
            <a:xfrm>
              <a:off x="1714120" y="5602793"/>
              <a:ext cx="2267538" cy="716439"/>
            </a:xfrm>
            <a:prstGeom prst="rect">
              <a:avLst/>
            </a:prstGeom>
          </p:spPr>
        </p:pic>
      </p:grp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991126" y="1477446"/>
            <a:ext cx="450604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a) 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Diện</a:t>
            </a:r>
            <a:r>
              <a:rPr kumimoji="0" lang="vi-VN" altLang="en-US" sz="3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 tích tam giác A0B là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2714" y="3260047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hình tròn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43123" y="527650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Đáp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u="sng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số</a:t>
            </a:r>
            <a:r>
              <a:rPr lang="en-US" altLang="en-US" sz="3000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a)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32 cm</a:t>
            </a:r>
            <a:r>
              <a:rPr lang="vi-VN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endParaRPr lang="en-US" altLang="en-US" sz="3000" baseline="30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                 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b)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18,24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2</a:t>
            </a:r>
            <a:endParaRPr lang="en-US" altLang="en-US" sz="3000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242341" y="379358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4 x 4 x 3,14 = 50,24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242341" y="2775877"/>
            <a:ext cx="25987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8 x 4 = 32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03557" y="2357494"/>
            <a:ext cx="5011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Diện tích hình vuông ABCD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184051" y="1905806"/>
            <a:ext cx="28424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4 x 4 : 2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= 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8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 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vi-VN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57756" y="878364"/>
            <a:ext cx="19414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Bài gi</a:t>
            </a:r>
            <a:r>
              <a:rPr lang="en-US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ả</a:t>
            </a:r>
            <a:r>
              <a:rPr lang="vi-VN" altLang="en-US" sz="3000" b="1" u="sng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i</a:t>
            </a:r>
            <a:endParaRPr lang="en-US" altLang="en-US" sz="3000" b="1" dirty="0">
              <a:solidFill>
                <a:schemeClr val="bg1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17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8" y="-16616"/>
            <a:ext cx="1475295" cy="1475295"/>
          </a:xfrm>
          <a:prstGeom prst="rect">
            <a:avLst/>
          </a:prstGeom>
        </p:spPr>
      </p:pic>
      <p:pic>
        <p:nvPicPr>
          <p:cNvPr id="18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936" y="-256490"/>
            <a:ext cx="1727788" cy="1727788"/>
          </a:xfrm>
          <a:prstGeom prst="rect">
            <a:avLst/>
          </a:prstGeom>
        </p:spPr>
      </p:pic>
      <p:pic>
        <p:nvPicPr>
          <p:cNvPr id="19" name="图片 41">
            <a:hlinkClick r:id="rId7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650746" y="5532668"/>
            <a:ext cx="1341755" cy="13709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29161" y="4241893"/>
            <a:ext cx="872640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Diện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tích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vi-VN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phần đã tô màu của hình tròn </a:t>
            </a:r>
            <a:r>
              <a:rPr lang="en-US" altLang="en-US" sz="3000" dirty="0" err="1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là</a:t>
            </a:r>
            <a:r>
              <a:rPr lang="en-US" altLang="en-US" sz="3000" dirty="0">
                <a:solidFill>
                  <a:schemeClr val="bg1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42341" y="475919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50,24 – 32 = 18,24 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(</a:t>
            </a:r>
            <a:r>
              <a:rPr lang="vi-VN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c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m</a:t>
            </a:r>
            <a:r>
              <a:rPr lang="en-US" altLang="en-US" sz="3000" baseline="30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2</a:t>
            </a:r>
            <a:r>
              <a:rPr lang="en-US" altLang="en-US" sz="3000" dirty="0">
                <a:solidFill>
                  <a:srgbClr val="FFFF00"/>
                </a:solidFill>
                <a:latin typeface="Baloo 2" pitchFamily="2" charset="0"/>
                <a:cs typeface="Baloo 2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686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1" grpId="0"/>
      <p:bldP spid="32" grpId="0"/>
      <p:bldP spid="33" grpId="0"/>
      <p:bldP spid="34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85CD5FC-F8D6-46C2-BB2C-61AE28824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052" y="1829270"/>
            <a:ext cx="8144625" cy="48198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90F370-5A1D-4EAA-B6A1-FEE8F1FC3F0E}"/>
              </a:ext>
            </a:extLst>
          </p:cNvPr>
          <p:cNvGrpSpPr/>
          <p:nvPr/>
        </p:nvGrpSpPr>
        <p:grpSpPr>
          <a:xfrm>
            <a:off x="-24429" y="2302933"/>
            <a:ext cx="2293048" cy="3196421"/>
            <a:chOff x="0" y="2574771"/>
            <a:chExt cx="2601022" cy="3911602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6C45302-AE84-4410-80E8-1E88C6210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A101B287-638A-43BC-A559-82608C2E1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6235C4C5-2636-46D9-A53A-166AE43A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1" name="Graphic 48">
              <a:extLst>
                <a:ext uri="{FF2B5EF4-FFF2-40B4-BE49-F238E27FC236}">
                  <a16:creationId xmlns:a16="http://schemas.microsoft.com/office/drawing/2014/main" id="{40870E80-AF78-44E4-9EEB-3463D3781AA7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5EC6289-1D0A-4A87-BB53-A448A84BBEB4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E1F48C4-F688-47DB-A447-559D9E7A8E41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26" name="Graphic 48">
                <a:extLst>
                  <a:ext uri="{FF2B5EF4-FFF2-40B4-BE49-F238E27FC236}">
                    <a16:creationId xmlns:a16="http://schemas.microsoft.com/office/drawing/2014/main" id="{5E27A209-C525-4BE4-9627-CA89BF6089D7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0373ABAA-CB60-4CDB-AE10-6BC35328983D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E1307FC-21B5-4DCA-9828-6AFDF1E27CB4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51A3CF15-2BBA-4579-9DE3-3B84A294A5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3633283A-0888-4252-8C1F-F50486D313B5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8578F4-9DA4-40BA-A2A6-E5B7C35E8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4766AC-F9D3-4029-8708-3E405DAD9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4BBD66-69F8-4741-B670-CA011E69A1B1}"/>
              </a:ext>
            </a:extLst>
          </p:cNvPr>
          <p:cNvGrpSpPr/>
          <p:nvPr/>
        </p:nvGrpSpPr>
        <p:grpSpPr>
          <a:xfrm>
            <a:off x="2182781" y="2302932"/>
            <a:ext cx="1722235" cy="3179418"/>
            <a:chOff x="3680781" y="2574770"/>
            <a:chExt cx="1927039" cy="392311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779D38DF-A469-4560-8E41-DFF333EB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806BEBB6-DE1B-4A29-8A6A-9BA39D6DA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BE298EF-9E93-4F59-9697-1F8F59AD5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7" name="Graphic 37">
              <a:extLst>
                <a:ext uri="{FF2B5EF4-FFF2-40B4-BE49-F238E27FC236}">
                  <a16:creationId xmlns:a16="http://schemas.microsoft.com/office/drawing/2014/main" id="{7FF124CA-621C-4FFD-8603-06772542369A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53EE2C9-FEC8-4321-8A31-B90A6B488FA5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628E6C9-2E03-438D-B032-DB2ACC8F7819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4" name="Graphic 37">
                <a:extLst>
                  <a:ext uri="{FF2B5EF4-FFF2-40B4-BE49-F238E27FC236}">
                    <a16:creationId xmlns:a16="http://schemas.microsoft.com/office/drawing/2014/main" id="{5CCA9E24-B0F9-480F-9871-C7F194FC7E89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5406E2C1-EA6F-49F3-BA7A-CB772EFF6249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924F4821-A0F7-4B6D-B060-A26421818E77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2372A2C4-98B5-468E-8BB8-06A9CB08AD19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25BE8206-B655-48CD-847A-57729A117716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177D2C-4757-449E-91EA-B52B048B0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5652F6C9-2C12-4C01-A932-10C00AE84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7 L 1.25E-6 -0.00047 C 0.01836 -0.00186 0.0151 -0.00162 0.02422 -0.00116 C 0.03307 -0.00093 0.05417 -0.00857 0.05417 0.00185 C 0.05417 0.00208 0.05768 0.00254 0.05768 0.00324 " pathEditMode="relative" rAng="0" ptsTypes="AAAAA">
                                      <p:cBhvr>
                                        <p:cTn id="6" dur="2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xe-khoi-dong-va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68 0.00325 L 0.86523 0.0041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6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47" y="1678861"/>
            <a:ext cx="5649310" cy="375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6248402" y="20022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GIẢI CỨU 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  <a:latin typeface="iCiel Cadena" panose="02000503000000020004" pitchFamily="50" charset="0"/>
              </a:rPr>
              <a:t>ĐẠI DƯƠNG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94306" y="5010435"/>
            <a:ext cx="1346562" cy="7495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6921" y="4967673"/>
            <a:ext cx="1346562" cy="7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4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9DA281A-B1E5-41DC-A132-98A0632DC62B}"/>
              </a:ext>
            </a:extLst>
          </p:cNvPr>
          <p:cNvSpPr/>
          <p:nvPr/>
        </p:nvSpPr>
        <p:spPr>
          <a:xfrm>
            <a:off x="2377717" y="1379985"/>
            <a:ext cx="7664917" cy="432403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C05D325-E652-4AA8-9F90-F23920FD10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1909" y="2537236"/>
            <a:ext cx="1817635" cy="361031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9DA940B-3605-45B1-96F9-BFB3AE6D0C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62" y="2467881"/>
            <a:ext cx="2050229" cy="3572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17516-9894-43D2-B927-B252C2B01EE1}"/>
              </a:ext>
            </a:extLst>
          </p:cNvPr>
          <p:cNvSpPr txBox="1"/>
          <p:nvPr/>
        </p:nvSpPr>
        <p:spPr>
          <a:xfrm>
            <a:off x="3311450" y="2264730"/>
            <a:ext cx="5581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ta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dương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rồi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rất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thú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vị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không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nào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hihi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.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Cảm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giúp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nhé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3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071770" y="5165405"/>
            <a:ext cx="8312862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167499" y="3177411"/>
            <a:ext cx="7184798" cy="1502560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3594" y="3308676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Nắm được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329" y="274514"/>
            <a:ext cx="4682761" cy="2928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474EAA-5D4F-4DF4-816D-6ED31D49359E}"/>
              </a:ext>
            </a:extLst>
          </p:cNvPr>
          <p:cNvSpPr txBox="1"/>
          <p:nvPr/>
        </p:nvSpPr>
        <p:spPr>
          <a:xfrm>
            <a:off x="3927233" y="403947"/>
            <a:ext cx="4611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ĐÁNH GIÁ MỤC TIÊU</a:t>
            </a:r>
            <a:endParaRPr lang="en-US" sz="5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53594" y="5397521"/>
            <a:ext cx="75904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V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ận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dụng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 được các công thức</a:t>
            </a:r>
          </a:p>
          <a:p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vào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toán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9A5A5E-9E88-4589-8D7E-2F260A7E38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07033" y="3707951"/>
            <a:ext cx="1346562" cy="749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B669C7-19DA-4FBD-BC0A-DB9E59D8F2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489" y="5493321"/>
            <a:ext cx="1346562" cy="749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289" y="4011144"/>
            <a:ext cx="1075912" cy="96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2012" y="5652753"/>
            <a:ext cx="1075912" cy="96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1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093BC453-CFC7-49D8-89DE-9870C1C1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329" y="274514"/>
            <a:ext cx="4682761" cy="2426483"/>
          </a:xfrm>
          <a:prstGeom prst="rect">
            <a:avLst/>
          </a:prstGeom>
        </p:spPr>
      </p:pic>
      <p:sp>
        <p:nvSpPr>
          <p:cNvPr id="11" name="任意多边形: 形状 70">
            <a:extLst>
              <a:ext uri="{FF2B5EF4-FFF2-40B4-BE49-F238E27FC236}">
                <a16:creationId xmlns:a16="http://schemas.microsoft.com/office/drawing/2014/main" id="{C870E79C-6CFA-4605-AF58-9E59B6D30471}"/>
              </a:ext>
            </a:extLst>
          </p:cNvPr>
          <p:cNvSpPr/>
          <p:nvPr/>
        </p:nvSpPr>
        <p:spPr>
          <a:xfrm>
            <a:off x="1332183" y="2343723"/>
            <a:ext cx="9731051" cy="420454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6136" y="3139732"/>
            <a:ext cx="7070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- Ôn tập lại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công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thức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chu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vi, </a:t>
            </a:r>
            <a:endParaRPr lang="vi-VN" sz="3600" dirty="0">
              <a:latin typeface="Baloo 2" pitchFamily="2" charset="0"/>
              <a:cs typeface="Baloo 2" pitchFamily="2" charset="0"/>
            </a:endParaRPr>
          </a:p>
          <a:p>
            <a:r>
              <a:rPr lang="en-US" sz="3600" dirty="0" err="1">
                <a:latin typeface="Baloo 2" pitchFamily="2" charset="0"/>
                <a:cs typeface="Baloo 2" pitchFamily="2" charset="0"/>
              </a:rPr>
              <a:t>diện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tích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hình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đã</a:t>
            </a:r>
            <a:r>
              <a:rPr lang="en-US" sz="36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600" dirty="0" err="1">
                <a:latin typeface="Baloo 2" pitchFamily="2" charset="0"/>
                <a:cs typeface="Baloo 2" pitchFamily="2" charset="0"/>
              </a:rPr>
              <a:t>học</a:t>
            </a:r>
            <a:r>
              <a:rPr lang="vi-VN" sz="3600" dirty="0">
                <a:latin typeface="Baloo 2" pitchFamily="2" charset="0"/>
                <a:cs typeface="Baloo 2" pitchFamily="2" charset="0"/>
              </a:rPr>
              <a:t>.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4610" y="4959092"/>
            <a:ext cx="6221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Baloo 2" pitchFamily="2" charset="0"/>
                <a:cs typeface="Baloo 2" pitchFamily="2" charset="0"/>
              </a:rPr>
              <a:t>- Chuẩn bị bài: Luyện tập</a:t>
            </a:r>
            <a:endParaRPr lang="en-US" sz="3600" dirty="0">
              <a:latin typeface="Baloo 2" pitchFamily="2" charset="0"/>
              <a:cs typeface="Baloo 2" pitchFamily="2" charset="0"/>
            </a:endParaRPr>
          </a:p>
        </p:txBody>
      </p:sp>
      <p:pic>
        <p:nvPicPr>
          <p:cNvPr id="3" name="图片 18">
            <a:extLst>
              <a:ext uri="{FF2B5EF4-FFF2-40B4-BE49-F238E27FC236}">
                <a16:creationId xmlns:a16="http://schemas.microsoft.com/office/drawing/2014/main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45" y="3285920"/>
            <a:ext cx="4417255" cy="362448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927233" y="617593"/>
            <a:ext cx="4611857" cy="923330"/>
            <a:chOff x="3927233" y="617593"/>
            <a:chExt cx="4611857" cy="9233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2474EAA-5D4F-4DF4-816D-6ED31D49359E}"/>
                </a:ext>
              </a:extLst>
            </p:cNvPr>
            <p:cNvSpPr txBox="1"/>
            <p:nvPr/>
          </p:nvSpPr>
          <p:spPr>
            <a:xfrm>
              <a:off x="3927233" y="617593"/>
              <a:ext cx="4611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rgbClr val="002060"/>
                  </a:solidFill>
                  <a:latin typeface="iCiel Cadena" panose="02000503000000020004" pitchFamily="50" charset="0"/>
                </a:rPr>
                <a:t>DẶN DÒ</a:t>
              </a:r>
              <a:endParaRPr lang="en-US" sz="5400" dirty="0">
                <a:solidFill>
                  <a:srgbClr val="00206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655213" y="1428028"/>
              <a:ext cx="112541" cy="112541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5535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01D62B-2CCF-49E3-AF59-28FED4EFEA65}"/>
              </a:ext>
            </a:extLst>
          </p:cNvPr>
          <p:cNvSpPr txBox="1"/>
          <p:nvPr/>
        </p:nvSpPr>
        <p:spPr>
          <a:xfrm>
            <a:off x="3900706" y="1852083"/>
            <a:ext cx="716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TẠM BIỆT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VÀ </a:t>
            </a:r>
          </a:p>
          <a:p>
            <a:pPr algn="ctr"/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HẸN </a:t>
            </a:r>
            <a:r>
              <a:rPr lang="vi-VN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GẶP</a:t>
            </a:r>
            <a:r>
              <a:rPr lang="en-US" sz="8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oo 2" pitchFamily="2" charset="0"/>
                <a:cs typeface="Baloo 2" pitchFamily="2" charset="0"/>
              </a:rPr>
              <a:t> LẠI</a:t>
            </a:r>
          </a:p>
        </p:txBody>
      </p:sp>
      <p:pic>
        <p:nvPicPr>
          <p:cNvPr id="28" name="PA_图片 11">
            <a:extLst>
              <a:ext uri="{FF2B5EF4-FFF2-40B4-BE49-F238E27FC236}">
                <a16:creationId xmlns:a16="http://schemas.microsoft.com/office/drawing/2014/main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32D51B3-72C8-4470-A726-BAD244CA4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9" name="Picture 1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9EFE681-63C6-4808-91E9-0F5F3A5FC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799" y="1178949"/>
            <a:ext cx="3123260" cy="1925496"/>
          </a:xfrm>
          <a:prstGeom prst="rect">
            <a:avLst/>
          </a:prstGeom>
        </p:spPr>
      </p:pic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A80C565B-C3AD-4E74-87CD-D74147B0CA0A}"/>
              </a:ext>
            </a:extLst>
          </p:cNvPr>
          <p:cNvSpPr/>
          <p:nvPr/>
        </p:nvSpPr>
        <p:spPr>
          <a:xfrm>
            <a:off x="3520128" y="2010233"/>
            <a:ext cx="928980" cy="420748"/>
          </a:xfrm>
          <a:prstGeom prst="cloudCallout">
            <a:avLst>
              <a:gd name="adj1" fmla="val -9641"/>
              <a:gd name="adj2" fmla="val 99833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9D0834-9CBF-4C6F-8A45-2695059185C0}"/>
              </a:ext>
            </a:extLst>
          </p:cNvPr>
          <p:cNvSpPr txBox="1"/>
          <p:nvPr/>
        </p:nvSpPr>
        <p:spPr>
          <a:xfrm>
            <a:off x="3482633" y="2097497"/>
            <a:ext cx="10018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Baloo 2" pitchFamily="2" charset="0"/>
                <a:cs typeface="Baloo 2" pitchFamily="2" charset="0"/>
              </a:rPr>
              <a:t>Cứu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mình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1000" dirty="0" err="1">
                <a:latin typeface="Baloo 2" pitchFamily="2" charset="0"/>
                <a:cs typeface="Baloo 2" pitchFamily="2" charset="0"/>
              </a:rPr>
              <a:t>với</a:t>
            </a:r>
            <a:r>
              <a:rPr lang="en-US" sz="1000" dirty="0">
                <a:latin typeface="Baloo 2" pitchFamily="2" charset="0"/>
                <a:cs typeface="Baloo 2" pitchFamily="2" charset="0"/>
              </a:rPr>
              <a:t>!!!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66383C-E47C-4DAB-BCA4-5F98DF98A32B}"/>
              </a:ext>
            </a:extLst>
          </p:cNvPr>
          <p:cNvGrpSpPr/>
          <p:nvPr/>
        </p:nvGrpSpPr>
        <p:grpSpPr>
          <a:xfrm>
            <a:off x="3676650" y="2846762"/>
            <a:ext cx="5362575" cy="2872961"/>
            <a:chOff x="3676650" y="2846762"/>
            <a:chExt cx="5362575" cy="2872961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F9BF8E77-1DE4-4941-ADDF-28299A6DB2B9}"/>
                </a:ext>
              </a:extLst>
            </p:cNvPr>
            <p:cNvSpPr/>
            <p:nvPr/>
          </p:nvSpPr>
          <p:spPr>
            <a:xfrm>
              <a:off x="3676650" y="2846762"/>
              <a:ext cx="5362575" cy="2872961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A69E62E-39FD-4B1D-A673-A7DDE9368584}"/>
                </a:ext>
              </a:extLst>
            </p:cNvPr>
            <p:cNvSpPr txBox="1"/>
            <p:nvPr/>
          </p:nvSpPr>
          <p:spPr>
            <a:xfrm>
              <a:off x="4345584" y="3317217"/>
              <a:ext cx="385695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đang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kêu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vì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ô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nhiễm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mẹ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ạ.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Mẹ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cho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phép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tụi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con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28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28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4D490C89-0904-4FEE-BC3D-5573A4B20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070" y="3673505"/>
            <a:ext cx="1552309" cy="308330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37CBE4E-7E89-4952-9C6F-C4D2104C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2683" y="1891862"/>
            <a:ext cx="1477511" cy="466659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EB4231C-667E-4C35-B628-9C9FDA95F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5367" y="3673505"/>
            <a:ext cx="1769522" cy="308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7E3EA2B5-7DC7-4387-8E67-FAA52143BC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3603B653-2C80-40CA-B6B5-3E55BF918F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9969" y="225050"/>
            <a:ext cx="1727788" cy="1768688"/>
          </a:xfrm>
          <a:prstGeom prst="rect">
            <a:avLst/>
          </a:prstGeom>
        </p:spPr>
      </p:pic>
      <p:pic>
        <p:nvPicPr>
          <p:cNvPr id="14" name="图形 85">
            <a:extLst>
              <a:ext uri="{FF2B5EF4-FFF2-40B4-BE49-F238E27FC236}">
                <a16:creationId xmlns:a16="http://schemas.microsoft.com/office/drawing/2014/main" id="{F7B178C0-1831-4D8F-8C98-7A95138EA7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516" y="225050"/>
            <a:ext cx="1041400" cy="10541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777080-8002-4987-8D2F-6CC8F75333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9951" y="91700"/>
            <a:ext cx="1609724" cy="13207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073583-AD7D-4331-858E-B179D38132CF}"/>
              </a:ext>
            </a:extLst>
          </p:cNvPr>
          <p:cNvGrpSpPr/>
          <p:nvPr/>
        </p:nvGrpSpPr>
        <p:grpSpPr>
          <a:xfrm>
            <a:off x="373480" y="-1715911"/>
            <a:ext cx="11649436" cy="8997245"/>
            <a:chOff x="373480" y="-1715911"/>
            <a:chExt cx="11649436" cy="8997245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9F3B6F7-E640-4C24-8C5B-461CD67A4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8955">
              <a:off x="373480" y="-1715911"/>
              <a:ext cx="11649436" cy="8997245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F599F5-3998-4BCD-9FB0-531190221A9E}"/>
                </a:ext>
              </a:extLst>
            </p:cNvPr>
            <p:cNvSpPr txBox="1"/>
            <p:nvPr/>
          </p:nvSpPr>
          <p:spPr>
            <a:xfrm>
              <a:off x="2539969" y="2782711"/>
              <a:ext cx="764097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Baloo 2" pitchFamily="2" charset="0"/>
                  <a:cs typeface="Baloo 2" pitchFamily="2" charset="0"/>
                </a:rPr>
                <a:t>Sau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khi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xem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chương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trình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truyền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hình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trên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tivi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, Na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và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thấy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đang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kêu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vì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ô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nhiễm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. Hai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bạn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muốn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đại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dương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,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em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hãy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giúp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bạn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đi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giải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cứu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bằng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cách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hoàn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thành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thử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thách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sau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 </a:t>
              </a:r>
              <a:r>
                <a:rPr lang="en-US" sz="3200" dirty="0" err="1">
                  <a:latin typeface="Baloo 2" pitchFamily="2" charset="0"/>
                  <a:cs typeface="Baloo 2" pitchFamily="2" charset="0"/>
                </a:rPr>
                <a:t>nhé</a:t>
              </a:r>
              <a:r>
                <a:rPr lang="en-US" sz="3200" dirty="0">
                  <a:latin typeface="Baloo 2" pitchFamily="2" charset="0"/>
                  <a:cs typeface="Baloo 2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0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28">
            <a:extLst>
              <a:ext uri="{FF2B5EF4-FFF2-40B4-BE49-F238E27FC236}">
                <a16:creationId xmlns:a16="http://schemas.microsoft.com/office/drawing/2014/main" id="{4FE65AA6-D1F6-4137-AD4F-5945CA955B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2010" y="325885"/>
            <a:ext cx="1041400" cy="1054100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4380BD0E-40AE-4A67-8DB6-C4AA1FCBB7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7269">
            <a:off x="10500965" y="5943158"/>
            <a:ext cx="2281552" cy="1829685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B3137540-41A9-4BC4-98CA-8E030CAEE6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96234">
            <a:off x="10771820" y="5378006"/>
            <a:ext cx="2281552" cy="1829685"/>
          </a:xfrm>
          <a:prstGeom prst="rect">
            <a:avLst/>
          </a:prstGeom>
        </p:spPr>
      </p:pic>
      <p:pic>
        <p:nvPicPr>
          <p:cNvPr id="32" name="图形 31">
            <a:extLst>
              <a:ext uri="{FF2B5EF4-FFF2-40B4-BE49-F238E27FC236}">
                <a16:creationId xmlns:a16="http://schemas.microsoft.com/office/drawing/2014/main" id="{68F1CC2B-7157-491C-AB19-9D501DFCA0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29" y="5658492"/>
            <a:ext cx="889000" cy="11303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887" y="936457"/>
            <a:ext cx="1727788" cy="172778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CEA5C366-64F3-4D49-BB13-6ADBFB1BE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502" y="-160422"/>
            <a:ext cx="5557520" cy="2193758"/>
          </a:xfrm>
          <a:prstGeom prst="rect">
            <a:avLst/>
          </a:prstGeom>
        </p:spPr>
      </p:pic>
      <p:pic>
        <p:nvPicPr>
          <p:cNvPr id="35" name="PA_图片 11">
            <a:extLst>
              <a:ext uri="{FF2B5EF4-FFF2-40B4-BE49-F238E27FC236}">
                <a16:creationId xmlns:a16="http://schemas.microsoft.com/office/drawing/2014/main" id="{989F83EF-93AA-4B31-B75D-4C82E6F4560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8" y="0"/>
            <a:ext cx="2050229" cy="2050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14879C-05A8-453C-887A-F0C5AF7BA0EF}"/>
              </a:ext>
            </a:extLst>
          </p:cNvPr>
          <p:cNvSpPr txBox="1"/>
          <p:nvPr/>
        </p:nvSpPr>
        <p:spPr>
          <a:xfrm>
            <a:off x="4646499" y="358828"/>
            <a:ext cx="3099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TRẠM </a:t>
            </a:r>
            <a:r>
              <a:rPr lang="vi-VN" sz="4400" dirty="0">
                <a:solidFill>
                  <a:srgbClr val="002060"/>
                </a:solidFill>
                <a:latin typeface="iCiel Cadena" panose="02000503000000020004" pitchFamily="50" charset="0"/>
              </a:rPr>
              <a:t>1</a:t>
            </a:r>
            <a:endParaRPr lang="en-US" sz="4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4F3C7359-E244-44F7-AFF4-A49199937C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718" y="2349119"/>
            <a:ext cx="4823610" cy="32085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58707804-9398-4803-9D4A-64A2C7326A3D}"/>
              </a:ext>
            </a:extLst>
          </p:cNvPr>
          <p:cNvSpPr txBox="1"/>
          <p:nvPr/>
        </p:nvSpPr>
        <p:spPr>
          <a:xfrm>
            <a:off x="3478923" y="2464011"/>
            <a:ext cx="5029200" cy="212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DỌN SẠCH</a:t>
            </a:r>
          </a:p>
          <a:p>
            <a:pPr algn="ctr">
              <a:lnSpc>
                <a:spcPct val="130000"/>
              </a:lnSpc>
            </a:pPr>
            <a:r>
              <a:rPr lang="en-US" sz="5400" dirty="0">
                <a:solidFill>
                  <a:srgbClr val="002060"/>
                </a:solidFill>
                <a:latin typeface="iCiel Cadena" panose="02000503000000020004" pitchFamily="50" charset="0"/>
              </a:rPr>
              <a:t>BÃI BIỂN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2DD0DCB9-E731-4540-99E0-8D22AE6A0B9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51447" y="5139535"/>
            <a:ext cx="1346562" cy="7495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E2545-63EE-4E6A-862E-C83EE11FB1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0846" y="5214399"/>
            <a:ext cx="1346562" cy="74958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6D766F2-383E-4803-8629-1D2AF58739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16266" y="2308141"/>
            <a:ext cx="1817635" cy="3610314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254487A9-352E-4260-8D27-DFC3211223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25384" y="2349119"/>
            <a:ext cx="2050229" cy="357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5AE88557-0F4D-45CD-A207-AAA16351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9533E8C-E97E-4F92-9781-0F0D8BABD26E}"/>
              </a:ext>
            </a:extLst>
          </p:cNvPr>
          <p:cNvGrpSpPr/>
          <p:nvPr/>
        </p:nvGrpSpPr>
        <p:grpSpPr>
          <a:xfrm flipH="1">
            <a:off x="8623300" y="3048000"/>
            <a:ext cx="3045980" cy="3674415"/>
            <a:chOff x="2557324" y="2574770"/>
            <a:chExt cx="3188568" cy="3932518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000D2C0-0815-43C6-BB58-BFDA3F396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106EED2-D1DE-46B7-8766-A04A36C74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B6C7F36-3CB5-4FBB-B7DE-EDFAC3B73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49" name="Graphic 37">
              <a:extLst>
                <a:ext uri="{FF2B5EF4-FFF2-40B4-BE49-F238E27FC236}">
                  <a16:creationId xmlns:a16="http://schemas.microsoft.com/office/drawing/2014/main" id="{0F712168-F3B0-4B6E-B71C-A7FE3AC26DFD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F5644F07-DDA6-493B-A566-072023501032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3D36886-180A-4E96-883A-634BA8FEEC45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0" name="Graphic 37">
                <a:extLst>
                  <a:ext uri="{FF2B5EF4-FFF2-40B4-BE49-F238E27FC236}">
                    <a16:creationId xmlns:a16="http://schemas.microsoft.com/office/drawing/2014/main" id="{ACC041D8-BD03-4438-BD56-9281FDC2E478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BDE6183C-9C5D-43F6-B5E9-1C6A33DF3E74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39D014A9-3B57-4203-867C-D098B7A7C65F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B545E563-CA65-4A6C-8793-488E5648BB23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1CB4949-0470-4487-9BFE-F57FD76F6311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4D17A44-9E18-421D-A7E1-1134A72B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2A03054-DE7C-43E1-BC72-1F94BEC77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8594023-F2C4-4F37-AA6D-6B2A4082D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0EC1B5A0-128F-4D7E-BC0D-F654B03C0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F59042CA-D36D-492F-9FC6-0CCA254B81AE}"/>
              </a:ext>
            </a:extLst>
          </p:cNvPr>
          <p:cNvSpPr/>
          <p:nvPr/>
        </p:nvSpPr>
        <p:spPr>
          <a:xfrm>
            <a:off x="2810248" y="174571"/>
            <a:ext cx="6331730" cy="3769542"/>
          </a:xfrm>
          <a:prstGeom prst="wedgeEllipseCallout">
            <a:avLst>
              <a:gd name="adj1" fmla="val 46624"/>
              <a:gd name="adj2" fmla="val 36409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613174" y="874455"/>
            <a:ext cx="49656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Baloo 2" pitchFamily="2" charset="0"/>
                <a:cs typeface="Baloo 2" pitchFamily="2" charset="0"/>
              </a:rPr>
              <a:t>Chúng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ta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cùng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nhau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dọn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sạch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biển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nào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Để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nhặt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được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loại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rác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tương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ứng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thì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các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phải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hoàn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thành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thử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200" dirty="0" err="1">
                <a:latin typeface="Baloo 2" pitchFamily="2" charset="0"/>
                <a:cs typeface="Baloo 2" pitchFamily="2" charset="0"/>
              </a:rPr>
              <a:t>thách</a:t>
            </a:r>
            <a:r>
              <a:rPr lang="en-US" sz="3200" dirty="0">
                <a:latin typeface="Baloo 2" pitchFamily="2" charset="0"/>
                <a:cs typeface="Baloo 2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742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46DA9EDB-A3C8-4E30-ABA5-00B5C348EDD0}"/>
              </a:ext>
            </a:extLst>
          </p:cNvPr>
          <p:cNvGrpSpPr/>
          <p:nvPr/>
        </p:nvGrpSpPr>
        <p:grpSpPr>
          <a:xfrm>
            <a:off x="8709184" y="2149538"/>
            <a:ext cx="2906880" cy="3434589"/>
            <a:chOff x="2557324" y="2574770"/>
            <a:chExt cx="3188568" cy="3932518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A30FB09-F1C2-486B-9149-453F2C660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0781" y="2574770"/>
              <a:ext cx="1865268" cy="3890794"/>
            </a:xfrm>
            <a:prstGeom prst="rect">
              <a:avLst/>
            </a:prstGeom>
          </p:spPr>
        </p:pic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4BB66D30-97FD-4B34-9293-7A84EC7E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25920" y="5505908"/>
              <a:ext cx="606166" cy="906141"/>
            </a:xfrm>
            <a:prstGeom prst="rect">
              <a:avLst/>
            </a:prstGeom>
          </p:spPr>
        </p:pic>
        <p:pic>
          <p:nvPicPr>
            <p:cNvPr id="82" name="Graphic 81">
              <a:extLst>
                <a:ext uri="{FF2B5EF4-FFF2-40B4-BE49-F238E27FC236}">
                  <a16:creationId xmlns:a16="http://schemas.microsoft.com/office/drawing/2014/main" id="{59FE0584-7C36-458E-80CB-A60FE0F1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78525" flipH="1">
              <a:off x="4000975" y="5447229"/>
              <a:ext cx="424398" cy="1050653"/>
            </a:xfrm>
            <a:prstGeom prst="rect">
              <a:avLst/>
            </a:prstGeom>
          </p:spPr>
        </p:pic>
        <p:grpSp>
          <p:nvGrpSpPr>
            <p:cNvPr id="84" name="Graphic 37">
              <a:extLst>
                <a:ext uri="{FF2B5EF4-FFF2-40B4-BE49-F238E27FC236}">
                  <a16:creationId xmlns:a16="http://schemas.microsoft.com/office/drawing/2014/main" id="{FFFE850A-E7CC-4D30-B331-8A8E8C2BD852}"/>
                </a:ext>
              </a:extLst>
            </p:cNvPr>
            <p:cNvGrpSpPr/>
            <p:nvPr/>
          </p:nvGrpSpPr>
          <p:grpSpPr>
            <a:xfrm rot="21443796" flipH="1">
              <a:off x="4096505" y="3377879"/>
              <a:ext cx="1025800" cy="588650"/>
              <a:chOff x="8516323" y="4103602"/>
              <a:chExt cx="870746" cy="562207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104C62F-5CBF-46F6-A9BA-D6FF755A0693}"/>
                  </a:ext>
                </a:extLst>
              </p:cNvPr>
              <p:cNvSpPr/>
              <p:nvPr/>
            </p:nvSpPr>
            <p:spPr>
              <a:xfrm rot="21068312">
                <a:off x="8516323" y="4103602"/>
                <a:ext cx="120568" cy="467556"/>
              </a:xfrm>
              <a:custGeom>
                <a:avLst/>
                <a:gdLst>
                  <a:gd name="connsiteX0" fmla="*/ 155014 w 163773"/>
                  <a:gd name="connsiteY0" fmla="*/ 334295 h 334294"/>
                  <a:gd name="connsiteX1" fmla="*/ 148346 w 163773"/>
                  <a:gd name="connsiteY1" fmla="*/ 330485 h 334294"/>
                  <a:gd name="connsiteX2" fmla="*/ 1661 w 163773"/>
                  <a:gd name="connsiteY2" fmla="*/ 123792 h 334294"/>
                  <a:gd name="connsiteX3" fmla="*/ 3566 w 163773"/>
                  <a:gd name="connsiteY3" fmla="*/ 112362 h 334294"/>
                  <a:gd name="connsiteX4" fmla="*/ 14996 w 163773"/>
                  <a:gd name="connsiteY4" fmla="*/ 114267 h 334294"/>
                  <a:gd name="connsiteX5" fmla="*/ 142631 w 163773"/>
                  <a:gd name="connsiteY5" fmla="*/ 294290 h 334294"/>
                  <a:gd name="connsiteX6" fmla="*/ 129296 w 163773"/>
                  <a:gd name="connsiteY6" fmla="*/ 198087 h 334294"/>
                  <a:gd name="connsiteX7" fmla="*/ 29284 w 163773"/>
                  <a:gd name="connsiteY7" fmla="*/ 12350 h 334294"/>
                  <a:gd name="connsiteX8" fmla="*/ 33094 w 163773"/>
                  <a:gd name="connsiteY8" fmla="*/ 920 h 334294"/>
                  <a:gd name="connsiteX9" fmla="*/ 44524 w 163773"/>
                  <a:gd name="connsiteY9" fmla="*/ 4730 h 334294"/>
                  <a:gd name="connsiteX10" fmla="*/ 144536 w 163773"/>
                  <a:gd name="connsiteY10" fmla="*/ 191420 h 334294"/>
                  <a:gd name="connsiteX11" fmla="*/ 145489 w 163773"/>
                  <a:gd name="connsiteY11" fmla="*/ 194277 h 334294"/>
                  <a:gd name="connsiteX12" fmla="*/ 163586 w 163773"/>
                  <a:gd name="connsiteY12" fmla="*/ 325722 h 334294"/>
                  <a:gd name="connsiteX13" fmla="*/ 158824 w 163773"/>
                  <a:gd name="connsiteY13" fmla="*/ 334295 h 334294"/>
                  <a:gd name="connsiteX14" fmla="*/ 155014 w 163773"/>
                  <a:gd name="connsiteY14" fmla="*/ 334295 h 334294"/>
                  <a:gd name="connsiteX0" fmla="*/ 158824 w 163772"/>
                  <a:gd name="connsiteY0" fmla="*/ 334295 h 334295"/>
                  <a:gd name="connsiteX1" fmla="*/ 148346 w 163772"/>
                  <a:gd name="connsiteY1" fmla="*/ 330485 h 334295"/>
                  <a:gd name="connsiteX2" fmla="*/ 1661 w 163772"/>
                  <a:gd name="connsiteY2" fmla="*/ 123792 h 334295"/>
                  <a:gd name="connsiteX3" fmla="*/ 3566 w 163772"/>
                  <a:gd name="connsiteY3" fmla="*/ 112362 h 334295"/>
                  <a:gd name="connsiteX4" fmla="*/ 14996 w 163772"/>
                  <a:gd name="connsiteY4" fmla="*/ 114267 h 334295"/>
                  <a:gd name="connsiteX5" fmla="*/ 142631 w 163772"/>
                  <a:gd name="connsiteY5" fmla="*/ 294290 h 334295"/>
                  <a:gd name="connsiteX6" fmla="*/ 129296 w 163772"/>
                  <a:gd name="connsiteY6" fmla="*/ 198087 h 334295"/>
                  <a:gd name="connsiteX7" fmla="*/ 29284 w 163772"/>
                  <a:gd name="connsiteY7" fmla="*/ 12350 h 334295"/>
                  <a:gd name="connsiteX8" fmla="*/ 33094 w 163772"/>
                  <a:gd name="connsiteY8" fmla="*/ 920 h 334295"/>
                  <a:gd name="connsiteX9" fmla="*/ 44524 w 163772"/>
                  <a:gd name="connsiteY9" fmla="*/ 4730 h 334295"/>
                  <a:gd name="connsiteX10" fmla="*/ 144536 w 163772"/>
                  <a:gd name="connsiteY10" fmla="*/ 191420 h 334295"/>
                  <a:gd name="connsiteX11" fmla="*/ 145489 w 163772"/>
                  <a:gd name="connsiteY11" fmla="*/ 194277 h 334295"/>
                  <a:gd name="connsiteX12" fmla="*/ 163586 w 163772"/>
                  <a:gd name="connsiteY12" fmla="*/ 325722 h 334295"/>
                  <a:gd name="connsiteX13" fmla="*/ 158824 w 163772"/>
                  <a:gd name="connsiteY13" fmla="*/ 334295 h 33429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42631 w 166320"/>
                  <a:gd name="connsiteY5" fmla="*/ 294290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63586 w 166320"/>
                  <a:gd name="connsiteY0" fmla="*/ 325722 h 349905"/>
                  <a:gd name="connsiteX1" fmla="*/ 148346 w 166320"/>
                  <a:gd name="connsiteY1" fmla="*/ 330485 h 349905"/>
                  <a:gd name="connsiteX2" fmla="*/ 1661 w 166320"/>
                  <a:gd name="connsiteY2" fmla="*/ 123792 h 349905"/>
                  <a:gd name="connsiteX3" fmla="*/ 3566 w 166320"/>
                  <a:gd name="connsiteY3" fmla="*/ 112362 h 349905"/>
                  <a:gd name="connsiteX4" fmla="*/ 14996 w 166320"/>
                  <a:gd name="connsiteY4" fmla="*/ 114267 h 349905"/>
                  <a:gd name="connsiteX5" fmla="*/ 121617 w 166320"/>
                  <a:gd name="connsiteY5" fmla="*/ 248738 h 349905"/>
                  <a:gd name="connsiteX6" fmla="*/ 129296 w 166320"/>
                  <a:gd name="connsiteY6" fmla="*/ 198087 h 349905"/>
                  <a:gd name="connsiteX7" fmla="*/ 29284 w 166320"/>
                  <a:gd name="connsiteY7" fmla="*/ 12350 h 349905"/>
                  <a:gd name="connsiteX8" fmla="*/ 33094 w 166320"/>
                  <a:gd name="connsiteY8" fmla="*/ 920 h 349905"/>
                  <a:gd name="connsiteX9" fmla="*/ 44524 w 166320"/>
                  <a:gd name="connsiteY9" fmla="*/ 4730 h 349905"/>
                  <a:gd name="connsiteX10" fmla="*/ 144536 w 166320"/>
                  <a:gd name="connsiteY10" fmla="*/ 191420 h 349905"/>
                  <a:gd name="connsiteX11" fmla="*/ 145489 w 166320"/>
                  <a:gd name="connsiteY11" fmla="*/ 194277 h 349905"/>
                  <a:gd name="connsiteX12" fmla="*/ 163586 w 166320"/>
                  <a:gd name="connsiteY12" fmla="*/ 325722 h 349905"/>
                  <a:gd name="connsiteX0" fmla="*/ 154492 w 162305"/>
                  <a:gd name="connsiteY0" fmla="*/ 259368 h 338479"/>
                  <a:gd name="connsiteX1" fmla="*/ 148346 w 162305"/>
                  <a:gd name="connsiteY1" fmla="*/ 330485 h 338479"/>
                  <a:gd name="connsiteX2" fmla="*/ 1661 w 162305"/>
                  <a:gd name="connsiteY2" fmla="*/ 123792 h 338479"/>
                  <a:gd name="connsiteX3" fmla="*/ 3566 w 162305"/>
                  <a:gd name="connsiteY3" fmla="*/ 112362 h 338479"/>
                  <a:gd name="connsiteX4" fmla="*/ 14996 w 162305"/>
                  <a:gd name="connsiteY4" fmla="*/ 114267 h 338479"/>
                  <a:gd name="connsiteX5" fmla="*/ 121617 w 162305"/>
                  <a:gd name="connsiteY5" fmla="*/ 248738 h 338479"/>
                  <a:gd name="connsiteX6" fmla="*/ 129296 w 162305"/>
                  <a:gd name="connsiteY6" fmla="*/ 198087 h 338479"/>
                  <a:gd name="connsiteX7" fmla="*/ 29284 w 162305"/>
                  <a:gd name="connsiteY7" fmla="*/ 12350 h 338479"/>
                  <a:gd name="connsiteX8" fmla="*/ 33094 w 162305"/>
                  <a:gd name="connsiteY8" fmla="*/ 920 h 338479"/>
                  <a:gd name="connsiteX9" fmla="*/ 44524 w 162305"/>
                  <a:gd name="connsiteY9" fmla="*/ 4730 h 338479"/>
                  <a:gd name="connsiteX10" fmla="*/ 144536 w 162305"/>
                  <a:gd name="connsiteY10" fmla="*/ 191420 h 338479"/>
                  <a:gd name="connsiteX11" fmla="*/ 145489 w 162305"/>
                  <a:gd name="connsiteY11" fmla="*/ 194277 h 338479"/>
                  <a:gd name="connsiteX12" fmla="*/ 154492 w 162305"/>
                  <a:gd name="connsiteY12" fmla="*/ 259368 h 338479"/>
                  <a:gd name="connsiteX0" fmla="*/ 154492 w 154495"/>
                  <a:gd name="connsiteY0" fmla="*/ 259368 h 271187"/>
                  <a:gd name="connsiteX1" fmla="*/ 89039 w 154495"/>
                  <a:gd name="connsiteY1" fmla="*/ 237035 h 271187"/>
                  <a:gd name="connsiteX2" fmla="*/ 1661 w 154495"/>
                  <a:gd name="connsiteY2" fmla="*/ 123792 h 271187"/>
                  <a:gd name="connsiteX3" fmla="*/ 3566 w 154495"/>
                  <a:gd name="connsiteY3" fmla="*/ 112362 h 271187"/>
                  <a:gd name="connsiteX4" fmla="*/ 14996 w 154495"/>
                  <a:gd name="connsiteY4" fmla="*/ 114267 h 271187"/>
                  <a:gd name="connsiteX5" fmla="*/ 121617 w 154495"/>
                  <a:gd name="connsiteY5" fmla="*/ 248738 h 271187"/>
                  <a:gd name="connsiteX6" fmla="*/ 129296 w 154495"/>
                  <a:gd name="connsiteY6" fmla="*/ 198087 h 271187"/>
                  <a:gd name="connsiteX7" fmla="*/ 29284 w 154495"/>
                  <a:gd name="connsiteY7" fmla="*/ 12350 h 271187"/>
                  <a:gd name="connsiteX8" fmla="*/ 33094 w 154495"/>
                  <a:gd name="connsiteY8" fmla="*/ 920 h 271187"/>
                  <a:gd name="connsiteX9" fmla="*/ 44524 w 154495"/>
                  <a:gd name="connsiteY9" fmla="*/ 4730 h 271187"/>
                  <a:gd name="connsiteX10" fmla="*/ 144536 w 154495"/>
                  <a:gd name="connsiteY10" fmla="*/ 191420 h 271187"/>
                  <a:gd name="connsiteX11" fmla="*/ 145489 w 154495"/>
                  <a:gd name="connsiteY11" fmla="*/ 194277 h 271187"/>
                  <a:gd name="connsiteX12" fmla="*/ 154492 w 154495"/>
                  <a:gd name="connsiteY12" fmla="*/ 259368 h 271187"/>
                  <a:gd name="connsiteX0" fmla="*/ 154492 w 154496"/>
                  <a:gd name="connsiteY0" fmla="*/ 259368 h 268433"/>
                  <a:gd name="connsiteX1" fmla="*/ 89039 w 154496"/>
                  <a:gd name="connsiteY1" fmla="*/ 237035 h 268433"/>
                  <a:gd name="connsiteX2" fmla="*/ 1661 w 154496"/>
                  <a:gd name="connsiteY2" fmla="*/ 123792 h 268433"/>
                  <a:gd name="connsiteX3" fmla="*/ 3566 w 154496"/>
                  <a:gd name="connsiteY3" fmla="*/ 112362 h 268433"/>
                  <a:gd name="connsiteX4" fmla="*/ 14996 w 154496"/>
                  <a:gd name="connsiteY4" fmla="*/ 114267 h 268433"/>
                  <a:gd name="connsiteX5" fmla="*/ 121617 w 154496"/>
                  <a:gd name="connsiteY5" fmla="*/ 248738 h 268433"/>
                  <a:gd name="connsiteX6" fmla="*/ 129296 w 154496"/>
                  <a:gd name="connsiteY6" fmla="*/ 198087 h 268433"/>
                  <a:gd name="connsiteX7" fmla="*/ 29284 w 154496"/>
                  <a:gd name="connsiteY7" fmla="*/ 12350 h 268433"/>
                  <a:gd name="connsiteX8" fmla="*/ 33094 w 154496"/>
                  <a:gd name="connsiteY8" fmla="*/ 920 h 268433"/>
                  <a:gd name="connsiteX9" fmla="*/ 44524 w 154496"/>
                  <a:gd name="connsiteY9" fmla="*/ 4730 h 268433"/>
                  <a:gd name="connsiteX10" fmla="*/ 144536 w 154496"/>
                  <a:gd name="connsiteY10" fmla="*/ 191420 h 268433"/>
                  <a:gd name="connsiteX11" fmla="*/ 145489 w 154496"/>
                  <a:gd name="connsiteY11" fmla="*/ 194277 h 268433"/>
                  <a:gd name="connsiteX12" fmla="*/ 154492 w 154496"/>
                  <a:gd name="connsiteY12" fmla="*/ 259368 h 268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496" h="268433">
                    <a:moveTo>
                      <a:pt x="154492" y="259368"/>
                    </a:moveTo>
                    <a:cubicBezTo>
                      <a:pt x="154968" y="282069"/>
                      <a:pt x="118774" y="257416"/>
                      <a:pt x="89039" y="237035"/>
                    </a:cubicBezTo>
                    <a:lnTo>
                      <a:pt x="1661" y="123792"/>
                    </a:lnTo>
                    <a:cubicBezTo>
                      <a:pt x="-1196" y="119982"/>
                      <a:pt x="-244" y="115220"/>
                      <a:pt x="3566" y="112362"/>
                    </a:cubicBezTo>
                    <a:cubicBezTo>
                      <a:pt x="7376" y="109505"/>
                      <a:pt x="12139" y="110457"/>
                      <a:pt x="14996" y="114267"/>
                    </a:cubicBezTo>
                    <a:lnTo>
                      <a:pt x="121617" y="248738"/>
                    </a:lnTo>
                    <a:lnTo>
                      <a:pt x="129296" y="198087"/>
                    </a:lnTo>
                    <a:lnTo>
                      <a:pt x="29284" y="12350"/>
                    </a:lnTo>
                    <a:cubicBezTo>
                      <a:pt x="27379" y="8540"/>
                      <a:pt x="28331" y="2825"/>
                      <a:pt x="33094" y="920"/>
                    </a:cubicBezTo>
                    <a:cubicBezTo>
                      <a:pt x="36904" y="-985"/>
                      <a:pt x="42619" y="-33"/>
                      <a:pt x="44524" y="4730"/>
                    </a:cubicBezTo>
                    <a:lnTo>
                      <a:pt x="144536" y="191420"/>
                    </a:lnTo>
                    <a:cubicBezTo>
                      <a:pt x="144536" y="192372"/>
                      <a:pt x="145489" y="193325"/>
                      <a:pt x="145489" y="194277"/>
                    </a:cubicBezTo>
                    <a:lnTo>
                      <a:pt x="154492" y="25936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8B309004-3166-4D5E-8B68-6A2A16942876}"/>
                  </a:ext>
                </a:extLst>
              </p:cNvPr>
              <p:cNvSpPr/>
              <p:nvPr/>
            </p:nvSpPr>
            <p:spPr>
              <a:xfrm rot="21217160">
                <a:off x="9259192" y="4162766"/>
                <a:ext cx="127877" cy="355099"/>
              </a:xfrm>
              <a:custGeom>
                <a:avLst/>
                <a:gdLst>
                  <a:gd name="connsiteX0" fmla="*/ 7863 w 127877"/>
                  <a:gd name="connsiteY0" fmla="*/ 313026 h 313026"/>
                  <a:gd name="connsiteX1" fmla="*/ 5005 w 127877"/>
                  <a:gd name="connsiteY1" fmla="*/ 312074 h 313026"/>
                  <a:gd name="connsiteX2" fmla="*/ 243 w 127877"/>
                  <a:gd name="connsiteY2" fmla="*/ 302549 h 313026"/>
                  <a:gd name="connsiteX3" fmla="*/ 33580 w 127877"/>
                  <a:gd name="connsiteY3" fmla="*/ 167294 h 313026"/>
                  <a:gd name="connsiteX4" fmla="*/ 33580 w 127877"/>
                  <a:gd name="connsiteY4" fmla="*/ 166341 h 313026"/>
                  <a:gd name="connsiteX5" fmla="*/ 100255 w 127877"/>
                  <a:gd name="connsiteY5" fmla="*/ 5369 h 313026"/>
                  <a:gd name="connsiteX6" fmla="*/ 110733 w 127877"/>
                  <a:gd name="connsiteY6" fmla="*/ 606 h 313026"/>
                  <a:gd name="connsiteX7" fmla="*/ 115495 w 127877"/>
                  <a:gd name="connsiteY7" fmla="*/ 11084 h 313026"/>
                  <a:gd name="connsiteX8" fmla="*/ 48820 w 127877"/>
                  <a:gd name="connsiteY8" fmla="*/ 171104 h 313026"/>
                  <a:gd name="connsiteX9" fmla="*/ 27865 w 127877"/>
                  <a:gd name="connsiteY9" fmla="*/ 258734 h 313026"/>
                  <a:gd name="connsiteX10" fmla="*/ 112638 w 127877"/>
                  <a:gd name="connsiteY10" fmla="*/ 129194 h 313026"/>
                  <a:gd name="connsiteX11" fmla="*/ 124068 w 127877"/>
                  <a:gd name="connsiteY11" fmla="*/ 126336 h 313026"/>
                  <a:gd name="connsiteX12" fmla="*/ 126925 w 127877"/>
                  <a:gd name="connsiteY12" fmla="*/ 137766 h 313026"/>
                  <a:gd name="connsiteX13" fmla="*/ 14530 w 127877"/>
                  <a:gd name="connsiteY13" fmla="*/ 310169 h 313026"/>
                  <a:gd name="connsiteX14" fmla="*/ 7863 w 127877"/>
                  <a:gd name="connsiteY14" fmla="*/ 313026 h 313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313026">
                    <a:moveTo>
                      <a:pt x="7863" y="313026"/>
                    </a:moveTo>
                    <a:cubicBezTo>
                      <a:pt x="6910" y="313026"/>
                      <a:pt x="5958" y="313026"/>
                      <a:pt x="5005" y="312074"/>
                    </a:cubicBezTo>
                    <a:cubicBezTo>
                      <a:pt x="1195" y="310169"/>
                      <a:pt x="-710" y="306359"/>
                      <a:pt x="243" y="302549"/>
                    </a:cubicBezTo>
                    <a:lnTo>
                      <a:pt x="33580" y="167294"/>
                    </a:lnTo>
                    <a:cubicBezTo>
                      <a:pt x="33580" y="167294"/>
                      <a:pt x="33580" y="166341"/>
                      <a:pt x="33580" y="166341"/>
                    </a:cubicBezTo>
                    <a:lnTo>
                      <a:pt x="100255" y="5369"/>
                    </a:lnTo>
                    <a:cubicBezTo>
                      <a:pt x="102160" y="1559"/>
                      <a:pt x="106923" y="-1299"/>
                      <a:pt x="110733" y="606"/>
                    </a:cubicBezTo>
                    <a:cubicBezTo>
                      <a:pt x="114543" y="2511"/>
                      <a:pt x="117400" y="7274"/>
                      <a:pt x="115495" y="11084"/>
                    </a:cubicBezTo>
                    <a:lnTo>
                      <a:pt x="48820" y="171104"/>
                    </a:lnTo>
                    <a:lnTo>
                      <a:pt x="27865" y="258734"/>
                    </a:lnTo>
                    <a:lnTo>
                      <a:pt x="112638" y="129194"/>
                    </a:lnTo>
                    <a:cubicBezTo>
                      <a:pt x="115495" y="125384"/>
                      <a:pt x="120258" y="124431"/>
                      <a:pt x="124068" y="126336"/>
                    </a:cubicBezTo>
                    <a:cubicBezTo>
                      <a:pt x="127878" y="129194"/>
                      <a:pt x="128830" y="133956"/>
                      <a:pt x="126925" y="137766"/>
                    </a:cubicBezTo>
                    <a:lnTo>
                      <a:pt x="14530" y="310169"/>
                    </a:lnTo>
                    <a:cubicBezTo>
                      <a:pt x="12625" y="312074"/>
                      <a:pt x="9768" y="313026"/>
                      <a:pt x="7863" y="313026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3" name="Graphic 37">
                <a:extLst>
                  <a:ext uri="{FF2B5EF4-FFF2-40B4-BE49-F238E27FC236}">
                    <a16:creationId xmlns:a16="http://schemas.microsoft.com/office/drawing/2014/main" id="{F1591132-7189-40E3-A4E9-73AC5FE9BE8B}"/>
                  </a:ext>
                </a:extLst>
              </p:cNvPr>
              <p:cNvGrpSpPr/>
              <p:nvPr/>
            </p:nvGrpSpPr>
            <p:grpSpPr>
              <a:xfrm>
                <a:off x="8588056" y="4271430"/>
                <a:ext cx="752475" cy="394379"/>
                <a:chOff x="8588056" y="4271430"/>
                <a:chExt cx="752475" cy="394379"/>
              </a:xfrm>
            </p:grpSpPr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C94DC1B2-D580-461D-927C-9E2690411FFF}"/>
                    </a:ext>
                  </a:extLst>
                </p:cNvPr>
                <p:cNvSpPr/>
                <p:nvPr/>
              </p:nvSpPr>
              <p:spPr>
                <a:xfrm>
                  <a:off x="8588056" y="4271430"/>
                  <a:ext cx="752475" cy="394379"/>
                </a:xfrm>
                <a:custGeom>
                  <a:avLst/>
                  <a:gdLst>
                    <a:gd name="connsiteX0" fmla="*/ 0 w 752475"/>
                    <a:gd name="connsiteY0" fmla="*/ 125730 h 394379"/>
                    <a:gd name="connsiteX1" fmla="*/ 430530 w 752475"/>
                    <a:gd name="connsiteY1" fmla="*/ 0 h 394379"/>
                    <a:gd name="connsiteX2" fmla="*/ 752475 w 752475"/>
                    <a:gd name="connsiteY2" fmla="*/ 103823 h 394379"/>
                    <a:gd name="connsiteX3" fmla="*/ 713423 w 752475"/>
                    <a:gd name="connsiteY3" fmla="*/ 241935 h 394379"/>
                    <a:gd name="connsiteX4" fmla="*/ 371475 w 752475"/>
                    <a:gd name="connsiteY4" fmla="*/ 394335 h 394379"/>
                    <a:gd name="connsiteX5" fmla="*/ 23812 w 752475"/>
                    <a:gd name="connsiteY5" fmla="*/ 261937 h 394379"/>
                    <a:gd name="connsiteX6" fmla="*/ 0 w 752475"/>
                    <a:gd name="connsiteY6" fmla="*/ 125730 h 394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94379">
                      <a:moveTo>
                        <a:pt x="0" y="125730"/>
                      </a:moveTo>
                      <a:lnTo>
                        <a:pt x="430530" y="0"/>
                      </a:lnTo>
                      <a:cubicBezTo>
                        <a:pt x="499110" y="13335"/>
                        <a:pt x="661988" y="73343"/>
                        <a:pt x="752475" y="103823"/>
                      </a:cubicBezTo>
                      <a:cubicBezTo>
                        <a:pt x="743903" y="150495"/>
                        <a:pt x="729615" y="196215"/>
                        <a:pt x="713423" y="241935"/>
                      </a:cubicBezTo>
                      <a:cubicBezTo>
                        <a:pt x="677228" y="276225"/>
                        <a:pt x="518160" y="391478"/>
                        <a:pt x="371475" y="394335"/>
                      </a:cubicBezTo>
                      <a:cubicBezTo>
                        <a:pt x="224790" y="397193"/>
                        <a:pt x="23812" y="261937"/>
                        <a:pt x="23812" y="261937"/>
                      </a:cubicBezTo>
                      <a:cubicBezTo>
                        <a:pt x="7620" y="213360"/>
                        <a:pt x="0" y="125730"/>
                        <a:pt x="0" y="12573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E19100F6-F10A-4C68-92EC-A6741353EDCD}"/>
                    </a:ext>
                  </a:extLst>
                </p:cNvPr>
                <p:cNvSpPr/>
                <p:nvPr/>
              </p:nvSpPr>
              <p:spPr>
                <a:xfrm>
                  <a:off x="8646158" y="4359858"/>
                  <a:ext cx="654367" cy="103023"/>
                </a:xfrm>
                <a:custGeom>
                  <a:avLst/>
                  <a:gdLst>
                    <a:gd name="connsiteX0" fmla="*/ 654368 w 654367"/>
                    <a:gd name="connsiteY0" fmla="*/ 103024 h 103023"/>
                    <a:gd name="connsiteX1" fmla="*/ 390525 w 654367"/>
                    <a:gd name="connsiteY1" fmla="*/ 154 h 103023"/>
                    <a:gd name="connsiteX2" fmla="*/ 0 w 654367"/>
                    <a:gd name="connsiteY2" fmla="*/ 103024 h 103023"/>
                    <a:gd name="connsiteX3" fmla="*/ 390525 w 654367"/>
                    <a:gd name="connsiteY3" fmla="*/ 38254 h 103023"/>
                    <a:gd name="connsiteX4" fmla="*/ 654368 w 654367"/>
                    <a:gd name="connsiteY4" fmla="*/ 103024 h 103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103023">
                      <a:moveTo>
                        <a:pt x="654368" y="103024"/>
                      </a:moveTo>
                      <a:cubicBezTo>
                        <a:pt x="654368" y="103024"/>
                        <a:pt x="443865" y="3964"/>
                        <a:pt x="390525" y="154"/>
                      </a:cubicBezTo>
                      <a:cubicBezTo>
                        <a:pt x="338138" y="-4609"/>
                        <a:pt x="0" y="103024"/>
                        <a:pt x="0" y="103024"/>
                      </a:cubicBezTo>
                      <a:cubicBezTo>
                        <a:pt x="0" y="103024"/>
                        <a:pt x="303848" y="33491"/>
                        <a:pt x="390525" y="38254"/>
                      </a:cubicBezTo>
                      <a:cubicBezTo>
                        <a:pt x="479107" y="43969"/>
                        <a:pt x="654368" y="103024"/>
                        <a:pt x="654368" y="103024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470CBBA-E4CA-43C8-BBD8-AD60AB8EAF7D}"/>
                    </a:ext>
                  </a:extLst>
                </p:cNvPr>
                <p:cNvSpPr/>
                <p:nvPr/>
              </p:nvSpPr>
              <p:spPr>
                <a:xfrm>
                  <a:off x="8649016" y="4476652"/>
                  <a:ext cx="583882" cy="70049"/>
                </a:xfrm>
                <a:custGeom>
                  <a:avLst/>
                  <a:gdLst>
                    <a:gd name="connsiteX0" fmla="*/ 583883 w 583882"/>
                    <a:gd name="connsiteY0" fmla="*/ 70050 h 70049"/>
                    <a:gd name="connsiteX1" fmla="*/ 384810 w 583882"/>
                    <a:gd name="connsiteY1" fmla="*/ 517 h 70049"/>
                    <a:gd name="connsiteX2" fmla="*/ 0 w 583882"/>
                    <a:gd name="connsiteY2" fmla="*/ 53857 h 70049"/>
                    <a:gd name="connsiteX3" fmla="*/ 384810 w 583882"/>
                    <a:gd name="connsiteY3" fmla="*/ 28140 h 70049"/>
                    <a:gd name="connsiteX4" fmla="*/ 583883 w 583882"/>
                    <a:gd name="connsiteY4" fmla="*/ 70050 h 70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70049">
                      <a:moveTo>
                        <a:pt x="583883" y="70050"/>
                      </a:moveTo>
                      <a:cubicBezTo>
                        <a:pt x="583883" y="70050"/>
                        <a:pt x="453390" y="6232"/>
                        <a:pt x="384810" y="517"/>
                      </a:cubicBezTo>
                      <a:cubicBezTo>
                        <a:pt x="300038" y="-6150"/>
                        <a:pt x="0" y="53857"/>
                        <a:pt x="0" y="53857"/>
                      </a:cubicBezTo>
                      <a:cubicBezTo>
                        <a:pt x="0" y="53857"/>
                        <a:pt x="319088" y="22425"/>
                        <a:pt x="384810" y="28140"/>
                      </a:cubicBezTo>
                      <a:cubicBezTo>
                        <a:pt x="449580" y="33855"/>
                        <a:pt x="583883" y="70050"/>
                        <a:pt x="583883" y="7005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6AF0D583-99F6-4842-9592-03BC02F96F32}"/>
                    </a:ext>
                  </a:extLst>
                </p:cNvPr>
                <p:cNvSpPr/>
                <p:nvPr/>
              </p:nvSpPr>
              <p:spPr>
                <a:xfrm>
                  <a:off x="8659493" y="4554322"/>
                  <a:ext cx="521017" cy="76383"/>
                </a:xfrm>
                <a:custGeom>
                  <a:avLst/>
                  <a:gdLst>
                    <a:gd name="connsiteX0" fmla="*/ 521018 w 521017"/>
                    <a:gd name="connsiteY0" fmla="*/ 22860 h 76383"/>
                    <a:gd name="connsiteX1" fmla="*/ 0 w 521017"/>
                    <a:gd name="connsiteY1" fmla="*/ 0 h 76383"/>
                    <a:gd name="connsiteX2" fmla="*/ 244793 w 521017"/>
                    <a:gd name="connsiteY2" fmla="*/ 73343 h 76383"/>
                    <a:gd name="connsiteX3" fmla="*/ 521018 w 521017"/>
                    <a:gd name="connsiteY3" fmla="*/ 22860 h 763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76383">
                      <a:moveTo>
                        <a:pt x="521018" y="22860"/>
                      </a:moveTo>
                      <a:cubicBezTo>
                        <a:pt x="521018" y="22860"/>
                        <a:pt x="308610" y="98107"/>
                        <a:pt x="0" y="0"/>
                      </a:cubicBezTo>
                      <a:cubicBezTo>
                        <a:pt x="0" y="0"/>
                        <a:pt x="99060" y="55245"/>
                        <a:pt x="244793" y="73343"/>
                      </a:cubicBezTo>
                      <a:cubicBezTo>
                        <a:pt x="389573" y="91440"/>
                        <a:pt x="521018" y="22860"/>
                        <a:pt x="521018" y="2286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078B60BC-5287-458E-B152-9C5F0363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1136">
              <a:off x="5084967" y="5002653"/>
              <a:ext cx="660925" cy="1071565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750CE4-0AE8-41EF-8F79-7F647A783C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8835952" flipH="1">
              <a:off x="5223036" y="4761020"/>
              <a:ext cx="384784" cy="4746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F91F7015-C735-443A-B631-F5D5921E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218"/>
            <a:stretch/>
          </p:blipFill>
          <p:spPr>
            <a:xfrm rot="12406025">
              <a:off x="3699315" y="4820254"/>
              <a:ext cx="402585" cy="484489"/>
            </a:xfrm>
            <a:prstGeom prst="rect">
              <a:avLst/>
            </a:prstGeom>
          </p:spPr>
        </p:pic>
        <p:pic>
          <p:nvPicPr>
            <p:cNvPr id="89" name="Graphic 88">
              <a:extLst>
                <a:ext uri="{FF2B5EF4-FFF2-40B4-BE49-F238E27FC236}">
                  <a16:creationId xmlns:a16="http://schemas.microsoft.com/office/drawing/2014/main" id="{5A573BA9-79A4-43FB-8B79-793712D60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263660">
              <a:off x="2557324" y="4783554"/>
              <a:ext cx="1387239" cy="172373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16DAD0-BCEF-48D6-8EC8-D7836AB7C18E}"/>
              </a:ext>
            </a:extLst>
          </p:cNvPr>
          <p:cNvGrpSpPr/>
          <p:nvPr/>
        </p:nvGrpSpPr>
        <p:grpSpPr>
          <a:xfrm>
            <a:off x="226665" y="2232038"/>
            <a:ext cx="2293048" cy="3196421"/>
            <a:chOff x="0" y="2574771"/>
            <a:chExt cx="2601022" cy="3911602"/>
          </a:xfrm>
        </p:grpSpPr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BA41334F-4286-4F6A-AE82-5546EC4A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021FEE9B-27FE-404A-A28B-6E045AF13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268BEDF5-3715-4DAE-9409-0FCAFA82E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49" name="Graphic 48">
              <a:extLst>
                <a:ext uri="{FF2B5EF4-FFF2-40B4-BE49-F238E27FC236}">
                  <a16:creationId xmlns:a16="http://schemas.microsoft.com/office/drawing/2014/main" id="{1C8E2313-C3AA-43DE-B3C5-8476910FABF8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D7649E71-B0C6-4D0A-BDAA-4C880722D9C7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C64D996-FCCE-4B2E-AA91-293D7B03818E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57" name="Graphic 48">
                <a:extLst>
                  <a:ext uri="{FF2B5EF4-FFF2-40B4-BE49-F238E27FC236}">
                    <a16:creationId xmlns:a16="http://schemas.microsoft.com/office/drawing/2014/main" id="{4ABAD7AC-2E9B-4FBA-BE71-8DEC82A2C961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FB289C6D-558D-48E1-A6CD-F72A384786EB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E17C174F-7BEC-4F38-8776-AE487B49474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B47A718-FF9E-4902-98A9-6D9E91704091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6D049EE7-0BE1-458D-B951-E75F37DF7EF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DEF609F-98B6-4B64-BBF6-A01E1F9C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FB4D7B6-D576-4CED-8BA9-B45A6070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F39ACC1B-B1DB-490D-B3ED-C6EB1D208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23280">
            <a:off x="2235099" y="4132430"/>
            <a:ext cx="1264686" cy="1505478"/>
          </a:xfrm>
          <a:prstGeom prst="rect">
            <a:avLst/>
          </a:prstGeom>
        </p:spPr>
      </p:pic>
      <p:pic>
        <p:nvPicPr>
          <p:cNvPr id="47" name="Graphic 46">
            <a:hlinkClick r:id="rId13" action="ppaction://hlinksldjump"/>
            <a:extLst>
              <a:ext uri="{FF2B5EF4-FFF2-40B4-BE49-F238E27FC236}">
                <a16:creationId xmlns:a16="http://schemas.microsoft.com/office/drawing/2014/main" id="{6EB87AB6-DC2C-42C3-A1D6-CE554C76B1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71664" y="5881489"/>
            <a:ext cx="1038618" cy="814602"/>
          </a:xfrm>
          <a:prstGeom prst="rect">
            <a:avLst/>
          </a:prstGeom>
        </p:spPr>
      </p:pic>
      <p:pic>
        <p:nvPicPr>
          <p:cNvPr id="50" name="Graphic 49">
            <a:hlinkClick r:id="rId15" action="ppaction://hlinksldjump"/>
            <a:extLst>
              <a:ext uri="{FF2B5EF4-FFF2-40B4-BE49-F238E27FC236}">
                <a16:creationId xmlns:a16="http://schemas.microsoft.com/office/drawing/2014/main" id="{AC4BDE03-49B8-4D65-AD66-ED1DA939DD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97360" y="5023414"/>
            <a:ext cx="983560" cy="737670"/>
          </a:xfrm>
          <a:prstGeom prst="rect">
            <a:avLst/>
          </a:prstGeom>
        </p:spPr>
      </p:pic>
      <p:pic>
        <p:nvPicPr>
          <p:cNvPr id="53" name="Graphic 52">
            <a:hlinkClick r:id="rId17" action="ppaction://hlinksldjump"/>
            <a:extLst>
              <a:ext uri="{FF2B5EF4-FFF2-40B4-BE49-F238E27FC236}">
                <a16:creationId xmlns:a16="http://schemas.microsoft.com/office/drawing/2014/main" id="{E534F3D4-CBC7-4C08-968B-1EAC17F967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05130" y="5794631"/>
            <a:ext cx="2042631" cy="827181"/>
          </a:xfrm>
          <a:prstGeom prst="rect">
            <a:avLst/>
          </a:prstGeom>
        </p:spPr>
      </p:pic>
      <p:pic>
        <p:nvPicPr>
          <p:cNvPr id="56" name="Graphic 55">
            <a:hlinkClick r:id="rId19" action="ppaction://hlinksldjump"/>
            <a:extLst>
              <a:ext uri="{FF2B5EF4-FFF2-40B4-BE49-F238E27FC236}">
                <a16:creationId xmlns:a16="http://schemas.microsoft.com/office/drawing/2014/main" id="{FFF999FA-1FCB-40A4-A5D1-1050A1B72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72874" y="5730201"/>
            <a:ext cx="1295969" cy="956043"/>
          </a:xfrm>
          <a:prstGeom prst="rect">
            <a:avLst/>
          </a:prstGeom>
        </p:spPr>
      </p:pic>
      <p:pic>
        <p:nvPicPr>
          <p:cNvPr id="64" name="Graphic 63">
            <a:hlinkClick r:id="rId21" action="ppaction://hlinksldjump"/>
            <a:extLst>
              <a:ext uri="{FF2B5EF4-FFF2-40B4-BE49-F238E27FC236}">
                <a16:creationId xmlns:a16="http://schemas.microsoft.com/office/drawing/2014/main" id="{7F8B3F90-D626-4767-9C4A-4872E88328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663328" y="5000408"/>
            <a:ext cx="1165501" cy="806885"/>
          </a:xfrm>
          <a:prstGeom prst="rect">
            <a:avLst/>
          </a:prstGeom>
        </p:spPr>
      </p:pic>
      <p:pic>
        <p:nvPicPr>
          <p:cNvPr id="65" name="Graphic 64">
            <a:hlinkClick r:id="rId23" action="ppaction://hlinksldjump"/>
            <a:extLst>
              <a:ext uri="{FF2B5EF4-FFF2-40B4-BE49-F238E27FC236}">
                <a16:creationId xmlns:a16="http://schemas.microsoft.com/office/drawing/2014/main" id="{D1997C61-BC3D-4772-A64D-925C8383DA0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9717" y="5781701"/>
            <a:ext cx="1909302" cy="7825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308E374-9559-4778-A798-325278523F6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21725" y="4156506"/>
            <a:ext cx="1247775" cy="14573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FAF148A-5A56-483A-A4C9-3BBCD600ADC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196111">
            <a:off x="8759917" y="4103820"/>
            <a:ext cx="1247775" cy="1457325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29232" y="4625535"/>
            <a:ext cx="2144322" cy="1072161"/>
          </a:xfrm>
          <a:prstGeom prst="rect">
            <a:avLst/>
          </a:prstGeom>
        </p:spPr>
      </p:pic>
      <p:sp>
        <p:nvSpPr>
          <p:cNvPr id="44" name="Arrow: Right 43">
            <a:hlinkClick r:id="rId28" action="ppaction://hlinksldjump"/>
            <a:extLst>
              <a:ext uri="{FF2B5EF4-FFF2-40B4-BE49-F238E27FC236}">
                <a16:creationId xmlns:a16="http://schemas.microsoft.com/office/drawing/2014/main" id="{0954FFF7-0179-4635-9B7D-C95BED369698}"/>
              </a:ext>
            </a:extLst>
          </p:cNvPr>
          <p:cNvSpPr/>
          <p:nvPr/>
        </p:nvSpPr>
        <p:spPr>
          <a:xfrm>
            <a:off x="11314794" y="6273142"/>
            <a:ext cx="814511" cy="579478"/>
          </a:xfrm>
          <a:prstGeom prst="rightArrow">
            <a:avLst>
              <a:gd name="adj1" fmla="val 58051"/>
              <a:gd name="adj2" fmla="val 5503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ysClr val="windowText" lastClr="00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7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0.03919 -2.59259E-6 C 0.05677 -2.59259E-6 0.0789 -0.08912 0.0789 -0.16134 L 0.0789 -0.3222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2.70833E-6 -0.10717 C 2.70833E-6 -0.15509 -0.0293 -0.21389 -0.053 -0.21389 L -0.10586 -0.213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0.12812 3.7037E-6 C 0.18541 3.7037E-6 0.25625 -0.0588 0.25625 -0.10649 L 0.25625 -0.21297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3.33333E-6 -0.17407 C -3.33333E-6 -0.25232 0.0431 -0.34815 0.07813 -0.34815 L 0.15638 -0.34815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1.04167E-6 -0.09954 C 1.04167E-6 -0.14398 0.03424 -0.19838 0.06211 -0.19838 L 0.12435 -0.19838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3138 -0.19607 L 0.01328 -0.33773 L -0.0388 -0.32107 " pathEditMode="relative" ptsTypes="AAAA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2894 L 0.00351 -0.13657 C 0.00351 -0.21088 -0.05391 -0.30208 -0.10039 -0.30208 L -0.20417 -0.30208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1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64963" y="862539"/>
            <a:ext cx="9670991" cy="56559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974" y="339363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716" y="-133645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469155" y="823631"/>
            <a:ext cx="1341755" cy="137096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803D15-CD4C-4669-87DB-AF7E8EA5A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8976" y="5010845"/>
            <a:ext cx="2348622" cy="17325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675E0C1-8741-4A93-B36D-FCEB6ED89067}"/>
              </a:ext>
            </a:extLst>
          </p:cNvPr>
          <p:cNvGrpSpPr/>
          <p:nvPr/>
        </p:nvGrpSpPr>
        <p:grpSpPr>
          <a:xfrm>
            <a:off x="-19234" y="4221163"/>
            <a:ext cx="1873035" cy="2563579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sp>
        <p:nvSpPr>
          <p:cNvPr id="59" name="Rectangles 35909"/>
          <p:cNvSpPr>
            <a:spLocks noChangeArrowheads="1"/>
          </p:cNvSpPr>
          <p:nvPr/>
        </p:nvSpPr>
        <p:spPr bwMode="auto">
          <a:xfrm>
            <a:off x="2159643" y="3577531"/>
            <a:ext cx="2400684" cy="12472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>
              <a:solidFill>
                <a:schemeClr val="tx1"/>
              </a:solidFill>
              <a:latin typeface="Garamond" panose="02020404030301010803" pitchFamily="18" charset="0"/>
              <a:ea typeface="SimSun" panose="02010600030101010101" pitchFamily="2" charset="-12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972414" y="1232767"/>
            <a:ext cx="8147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Nêu công thức tính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chu vi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và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diện tích </a:t>
            </a:r>
            <a:r>
              <a:rPr lang="vi-VN" sz="3600" b="1" dirty="0">
                <a:solidFill>
                  <a:srgbClr val="0070C0"/>
                </a:solidFill>
                <a:latin typeface="Baloo 2" pitchFamily="2" charset="0"/>
                <a:cs typeface="Baloo 2" pitchFamily="2" charset="0"/>
              </a:rPr>
              <a:t>của </a:t>
            </a:r>
            <a:r>
              <a:rPr lang="vi-VN" sz="3600" b="1" dirty="0">
                <a:solidFill>
                  <a:srgbClr val="FFC000"/>
                </a:solidFill>
                <a:latin typeface="Baloo 2" pitchFamily="2" charset="0"/>
                <a:cs typeface="Baloo 2" pitchFamily="2" charset="0"/>
              </a:rPr>
              <a:t>hình chữ nhật.</a:t>
            </a:r>
            <a:endParaRPr lang="en-US" sz="3600" b="1" dirty="0">
              <a:solidFill>
                <a:srgbClr val="FFC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4874503" y="2428895"/>
            <a:ext cx="578046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P = (a + b) x 2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Trong đó  P: chu vi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  a: chiều dài</a:t>
            </a:r>
          </a:p>
          <a:p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  b: chiều rộng</a:t>
            </a:r>
            <a:endParaRPr lang="en-US" sz="36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3008526" y="4752260"/>
            <a:ext cx="651067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S = a x b</a:t>
            </a:r>
          </a:p>
          <a:p>
            <a:pPr algn="ctr"/>
            <a:r>
              <a:rPr lang="vi-VN" sz="3600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		Trong đó  S: diện tích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49087" y="3044193"/>
            <a:ext cx="5535994" cy="1303072"/>
            <a:chOff x="-249087" y="3044193"/>
            <a:chExt cx="5535994" cy="130307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-249087" y="3700934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b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8AD9028-5759-47FB-AFBD-E08BF793619C}"/>
                </a:ext>
              </a:extLst>
            </p:cNvPr>
            <p:cNvSpPr txBox="1"/>
            <p:nvPr/>
          </p:nvSpPr>
          <p:spPr>
            <a:xfrm>
              <a:off x="1248874" y="3044193"/>
              <a:ext cx="4038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2060"/>
                  </a:solidFill>
                  <a:latin typeface="Baloo 2" pitchFamily="2" charset="0"/>
                  <a:cs typeface="Baloo 2" pitchFamily="2" charset="0"/>
                </a:rPr>
                <a:t>a</a:t>
              </a:r>
              <a:endParaRPr lang="en-US" sz="3600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8AD9028-5759-47FB-AFBD-E08BF793619C}"/>
              </a:ext>
            </a:extLst>
          </p:cNvPr>
          <p:cNvSpPr txBox="1"/>
          <p:nvPr/>
        </p:nvSpPr>
        <p:spPr>
          <a:xfrm>
            <a:off x="1606431" y="5837988"/>
            <a:ext cx="883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kích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thước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đo</a:t>
            </a:r>
            <a:endParaRPr lang="en-US" sz="3600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1463</Words>
  <Application>Microsoft Office PowerPoint</Application>
  <PresentationFormat>Widescreen</PresentationFormat>
  <Paragraphs>271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Coiny</vt:lpstr>
      <vt:lpstr>Cambria Math</vt:lpstr>
      <vt:lpstr>Calibri</vt:lpstr>
      <vt:lpstr>Calibri Light</vt:lpstr>
      <vt:lpstr>Garamond</vt:lpstr>
      <vt:lpstr>Arial</vt:lpstr>
      <vt:lpstr>#Li-N UTM Azuki</vt:lpstr>
      <vt:lpstr>UVF Lobster12</vt:lpstr>
      <vt:lpstr>思源黑体 CN Bold</vt:lpstr>
      <vt:lpstr>iCiel Cadena</vt:lpstr>
      <vt:lpstr>Baloo 2</vt:lpstr>
      <vt:lpstr>#9Slide07 IcielCadena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ThienIT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Swift3</cp:lastModifiedBy>
  <cp:revision>50</cp:revision>
  <dcterms:created xsi:type="dcterms:W3CDTF">2022-03-28T08:58:05Z</dcterms:created>
  <dcterms:modified xsi:type="dcterms:W3CDTF">2023-04-21T02:37:20Z</dcterms:modified>
</cp:coreProperties>
</file>