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0" r:id="rId2"/>
    <p:sldId id="258" r:id="rId3"/>
    <p:sldId id="377" r:id="rId4"/>
    <p:sldId id="366" r:id="rId5"/>
    <p:sldId id="261" r:id="rId6"/>
    <p:sldId id="352" r:id="rId7"/>
    <p:sldId id="355" r:id="rId8"/>
    <p:sldId id="367" r:id="rId9"/>
    <p:sldId id="368" r:id="rId10"/>
    <p:sldId id="270" r:id="rId11"/>
    <p:sldId id="369" r:id="rId12"/>
    <p:sldId id="363" r:id="rId13"/>
    <p:sldId id="378" r:id="rId14"/>
    <p:sldId id="374" r:id="rId15"/>
    <p:sldId id="381" r:id="rId16"/>
    <p:sldId id="371" r:id="rId17"/>
    <p:sldId id="380" r:id="rId18"/>
    <p:sldId id="376" r:id="rId19"/>
    <p:sldId id="278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9900"/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12" autoAdjust="0"/>
  </p:normalViewPr>
  <p:slideViewPr>
    <p:cSldViewPr>
      <p:cViewPr varScale="1">
        <p:scale>
          <a:sx n="68" d="100"/>
          <a:sy n="68" d="100"/>
        </p:scale>
        <p:origin x="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TẬP</a:t>
            </a:r>
            <a:r>
              <a:rPr kumimoji="0" lang="en-US" sz="2800" b="1" i="0" u="none" strike="noStrike" kern="1200" cap="all" spc="0" normalizeH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ĐỌC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4231451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Cuộc thi không thành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18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Tìm hiểu bài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16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09600" y="457200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374" t="40000" r="20626" b="47778"/>
          <a:stretch/>
        </p:blipFill>
        <p:spPr>
          <a:xfrm>
            <a:off x="2590800" y="2133600"/>
            <a:ext cx="7315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6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47700" y="457200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750" t="36666" r="14375" b="41111"/>
          <a:stretch/>
        </p:blipFill>
        <p:spPr>
          <a:xfrm>
            <a:off x="228600" y="1905000"/>
            <a:ext cx="11830050" cy="2057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1000" y="3200400"/>
            <a:ext cx="6858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4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3400" y="381000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875" t="36667" r="16875" b="21111"/>
          <a:stretch/>
        </p:blipFill>
        <p:spPr>
          <a:xfrm>
            <a:off x="304799" y="1371600"/>
            <a:ext cx="11478127" cy="4114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334000" y="3200400"/>
            <a:ext cx="1143000" cy="198120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0" y="3294888"/>
            <a:ext cx="1066800" cy="819912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10200" y="4104132"/>
            <a:ext cx="1066800" cy="819912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91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25" t="30000" r="25000" b="6667"/>
          <a:stretch/>
        </p:blipFill>
        <p:spPr>
          <a:xfrm>
            <a:off x="1066800" y="0"/>
            <a:ext cx="9753600" cy="625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24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Luyện đọc 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54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5105400" cy="4438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1066800"/>
            <a:ext cx="45160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Người dẫn chuyện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1874" t="33333" r="18125" b="6667"/>
          <a:stretch/>
        </p:blipFill>
        <p:spPr>
          <a:xfrm>
            <a:off x="4419600" y="2743200"/>
            <a:ext cx="6784622" cy="32711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59655" y="2090551"/>
            <a:ext cx="10647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Cua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653" y="2090551"/>
            <a:ext cx="7617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99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41206" y="2090551"/>
            <a:ext cx="11762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Tôm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041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3125" t="30000" r="25000" b="6667"/>
          <a:stretch/>
        </p:blipFill>
        <p:spPr>
          <a:xfrm>
            <a:off x="1066800" y="0"/>
            <a:ext cx="9753600" cy="62516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3016043"/>
            <a:ext cx="7516368" cy="487680"/>
          </a:xfrm>
          <a:prstGeom prst="rect">
            <a:avLst/>
          </a:prstGeom>
          <a:solidFill>
            <a:srgbClr val="FF99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52600" y="2081784"/>
            <a:ext cx="6858000" cy="432816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3950303"/>
            <a:ext cx="5562600" cy="432816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63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6200" y="2057400"/>
            <a:ext cx="6629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6" y="0"/>
            <a:ext cx="983672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4200" y="2667000"/>
            <a:ext cx="561217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THI KỂ TÊN</a:t>
            </a:r>
          </a:p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NHỮNG CON VẬT</a:t>
            </a:r>
          </a:p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SỐNG DƯỚI NƯỚC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0277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874" t="33333" r="18125" b="6667"/>
          <a:stretch/>
        </p:blipFill>
        <p:spPr>
          <a:xfrm>
            <a:off x="762000" y="609600"/>
            <a:ext cx="1074702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06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Tập đọc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23125" t="30000" r="25000" b="6667"/>
          <a:stretch/>
        </p:blipFill>
        <p:spPr>
          <a:xfrm>
            <a:off x="1066800" y="0"/>
            <a:ext cx="9753600" cy="625163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7660737" y="1600201"/>
            <a:ext cx="1254663" cy="1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362200" y="2975870"/>
            <a:ext cx="2057400" cy="1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371600" y="5334001"/>
            <a:ext cx="2133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669881" y="4876801"/>
            <a:ext cx="109311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876800" y="5334002"/>
            <a:ext cx="155752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763568" y="5795869"/>
            <a:ext cx="188463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2590800"/>
            <a:ext cx="406400" cy="4064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3733800" y="2057401"/>
            <a:ext cx="146553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434328" y="2057401"/>
            <a:ext cx="225247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1143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154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23125" t="30000" r="25000" b="6667"/>
          <a:stretch/>
        </p:blipFill>
        <p:spPr>
          <a:xfrm>
            <a:off x="1066800" y="0"/>
            <a:ext cx="9753600" cy="62516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73237" y="114097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75133" y="1066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2914" y="161671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10600" y="147810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65722" y="199015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73237" y="252398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7914" y="291622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2911" y="340720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7914" y="388195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30571" y="435805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48400" y="4758169"/>
            <a:ext cx="455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9389" y="528013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419600" y="4419600"/>
            <a:ext cx="53666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839200" y="4419600"/>
            <a:ext cx="53666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848600" y="523426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3527734" y="4912535"/>
            <a:ext cx="53666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4" grpId="0"/>
      <p:bldP spid="25" grpId="0"/>
      <p:bldP spid="26" grpId="0"/>
      <p:bldP spid="27" grpId="0"/>
      <p:bldP spid="12" grpId="0"/>
      <p:bldP spid="13" grpId="0"/>
      <p:bldP spid="15" grpId="0"/>
      <p:bldP spid="23" grpId="0"/>
      <p:bldP spid="28" grpId="0"/>
      <p:bldP spid="2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3125" t="30000" r="25000" b="6667"/>
          <a:stretch/>
        </p:blipFill>
        <p:spPr>
          <a:xfrm>
            <a:off x="1066800" y="0"/>
            <a:ext cx="9753600" cy="62516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7800" y="11430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47800" y="1666118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44196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15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25" t="30000" r="25000" b="6667"/>
          <a:stretch/>
        </p:blipFill>
        <p:spPr>
          <a:xfrm>
            <a:off x="1066800" y="0"/>
            <a:ext cx="9753600" cy="625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915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93095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63</Words>
  <Application>Microsoft Office PowerPoint</Application>
  <PresentationFormat>Widescreen</PresentationFormat>
  <Paragraphs>35</Paragraphs>
  <Slides>19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宋体</vt:lpstr>
      <vt:lpstr>Arial</vt:lpstr>
      <vt:lpstr>Calibri</vt:lpstr>
      <vt:lpstr>Calibri Light</vt:lpstr>
      <vt:lpstr>等线</vt:lpstr>
      <vt:lpstr>HP001 4 hàng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278</cp:revision>
  <dcterms:created xsi:type="dcterms:W3CDTF">2021-11-07T09:12:58Z</dcterms:created>
  <dcterms:modified xsi:type="dcterms:W3CDTF">2024-04-22T05:26:10Z</dcterms:modified>
</cp:coreProperties>
</file>