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3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tags/tag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0"/>
  </p:notesMasterIdLst>
  <p:sldIdLst>
    <p:sldId id="8372" r:id="rId2"/>
    <p:sldId id="2007577392" r:id="rId3"/>
    <p:sldId id="2007577397" r:id="rId4"/>
    <p:sldId id="3842" r:id="rId5"/>
    <p:sldId id="2007577399" r:id="rId6"/>
    <p:sldId id="2007577400" r:id="rId7"/>
    <p:sldId id="2007577403" r:id="rId8"/>
    <p:sldId id="2007577413" r:id="rId9"/>
    <p:sldId id="2007577414" r:id="rId10"/>
    <p:sldId id="2007577415" r:id="rId11"/>
    <p:sldId id="2007577409" r:id="rId12"/>
    <p:sldId id="2007577416" r:id="rId13"/>
    <p:sldId id="2007577396" r:id="rId14"/>
    <p:sldId id="2007577417" r:id="rId15"/>
    <p:sldId id="2007577418" r:id="rId16"/>
    <p:sldId id="2007577419" r:id="rId17"/>
    <p:sldId id="2007577420" r:id="rId18"/>
    <p:sldId id="2007577412" r:id="rId19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5C2A"/>
    <a:srgbClr val="62BA4A"/>
    <a:srgbClr val="E6E6E6"/>
    <a:srgbClr val="5A74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3883" autoAdjust="0"/>
  </p:normalViewPr>
  <p:slideViewPr>
    <p:cSldViewPr snapToGrid="0" showGuides="1">
      <p:cViewPr varScale="1">
        <p:scale>
          <a:sx n="83" d="100"/>
          <a:sy n="83" d="100"/>
        </p:scale>
        <p:origin x="643" y="10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47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F109C2-AD23-457D-A67A-EEC6005849F0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B7977C-A788-4C3B-9C87-65CFE6248AA5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85165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1802597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33649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291690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9149011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10690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884972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71952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341175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6105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C85B925-22C6-43BA-9A74-53F784B92F66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878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124688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77E94B9-1F08-48DF-B7B6-E879767F1CA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2262593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44244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9CCD0288-C846-4F11-B8CE-054D110A05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9380377A-5477-42AD-A4A1-11135D44C6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B350BB9-6C32-41A4-BCD8-EAC902E4E5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5E57668-2CF6-4621-AAD0-798BFE236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96B17986-45AB-4612-AE5E-8299B3ECF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60243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B742ED3-3EFD-4410-A789-A38EDC89CA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254F1F80-2585-44E0-B933-30070B0B2D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42DD254-D57C-4461-A00F-525EF15554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367B2D4-23FB-4A07-B06D-8E83842E5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F7FCC84A-0E10-4B73-900A-423C00F403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16502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id="{45CD8A3C-8BA8-43E0-966A-8CA572F9599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C47DA15D-1876-42B2-94E2-EFD3D45533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2F5948BF-CAED-4FA9-AC2F-829CE35593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26012DB-E5CF-4E5A-9395-FB22AF0E8F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1B5EE662-CF8B-4BF8-BAFE-917E61877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355932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29864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546785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2C253D2-1BD5-42EA-BDB2-DCA8B24A71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D37CAB8D-ED46-4448-99C3-F43601BB19D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39B03D3E-0F82-4179-A238-565CDDB03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79AECE52-4A15-4701-9A12-6FEFD14C5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5C1E7D88-E9EC-4982-ABCC-CA9C2FE63B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2954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69817B6-288C-48CA-B6E0-27A8C0344C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19566443-77F7-4252-B4A4-BFC8DB5D9D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F29018C9-8508-4C45-BB53-4F80E10D4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D8CD92E2-DB55-4947-8169-57341FEF1C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7F4EE419-4A33-4D81-9293-BCE5D6B7C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20983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FDFA03-C42A-434A-8D7C-4D568B5E41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82996CB-9B95-442D-BC6F-F94164C1A8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49BFC23F-C80D-4385-8616-E3D6FEF7BD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5C73CF7-D4AE-4188-A4CE-BAF46571C0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423CBCEA-2A4A-4899-B787-EE4EAC6BDF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16553963-04C4-4DF8-A2E1-8288FCC2F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360764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29B9C64-EF76-4FB0-B156-E90A685E5F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2F80D9DD-B571-4FE8-AB13-C19E1EA84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B35BC4AA-634B-4F83-B40E-8C45187790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B5137D44-29F2-4243-98AE-43A4DE3C8E4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4537C377-0BCA-4A7D-913B-CB4EEC93CF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92161AA1-1BAA-47F1-97C6-2AFE4F873F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8B35B07B-BF50-422C-9282-45D5FDFBC0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9C5EECE1-AB84-4256-9916-A085928CB9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579600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633A238E-0E4F-4345-A5D6-D21FC1EE14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4E52DD27-CEE7-4210-A95D-B37CB35DF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AA695DD7-DFB5-45A6-B5A4-16A308D6CC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EE27C004-D05A-4216-A7D7-D4EAE9B2DD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5062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id="{F1717A77-5094-4A2C-B0E7-6D72FD775A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id="{EC8848FF-78ED-4E80-BE77-16914BEFB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id="{97C1330B-FA5E-4143-BEA6-ABB23CB9D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22299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17C3917F-846B-49C6-B1DD-FAB155715D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6CC182D-AD00-4A63-A098-4A6231B9CB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028D5658-D150-472A-A7FD-4C9574B240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63AC74-85FA-4F56-B255-27FF50B63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9B06784-123F-4356-9363-52C5E09D55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AE6D9FD-FBA7-4964-8A50-1BCD9428AF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258704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FA13F1EF-5B6D-4FD6-AEE5-86C799838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36CC39E6-EEC9-4D69-B3C0-215F7BABD8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D3CBC3BC-0F1F-4554-805F-FC2B706FB13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0D2AFD3B-E1F2-4527-AFC9-9E5AB2263C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886A59D6-8460-44FE-8E6C-2B4BCCB9AA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B903B5EC-E359-421E-B002-54CB8383E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210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9Slide.vn - 2019">
            <a:extLst>
              <a:ext uri="{FF2B5EF4-FFF2-40B4-BE49-F238E27FC236}">
                <a16:creationId xmlns:a16="http://schemas.microsoft.com/office/drawing/2014/main" id="{26406E2B-8F96-42FD-92E6-B69D0AEC98DA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标题占位符 1">
            <a:extLst>
              <a:ext uri="{FF2B5EF4-FFF2-40B4-BE49-F238E27FC236}">
                <a16:creationId xmlns:a16="http://schemas.microsoft.com/office/drawing/2014/main" id="{F93E839B-5E6A-4D14-BE45-845FE619C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08DDD46A-5113-4AD8-AC01-ADA21221F06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A36AF4F4-7A20-418E-92A2-6ACE52049C4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9C433D-410D-467A-A2A4-FA72D52F56CF}" type="datetimeFigureOut">
              <a:rPr lang="zh-CN" altLang="en-US" smtClean="0"/>
              <a:t>2024/4/22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63B5A48A-6856-4EEE-8AD7-2D8A186D08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DFBF5054-ED7C-41D6-961C-A16C0D61FC9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8CA736-B2FE-4958-97A6-0AD0ACFBFB5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07977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Relationship Id="rId5" Type="http://schemas.openxmlformats.org/officeDocument/2006/relationships/image" Target="../media/image21.png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svg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svg"/><Relationship Id="rId4" Type="http://schemas.openxmlformats.org/officeDocument/2006/relationships/image" Target="../media/image9.jpeg"/><Relationship Id="rId9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11" Type="http://schemas.openxmlformats.org/officeDocument/2006/relationships/image" Target="../media/image24.svg"/><Relationship Id="rId5" Type="http://schemas.openxmlformats.org/officeDocument/2006/relationships/image" Target="../media/image18.svg"/><Relationship Id="rId10" Type="http://schemas.openxmlformats.org/officeDocument/2006/relationships/image" Target="../media/image23.png"/><Relationship Id="rId4" Type="http://schemas.openxmlformats.org/officeDocument/2006/relationships/image" Target="../media/image17.png"/><Relationship Id="rId9" Type="http://schemas.openxmlformats.org/officeDocument/2006/relationships/image" Target="../media/image2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16.jpeg"/><Relationship Id="rId7" Type="http://schemas.openxmlformats.org/officeDocument/2006/relationships/image" Target="../media/image20.sv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9.png"/><Relationship Id="rId5" Type="http://schemas.openxmlformats.org/officeDocument/2006/relationships/image" Target="../media/image18.svg"/><Relationship Id="rId10" Type="http://schemas.openxmlformats.org/officeDocument/2006/relationships/image" Target="../media/image27.png"/><Relationship Id="rId4" Type="http://schemas.openxmlformats.org/officeDocument/2006/relationships/image" Target="../media/image17.png"/><Relationship Id="rId9" Type="http://schemas.openxmlformats.org/officeDocument/2006/relationships/image" Target="../media/image26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svg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svg"/><Relationship Id="rId5" Type="http://schemas.openxmlformats.org/officeDocument/2006/relationships/image" Target="../media/image3.png"/><Relationship Id="rId10" Type="http://schemas.openxmlformats.org/officeDocument/2006/relationships/image" Target="../media/image8.sv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9F9CDB-5B8A-4AFC-9F3A-6902B0F5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3E3D5C3-C8F6-4E46-BA19-6D258425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23396E1-AF62-4B86-90A8-C94C505FA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F1139A0C-8590-4B67-8826-0DB6304DA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A1358CB-F2D6-4190-B05C-983C11A8A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04B7E66-72E6-4FDC-8CBD-0AA455DB8946}"/>
              </a:ext>
            </a:extLst>
          </p:cNvPr>
          <p:cNvSpPr/>
          <p:nvPr/>
        </p:nvSpPr>
        <p:spPr>
          <a:xfrm>
            <a:off x="2867881" y="2226662"/>
            <a:ext cx="7383975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Chủ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điểm</a:t>
            </a:r>
            <a:r>
              <a:rPr kumimoji="0" lang="en-US" sz="4800" b="0" i="0" u="none" strike="noStrike" kern="0" cap="none" spc="0" normalizeH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: </a:t>
            </a:r>
          </a:p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Những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chủ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nhân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tương</a:t>
            </a:r>
            <a:r>
              <a:rPr kumimoji="0" lang="en-US" sz="4800" b="0" i="0" u="none" strike="noStrike" kern="0" cap="none" spc="0" normalizeH="0" noProof="0" dirty="0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4800" b="0" i="0" u="none" strike="noStrike" kern="0" cap="none" spc="0" normalizeH="0" noProof="0" dirty="0" err="1">
                <a:ln>
                  <a:solidFill>
                    <a:srgbClr val="FFC000"/>
                  </a:solidFill>
                </a:ln>
                <a:solidFill>
                  <a:srgbClr val="FFFF00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lai</a:t>
            </a:r>
            <a:endParaRPr kumimoji="0" lang="en-US" sz="4800" b="0" i="0" u="none" strike="noStrike" kern="0" cap="none" spc="0" normalizeH="0" baseline="0" noProof="0" dirty="0">
              <a:ln>
                <a:solidFill>
                  <a:srgbClr val="FFC000"/>
                </a:solidFill>
              </a:ln>
              <a:solidFill>
                <a:srgbClr val="FFFF00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  <p:sp>
        <p:nvSpPr>
          <p:cNvPr id="21" name="Flowchart: Terminator 20">
            <a:extLst>
              <a:ext uri="{FF2B5EF4-FFF2-40B4-BE49-F238E27FC236}">
                <a16:creationId xmlns:a16="http://schemas.microsoft.com/office/drawing/2014/main" id="{1E59561F-F788-47B1-963B-72EE5AD2A21E}"/>
              </a:ext>
            </a:extLst>
          </p:cNvPr>
          <p:cNvSpPr/>
          <p:nvPr/>
        </p:nvSpPr>
        <p:spPr>
          <a:xfrm>
            <a:off x="3293808" y="870678"/>
            <a:ext cx="6522390" cy="958029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TIẾNG</a:t>
            </a: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 </a:t>
            </a: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schemeClr val="bg1"/>
                </a:solidFill>
                <a:effectLst>
                  <a:glow rad="63500">
                    <a:schemeClr val="accent5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Arial" panose="020B0604020202020204" pitchFamily="34" charset="0"/>
                <a:ea typeface="字魂59号-创粗黑"/>
                <a:cs typeface="Arial" panose="020B0604020202020204" pitchFamily="34" charset="0"/>
              </a:rPr>
              <a:t>VIỆT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schemeClr val="bg1"/>
              </a:solidFill>
              <a:effectLst>
                <a:glow rad="63500">
                  <a:schemeClr val="accent5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Arial" panose="020B0604020202020204" pitchFamily="34" charset="0"/>
              <a:ea typeface="字魂59号-创粗黑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84400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2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5E63C5-B59E-4844-BB5E-8E69FE60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sp>
        <p:nvSpPr>
          <p:cNvPr id="8" name="Google Shape;934;p49">
            <a:extLst>
              <a:ext uri="{FF2B5EF4-FFF2-40B4-BE49-F238E27FC236}">
                <a16:creationId xmlns:a16="http://schemas.microsoft.com/office/drawing/2014/main" id="{952B3A55-7822-4955-AEE2-4C22213029BD}"/>
              </a:ext>
            </a:extLst>
          </p:cNvPr>
          <p:cNvSpPr/>
          <p:nvPr/>
        </p:nvSpPr>
        <p:spPr>
          <a:xfrm>
            <a:off x="6656438" y="4528085"/>
            <a:ext cx="5441333" cy="2076417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ngạc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nhiên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vì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đã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qua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được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con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mương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rộng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thán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phục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tuyên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chức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vô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địch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thuộc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về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Google Shape;934;p49">
            <a:extLst>
              <a:ext uri="{FF2B5EF4-FFF2-40B4-BE49-F238E27FC236}">
                <a16:creationId xmlns:a16="http://schemas.microsoft.com/office/drawing/2014/main" id="{99F4AAEB-8699-4B79-9A85-C4185088D20C}"/>
              </a:ext>
            </a:extLst>
          </p:cNvPr>
          <p:cNvSpPr/>
          <p:nvPr/>
        </p:nvSpPr>
        <p:spPr>
          <a:xfrm>
            <a:off x="191926" y="4566207"/>
            <a:ext cx="6376021" cy="2175976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quyết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lần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hai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bỗng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quặt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sang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tiếp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tục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lên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khiến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mọi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người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cười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ồ.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ra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nhìn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thấy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trai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đang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lăn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theo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bờ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mương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lao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kịp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cứu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đứa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037C0FA-C190-4C18-B718-083D20CE45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7350" y="238883"/>
            <a:ext cx="5441334" cy="445447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72F1223-1B98-4044-B0C4-D3C27CDC38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36033" y="253498"/>
            <a:ext cx="5441333" cy="4439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5867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9F9CDB-5B8A-4AFC-9F3A-6902B0F5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-1149" y="0"/>
            <a:ext cx="12193149" cy="685800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3E3D5C3-C8F6-4E46-BA19-6D258425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23396E1-AF62-4B86-90A8-C94C505FA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05968" y="-923650"/>
            <a:ext cx="6253316" cy="4806663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F1139A0C-8590-4B67-8826-0DB6304DA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A1358CB-F2D6-4190-B05C-983C11A8A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04B7E66-72E6-4FDC-8CBD-0AA455DB8946}"/>
              </a:ext>
            </a:extLst>
          </p:cNvPr>
          <p:cNvSpPr/>
          <p:nvPr/>
        </p:nvSpPr>
        <p:spPr>
          <a:xfrm>
            <a:off x="2633740" y="2036025"/>
            <a:ext cx="7365666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 TOÀN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BỘ</a:t>
            </a:r>
            <a:b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CÂU CHUYỆN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837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F9EC1-3102-4C00-B36C-B3A44287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697;p39">
            <a:extLst>
              <a:ext uri="{FF2B5EF4-FFF2-40B4-BE49-F238E27FC236}">
                <a16:creationId xmlns:a16="http://schemas.microsoft.com/office/drawing/2014/main" id="{3380ECCA-50C8-4E27-942A-F3B60F365917}"/>
              </a:ext>
            </a:extLst>
          </p:cNvPr>
          <p:cNvGrpSpPr/>
          <p:nvPr/>
        </p:nvGrpSpPr>
        <p:grpSpPr>
          <a:xfrm>
            <a:off x="1267950" y="2637174"/>
            <a:ext cx="6259967" cy="1044905"/>
            <a:chOff x="1267950" y="2637175"/>
            <a:chExt cx="4694975" cy="836000"/>
          </a:xfrm>
        </p:grpSpPr>
        <p:sp>
          <p:nvSpPr>
            <p:cNvPr id="6" name="Google Shape;698;p39">
              <a:extLst>
                <a:ext uri="{FF2B5EF4-FFF2-40B4-BE49-F238E27FC236}">
                  <a16:creationId xmlns:a16="http://schemas.microsoft.com/office/drawing/2014/main" id="{EC37EB33-71ED-470B-8DA2-6A2917EDF2E1}"/>
                </a:ext>
              </a:extLst>
            </p:cNvPr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7" name="Google Shape;699;p39">
              <a:extLst>
                <a:ext uri="{FF2B5EF4-FFF2-40B4-BE49-F238E27FC236}">
                  <a16:creationId xmlns:a16="http://schemas.microsoft.com/office/drawing/2014/main" id="{0A5E69F6-CAF3-4B29-BB70-AF6D2D76C21D}"/>
                </a:ext>
              </a:extLst>
            </p:cNvPr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8" name="Google Shape;700;p39">
              <a:extLst>
                <a:ext uri="{FF2B5EF4-FFF2-40B4-BE49-F238E27FC236}">
                  <a16:creationId xmlns:a16="http://schemas.microsoft.com/office/drawing/2014/main" id="{D22F864E-84C5-4EC7-A4DA-5126341C08B7}"/>
                </a:ext>
              </a:extLst>
            </p:cNvPr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9" name="Google Shape;703;p39">
            <a:extLst>
              <a:ext uri="{FF2B5EF4-FFF2-40B4-BE49-F238E27FC236}">
                <a16:creationId xmlns:a16="http://schemas.microsoft.com/office/drawing/2014/main" id="{B9E88816-E817-4C2D-A75A-E10E5DFD9F73}"/>
              </a:ext>
            </a:extLst>
          </p:cNvPr>
          <p:cNvGrpSpPr/>
          <p:nvPr/>
        </p:nvGrpSpPr>
        <p:grpSpPr>
          <a:xfrm>
            <a:off x="9210819" y="1657085"/>
            <a:ext cx="2405932" cy="3680439"/>
            <a:chOff x="4802200" y="1298975"/>
            <a:chExt cx="1195950" cy="1951500"/>
          </a:xfrm>
        </p:grpSpPr>
        <p:sp>
          <p:nvSpPr>
            <p:cNvPr id="10" name="Google Shape;704;p39">
              <a:extLst>
                <a:ext uri="{FF2B5EF4-FFF2-40B4-BE49-F238E27FC236}">
                  <a16:creationId xmlns:a16="http://schemas.microsoft.com/office/drawing/2014/main" id="{70B4E1BB-503B-4780-B116-521572619B3A}"/>
                </a:ext>
              </a:extLst>
            </p:cNvPr>
            <p:cNvSpPr/>
            <p:nvPr/>
          </p:nvSpPr>
          <p:spPr>
            <a:xfrm>
              <a:off x="4811800" y="2178825"/>
              <a:ext cx="69625" cy="267650"/>
            </a:xfrm>
            <a:custGeom>
              <a:avLst/>
              <a:gdLst/>
              <a:ahLst/>
              <a:cxnLst/>
              <a:rect l="l" t="t" r="r" b="b"/>
              <a:pathLst>
                <a:path w="2785" h="10706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720" y="24"/>
                    <a:pt x="336" y="144"/>
                    <a:pt x="0" y="336"/>
                  </a:cubicBezTo>
                  <a:lnTo>
                    <a:pt x="768" y="10705"/>
                  </a:lnTo>
                  <a:cubicBezTo>
                    <a:pt x="2016" y="9937"/>
                    <a:pt x="2785" y="8593"/>
                    <a:pt x="2785" y="7105"/>
                  </a:cubicBezTo>
                  <a:cubicBezTo>
                    <a:pt x="2785" y="5881"/>
                    <a:pt x="2232" y="4729"/>
                    <a:pt x="1752" y="3577"/>
                  </a:cubicBezTo>
                  <a:cubicBezTo>
                    <a:pt x="1272" y="2448"/>
                    <a:pt x="864" y="1200"/>
                    <a:pt x="1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1" name="Google Shape;705;p39">
              <a:extLst>
                <a:ext uri="{FF2B5EF4-FFF2-40B4-BE49-F238E27FC236}">
                  <a16:creationId xmlns:a16="http://schemas.microsoft.com/office/drawing/2014/main" id="{EE07550D-24B0-4AA1-B1ED-ADE5FA17FFEE}"/>
                </a:ext>
              </a:extLst>
            </p:cNvPr>
            <p:cNvSpPr/>
            <p:nvPr/>
          </p:nvSpPr>
          <p:spPr>
            <a:xfrm>
              <a:off x="4802200" y="2172225"/>
              <a:ext cx="31225" cy="270650"/>
            </a:xfrm>
            <a:custGeom>
              <a:avLst/>
              <a:gdLst/>
              <a:ahLst/>
              <a:cxnLst/>
              <a:rect l="l" t="t" r="r" b="b"/>
              <a:pathLst>
                <a:path w="1249" h="10826" extrusionOk="0">
                  <a:moveTo>
                    <a:pt x="0" y="0"/>
                  </a:moveTo>
                  <a:lnTo>
                    <a:pt x="456" y="10105"/>
                  </a:lnTo>
                  <a:lnTo>
                    <a:pt x="1248" y="108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2" name="Google Shape;706;p39">
              <a:extLst>
                <a:ext uri="{FF2B5EF4-FFF2-40B4-BE49-F238E27FC236}">
                  <a16:creationId xmlns:a16="http://schemas.microsoft.com/office/drawing/2014/main" id="{5773894D-234F-4D8C-A496-4B4366AFFF6F}"/>
                </a:ext>
              </a:extLst>
            </p:cNvPr>
            <p:cNvSpPr/>
            <p:nvPr/>
          </p:nvSpPr>
          <p:spPr>
            <a:xfrm>
              <a:off x="4922800" y="1298975"/>
              <a:ext cx="917525" cy="658075"/>
            </a:xfrm>
            <a:custGeom>
              <a:avLst/>
              <a:gdLst/>
              <a:ahLst/>
              <a:cxnLst/>
              <a:rect l="l" t="t" r="r" b="b"/>
              <a:pathLst>
                <a:path w="36701" h="26323" extrusionOk="0">
                  <a:moveTo>
                    <a:pt x="23283" y="1"/>
                  </a:moveTo>
                  <a:cubicBezTo>
                    <a:pt x="22833" y="1"/>
                    <a:pt x="22383" y="43"/>
                    <a:pt x="21939" y="127"/>
                  </a:cubicBezTo>
                  <a:cubicBezTo>
                    <a:pt x="20307" y="367"/>
                    <a:pt x="19347" y="1111"/>
                    <a:pt x="17979" y="1927"/>
                  </a:cubicBezTo>
                  <a:cubicBezTo>
                    <a:pt x="17087" y="2467"/>
                    <a:pt x="16054" y="2608"/>
                    <a:pt x="14997" y="2608"/>
                  </a:cubicBezTo>
                  <a:cubicBezTo>
                    <a:pt x="14318" y="2608"/>
                    <a:pt x="13629" y="2550"/>
                    <a:pt x="12962" y="2503"/>
                  </a:cubicBezTo>
                  <a:cubicBezTo>
                    <a:pt x="12357" y="2444"/>
                    <a:pt x="11749" y="2415"/>
                    <a:pt x="11141" y="2415"/>
                  </a:cubicBezTo>
                  <a:cubicBezTo>
                    <a:pt x="10010" y="2415"/>
                    <a:pt x="8877" y="2516"/>
                    <a:pt x="7753" y="2719"/>
                  </a:cubicBezTo>
                  <a:cubicBezTo>
                    <a:pt x="6049" y="3031"/>
                    <a:pt x="4441" y="3823"/>
                    <a:pt x="3169" y="5023"/>
                  </a:cubicBezTo>
                  <a:cubicBezTo>
                    <a:pt x="2521" y="5719"/>
                    <a:pt x="1969" y="6487"/>
                    <a:pt x="1537" y="7327"/>
                  </a:cubicBezTo>
                  <a:cubicBezTo>
                    <a:pt x="889" y="8455"/>
                    <a:pt x="1" y="9920"/>
                    <a:pt x="49" y="11288"/>
                  </a:cubicBezTo>
                  <a:cubicBezTo>
                    <a:pt x="97" y="12608"/>
                    <a:pt x="625" y="13856"/>
                    <a:pt x="1561" y="14816"/>
                  </a:cubicBezTo>
                  <a:cubicBezTo>
                    <a:pt x="2329" y="15632"/>
                    <a:pt x="3265" y="16328"/>
                    <a:pt x="4033" y="17168"/>
                  </a:cubicBezTo>
                  <a:cubicBezTo>
                    <a:pt x="4129" y="17240"/>
                    <a:pt x="4201" y="17360"/>
                    <a:pt x="4249" y="17504"/>
                  </a:cubicBezTo>
                  <a:cubicBezTo>
                    <a:pt x="4321" y="17864"/>
                    <a:pt x="3889" y="18104"/>
                    <a:pt x="3577" y="18248"/>
                  </a:cubicBezTo>
                  <a:cubicBezTo>
                    <a:pt x="889" y="19569"/>
                    <a:pt x="1705" y="22689"/>
                    <a:pt x="3265" y="24513"/>
                  </a:cubicBezTo>
                  <a:cubicBezTo>
                    <a:pt x="4297" y="25680"/>
                    <a:pt x="5771" y="26323"/>
                    <a:pt x="7312" y="26323"/>
                  </a:cubicBezTo>
                  <a:cubicBezTo>
                    <a:pt x="7419" y="26323"/>
                    <a:pt x="7526" y="26320"/>
                    <a:pt x="7633" y="26313"/>
                  </a:cubicBezTo>
                  <a:lnTo>
                    <a:pt x="34972" y="22905"/>
                  </a:lnTo>
                  <a:cubicBezTo>
                    <a:pt x="36196" y="20097"/>
                    <a:pt x="36701" y="17000"/>
                    <a:pt x="36389" y="13952"/>
                  </a:cubicBezTo>
                  <a:cubicBezTo>
                    <a:pt x="36244" y="12608"/>
                    <a:pt x="36100" y="11312"/>
                    <a:pt x="35212" y="10232"/>
                  </a:cubicBezTo>
                  <a:cubicBezTo>
                    <a:pt x="34324" y="9200"/>
                    <a:pt x="33076" y="8527"/>
                    <a:pt x="31732" y="8311"/>
                  </a:cubicBezTo>
                  <a:cubicBezTo>
                    <a:pt x="31252" y="8215"/>
                    <a:pt x="30724" y="8143"/>
                    <a:pt x="30364" y="7807"/>
                  </a:cubicBezTo>
                  <a:cubicBezTo>
                    <a:pt x="30124" y="7543"/>
                    <a:pt x="29932" y="7255"/>
                    <a:pt x="29836" y="6919"/>
                  </a:cubicBezTo>
                  <a:cubicBezTo>
                    <a:pt x="29500" y="6031"/>
                    <a:pt x="29500" y="5071"/>
                    <a:pt x="29236" y="4183"/>
                  </a:cubicBezTo>
                  <a:cubicBezTo>
                    <a:pt x="28996" y="3583"/>
                    <a:pt x="28636" y="3031"/>
                    <a:pt x="28204" y="2527"/>
                  </a:cubicBezTo>
                  <a:cubicBezTo>
                    <a:pt x="27340" y="1327"/>
                    <a:pt x="26067" y="487"/>
                    <a:pt x="24627" y="127"/>
                  </a:cubicBezTo>
                  <a:cubicBezTo>
                    <a:pt x="24183" y="43"/>
                    <a:pt x="23733" y="1"/>
                    <a:pt x="2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3" name="Google Shape;707;p39">
              <a:extLst>
                <a:ext uri="{FF2B5EF4-FFF2-40B4-BE49-F238E27FC236}">
                  <a16:creationId xmlns:a16="http://schemas.microsoft.com/office/drawing/2014/main" id="{3E9C5799-23C4-4790-A5C9-88433524479E}"/>
                </a:ext>
              </a:extLst>
            </p:cNvPr>
            <p:cNvSpPr/>
            <p:nvPr/>
          </p:nvSpPr>
          <p:spPr>
            <a:xfrm>
              <a:off x="5123225" y="2064800"/>
              <a:ext cx="874325" cy="1185425"/>
            </a:xfrm>
            <a:custGeom>
              <a:avLst/>
              <a:gdLst/>
              <a:ahLst/>
              <a:cxnLst/>
              <a:rect l="l" t="t" r="r" b="b"/>
              <a:pathLst>
                <a:path w="34973" h="47417" extrusionOk="0">
                  <a:moveTo>
                    <a:pt x="17762" y="1"/>
                  </a:moveTo>
                  <a:lnTo>
                    <a:pt x="11354" y="1897"/>
                  </a:lnTo>
                  <a:cubicBezTo>
                    <a:pt x="11594" y="2089"/>
                    <a:pt x="13394" y="9410"/>
                    <a:pt x="13394" y="9410"/>
                  </a:cubicBezTo>
                  <a:cubicBezTo>
                    <a:pt x="13394" y="9410"/>
                    <a:pt x="11267" y="8681"/>
                    <a:pt x="8909" y="8681"/>
                  </a:cubicBezTo>
                  <a:cubicBezTo>
                    <a:pt x="6581" y="8681"/>
                    <a:pt x="4027" y="9392"/>
                    <a:pt x="3073" y="12218"/>
                  </a:cubicBezTo>
                  <a:cubicBezTo>
                    <a:pt x="1153" y="17907"/>
                    <a:pt x="2569" y="29476"/>
                    <a:pt x="2569" y="29476"/>
                  </a:cubicBezTo>
                  <a:lnTo>
                    <a:pt x="1" y="43709"/>
                  </a:lnTo>
                  <a:cubicBezTo>
                    <a:pt x="1" y="43709"/>
                    <a:pt x="4675" y="47417"/>
                    <a:pt x="14280" y="47417"/>
                  </a:cubicBezTo>
                  <a:cubicBezTo>
                    <a:pt x="17065" y="47417"/>
                    <a:pt x="20264" y="47105"/>
                    <a:pt x="23883" y="46302"/>
                  </a:cubicBezTo>
                  <a:cubicBezTo>
                    <a:pt x="23883" y="46302"/>
                    <a:pt x="34972" y="18507"/>
                    <a:pt x="30724" y="13706"/>
                  </a:cubicBezTo>
                  <a:cubicBezTo>
                    <a:pt x="26717" y="9201"/>
                    <a:pt x="21664" y="9073"/>
                    <a:pt x="21102" y="9073"/>
                  </a:cubicBezTo>
                  <a:cubicBezTo>
                    <a:pt x="21068" y="9073"/>
                    <a:pt x="21051" y="9074"/>
                    <a:pt x="21051" y="9074"/>
                  </a:cubicBezTo>
                  <a:lnTo>
                    <a:pt x="17762" y="1"/>
                  </a:ln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4" name="Google Shape;708;p39">
              <a:extLst>
                <a:ext uri="{FF2B5EF4-FFF2-40B4-BE49-F238E27FC236}">
                  <a16:creationId xmlns:a16="http://schemas.microsoft.com/office/drawing/2014/main" id="{BD178908-E433-42E4-B37F-69433665F9F2}"/>
                </a:ext>
              </a:extLst>
            </p:cNvPr>
            <p:cNvSpPr/>
            <p:nvPr/>
          </p:nvSpPr>
          <p:spPr>
            <a:xfrm>
              <a:off x="5123225" y="2281775"/>
              <a:ext cx="874925" cy="968700"/>
            </a:xfrm>
            <a:custGeom>
              <a:avLst/>
              <a:gdLst/>
              <a:ahLst/>
              <a:cxnLst/>
              <a:rect l="l" t="t" r="r" b="b"/>
              <a:pathLst>
                <a:path w="34997" h="38748" extrusionOk="0">
                  <a:moveTo>
                    <a:pt x="8908" y="0"/>
                  </a:moveTo>
                  <a:cubicBezTo>
                    <a:pt x="6584" y="0"/>
                    <a:pt x="4034" y="706"/>
                    <a:pt x="3073" y="3539"/>
                  </a:cubicBezTo>
                  <a:cubicBezTo>
                    <a:pt x="1153" y="9252"/>
                    <a:pt x="2569" y="20797"/>
                    <a:pt x="2569" y="20797"/>
                  </a:cubicBezTo>
                  <a:lnTo>
                    <a:pt x="1" y="35030"/>
                  </a:lnTo>
                  <a:cubicBezTo>
                    <a:pt x="1" y="35030"/>
                    <a:pt x="4669" y="38748"/>
                    <a:pt x="14262" y="38748"/>
                  </a:cubicBezTo>
                  <a:cubicBezTo>
                    <a:pt x="17051" y="38748"/>
                    <a:pt x="20256" y="38433"/>
                    <a:pt x="23883" y="37623"/>
                  </a:cubicBezTo>
                  <a:cubicBezTo>
                    <a:pt x="23883" y="37623"/>
                    <a:pt x="34996" y="9828"/>
                    <a:pt x="30724" y="5027"/>
                  </a:cubicBezTo>
                  <a:cubicBezTo>
                    <a:pt x="28323" y="2291"/>
                    <a:pt x="24939" y="635"/>
                    <a:pt x="21291" y="395"/>
                  </a:cubicBezTo>
                  <a:cubicBezTo>
                    <a:pt x="20009" y="1760"/>
                    <a:pt x="18280" y="2444"/>
                    <a:pt x="16552" y="2444"/>
                  </a:cubicBezTo>
                  <a:cubicBezTo>
                    <a:pt x="14787" y="2444"/>
                    <a:pt x="13024" y="1730"/>
                    <a:pt x="11738" y="299"/>
                  </a:cubicBezTo>
                  <a:cubicBezTo>
                    <a:pt x="10949" y="142"/>
                    <a:pt x="9951" y="0"/>
                    <a:pt x="8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5" name="Google Shape;709;p39">
              <a:extLst>
                <a:ext uri="{FF2B5EF4-FFF2-40B4-BE49-F238E27FC236}">
                  <a16:creationId xmlns:a16="http://schemas.microsoft.com/office/drawing/2014/main" id="{948731BB-7738-425E-8353-1377E8A45E59}"/>
                </a:ext>
              </a:extLst>
            </p:cNvPr>
            <p:cNvSpPr/>
            <p:nvPr/>
          </p:nvSpPr>
          <p:spPr>
            <a:xfrm>
              <a:off x="4825600" y="2287425"/>
              <a:ext cx="642075" cy="161450"/>
            </a:xfrm>
            <a:custGeom>
              <a:avLst/>
              <a:gdLst/>
              <a:ahLst/>
              <a:cxnLst/>
              <a:rect l="l" t="t" r="r" b="b"/>
              <a:pathLst>
                <a:path w="25683" h="6458" extrusionOk="0">
                  <a:moveTo>
                    <a:pt x="24963" y="1"/>
                  </a:moveTo>
                  <a:cubicBezTo>
                    <a:pt x="20018" y="1873"/>
                    <a:pt x="14642" y="2233"/>
                    <a:pt x="9337" y="2473"/>
                  </a:cubicBezTo>
                  <a:cubicBezTo>
                    <a:pt x="6865" y="2569"/>
                    <a:pt x="4321" y="2665"/>
                    <a:pt x="2088" y="3793"/>
                  </a:cubicBezTo>
                  <a:cubicBezTo>
                    <a:pt x="1032" y="4321"/>
                    <a:pt x="0" y="5257"/>
                    <a:pt x="0" y="6457"/>
                  </a:cubicBezTo>
                  <a:lnTo>
                    <a:pt x="24843" y="3217"/>
                  </a:lnTo>
                  <a:cubicBezTo>
                    <a:pt x="25131" y="3217"/>
                    <a:pt x="25395" y="3193"/>
                    <a:pt x="25683" y="3145"/>
                  </a:cubicBezTo>
                  <a:cubicBezTo>
                    <a:pt x="25419" y="2113"/>
                    <a:pt x="25179" y="1057"/>
                    <a:pt x="249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6" name="Google Shape;710;p39">
              <a:extLst>
                <a:ext uri="{FF2B5EF4-FFF2-40B4-BE49-F238E27FC236}">
                  <a16:creationId xmlns:a16="http://schemas.microsoft.com/office/drawing/2014/main" id="{B0ACAA1B-DF17-4418-90E6-AA810E2BB829}"/>
                </a:ext>
              </a:extLst>
            </p:cNvPr>
            <p:cNvSpPr/>
            <p:nvPr/>
          </p:nvSpPr>
          <p:spPr>
            <a:xfrm>
              <a:off x="4813600" y="2325225"/>
              <a:ext cx="778300" cy="835425"/>
            </a:xfrm>
            <a:custGeom>
              <a:avLst/>
              <a:gdLst/>
              <a:ahLst/>
              <a:cxnLst/>
              <a:rect l="l" t="t" r="r" b="b"/>
              <a:pathLst>
                <a:path w="31132" h="33417" extrusionOk="0">
                  <a:moveTo>
                    <a:pt x="28131" y="1"/>
                  </a:moveTo>
                  <a:lnTo>
                    <a:pt x="5737" y="3601"/>
                  </a:lnTo>
                  <a:cubicBezTo>
                    <a:pt x="5737" y="3601"/>
                    <a:pt x="3924" y="4508"/>
                    <a:pt x="2076" y="4508"/>
                  </a:cubicBezTo>
                  <a:cubicBezTo>
                    <a:pt x="1354" y="4508"/>
                    <a:pt x="627" y="4369"/>
                    <a:pt x="0" y="3985"/>
                  </a:cubicBezTo>
                  <a:lnTo>
                    <a:pt x="0" y="3985"/>
                  </a:lnTo>
                  <a:lnTo>
                    <a:pt x="3625" y="32908"/>
                  </a:lnTo>
                  <a:cubicBezTo>
                    <a:pt x="3625" y="32908"/>
                    <a:pt x="4448" y="33416"/>
                    <a:pt x="5937" y="33416"/>
                  </a:cubicBezTo>
                  <a:cubicBezTo>
                    <a:pt x="6912" y="33416"/>
                    <a:pt x="8172" y="33198"/>
                    <a:pt x="9673" y="32476"/>
                  </a:cubicBezTo>
                  <a:lnTo>
                    <a:pt x="31131" y="29380"/>
                  </a:lnTo>
                  <a:lnTo>
                    <a:pt x="28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" name="Google Shape;711;p39">
              <a:extLst>
                <a:ext uri="{FF2B5EF4-FFF2-40B4-BE49-F238E27FC236}">
                  <a16:creationId xmlns:a16="http://schemas.microsoft.com/office/drawing/2014/main" id="{F02F6890-0DE1-44AD-99EA-F33E0E20FFA8}"/>
                </a:ext>
              </a:extLst>
            </p:cNvPr>
            <p:cNvSpPr/>
            <p:nvPr/>
          </p:nvSpPr>
          <p:spPr>
            <a:xfrm>
              <a:off x="4813600" y="2414050"/>
              <a:ext cx="245450" cy="746600"/>
            </a:xfrm>
            <a:custGeom>
              <a:avLst/>
              <a:gdLst/>
              <a:ahLst/>
              <a:cxnLst/>
              <a:rect l="l" t="t" r="r" b="b"/>
              <a:pathLst>
                <a:path w="9818" h="29864" extrusionOk="0">
                  <a:moveTo>
                    <a:pt x="6025" y="0"/>
                  </a:moveTo>
                  <a:lnTo>
                    <a:pt x="5737" y="48"/>
                  </a:lnTo>
                  <a:cubicBezTo>
                    <a:pt x="5737" y="48"/>
                    <a:pt x="3924" y="955"/>
                    <a:pt x="2076" y="955"/>
                  </a:cubicBezTo>
                  <a:cubicBezTo>
                    <a:pt x="1354" y="955"/>
                    <a:pt x="627" y="816"/>
                    <a:pt x="0" y="432"/>
                  </a:cubicBezTo>
                  <a:lnTo>
                    <a:pt x="0" y="432"/>
                  </a:lnTo>
                  <a:lnTo>
                    <a:pt x="3625" y="29355"/>
                  </a:lnTo>
                  <a:cubicBezTo>
                    <a:pt x="3625" y="29355"/>
                    <a:pt x="4448" y="29863"/>
                    <a:pt x="5937" y="29863"/>
                  </a:cubicBezTo>
                  <a:cubicBezTo>
                    <a:pt x="6912" y="29863"/>
                    <a:pt x="8172" y="29645"/>
                    <a:pt x="9673" y="28923"/>
                  </a:cubicBezTo>
                  <a:lnTo>
                    <a:pt x="9817" y="28899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" name="Google Shape;712;p39">
              <a:extLst>
                <a:ext uri="{FF2B5EF4-FFF2-40B4-BE49-F238E27FC236}">
                  <a16:creationId xmlns:a16="http://schemas.microsoft.com/office/drawing/2014/main" id="{D16F8445-EA06-4354-8767-1815ADB6D625}"/>
                </a:ext>
              </a:extLst>
            </p:cNvPr>
            <p:cNvSpPr/>
            <p:nvPr/>
          </p:nvSpPr>
          <p:spPr>
            <a:xfrm>
              <a:off x="4999625" y="2367225"/>
              <a:ext cx="553275" cy="726700"/>
            </a:xfrm>
            <a:custGeom>
              <a:avLst/>
              <a:gdLst/>
              <a:ahLst/>
              <a:cxnLst/>
              <a:rect l="l" t="t" r="r" b="b"/>
              <a:pathLst>
                <a:path w="22131" h="29068" extrusionOk="0">
                  <a:moveTo>
                    <a:pt x="19154" y="217"/>
                  </a:moveTo>
                  <a:lnTo>
                    <a:pt x="21914" y="25804"/>
                  </a:lnTo>
                  <a:lnTo>
                    <a:pt x="3864" y="28804"/>
                  </a:lnTo>
                  <a:lnTo>
                    <a:pt x="240" y="3313"/>
                  </a:lnTo>
                  <a:lnTo>
                    <a:pt x="19154" y="217"/>
                  </a:lnTo>
                  <a:close/>
                  <a:moveTo>
                    <a:pt x="19346" y="1"/>
                  </a:moveTo>
                  <a:lnTo>
                    <a:pt x="0" y="3145"/>
                  </a:lnTo>
                  <a:lnTo>
                    <a:pt x="3672" y="28948"/>
                  </a:lnTo>
                  <a:lnTo>
                    <a:pt x="3672" y="29068"/>
                  </a:lnTo>
                  <a:lnTo>
                    <a:pt x="22130" y="25996"/>
                  </a:lnTo>
                  <a:lnTo>
                    <a:pt x="19346" y="121"/>
                  </a:lnTo>
                  <a:lnTo>
                    <a:pt x="19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9" name="Google Shape;713;p39">
              <a:extLst>
                <a:ext uri="{FF2B5EF4-FFF2-40B4-BE49-F238E27FC236}">
                  <a16:creationId xmlns:a16="http://schemas.microsoft.com/office/drawing/2014/main" id="{03800D8C-7E8F-45B6-9BC1-C7AA71F001B5}"/>
                </a:ext>
              </a:extLst>
            </p:cNvPr>
            <p:cNvSpPr/>
            <p:nvPr/>
          </p:nvSpPr>
          <p:spPr>
            <a:xfrm>
              <a:off x="5199425" y="2974500"/>
              <a:ext cx="241850" cy="64225"/>
            </a:xfrm>
            <a:custGeom>
              <a:avLst/>
              <a:gdLst/>
              <a:ahLst/>
              <a:cxnLst/>
              <a:rect l="l" t="t" r="r" b="b"/>
              <a:pathLst>
                <a:path w="9674" h="2569" extrusionOk="0">
                  <a:moveTo>
                    <a:pt x="9506" y="0"/>
                  </a:moveTo>
                  <a:lnTo>
                    <a:pt x="1" y="1417"/>
                  </a:lnTo>
                  <a:lnTo>
                    <a:pt x="169" y="2569"/>
                  </a:lnTo>
                  <a:lnTo>
                    <a:pt x="9674" y="1153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rgbClr val="D37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0" name="Google Shape;714;p39">
              <a:extLst>
                <a:ext uri="{FF2B5EF4-FFF2-40B4-BE49-F238E27FC236}">
                  <a16:creationId xmlns:a16="http://schemas.microsoft.com/office/drawing/2014/main" id="{15C6B343-B6B2-42D9-B573-9D2F5F41CBDA}"/>
                </a:ext>
              </a:extLst>
            </p:cNvPr>
            <p:cNvSpPr/>
            <p:nvPr/>
          </p:nvSpPr>
          <p:spPr>
            <a:xfrm>
              <a:off x="4841800" y="2484250"/>
              <a:ext cx="117625" cy="39625"/>
            </a:xfrm>
            <a:custGeom>
              <a:avLst/>
              <a:gdLst/>
              <a:ahLst/>
              <a:cxnLst/>
              <a:rect l="l" t="t" r="r" b="b"/>
              <a:pathLst>
                <a:path w="4705" h="1585" extrusionOk="0">
                  <a:moveTo>
                    <a:pt x="4609" y="0"/>
                  </a:moveTo>
                  <a:lnTo>
                    <a:pt x="0" y="409"/>
                  </a:lnTo>
                  <a:lnTo>
                    <a:pt x="96" y="1585"/>
                  </a:lnTo>
                  <a:lnTo>
                    <a:pt x="4705" y="1177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1" name="Google Shape;715;p39">
              <a:extLst>
                <a:ext uri="{FF2B5EF4-FFF2-40B4-BE49-F238E27FC236}">
                  <a16:creationId xmlns:a16="http://schemas.microsoft.com/office/drawing/2014/main" id="{3A54EA4E-B849-4044-AFED-F8F80C116A90}"/>
                </a:ext>
              </a:extLst>
            </p:cNvPr>
            <p:cNvSpPr/>
            <p:nvPr/>
          </p:nvSpPr>
          <p:spPr>
            <a:xfrm>
              <a:off x="4854400" y="2684075"/>
              <a:ext cx="149450" cy="95425"/>
            </a:xfrm>
            <a:custGeom>
              <a:avLst/>
              <a:gdLst/>
              <a:ahLst/>
              <a:cxnLst/>
              <a:rect l="l" t="t" r="r" b="b"/>
              <a:pathLst>
                <a:path w="5978" h="3817" extrusionOk="0">
                  <a:moveTo>
                    <a:pt x="5809" y="0"/>
                  </a:moveTo>
                  <a:lnTo>
                    <a:pt x="0" y="2593"/>
                  </a:lnTo>
                  <a:lnTo>
                    <a:pt x="144" y="3817"/>
                  </a:lnTo>
                  <a:lnTo>
                    <a:pt x="5977" y="1224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2" name="Google Shape;716;p39">
              <a:extLst>
                <a:ext uri="{FF2B5EF4-FFF2-40B4-BE49-F238E27FC236}">
                  <a16:creationId xmlns:a16="http://schemas.microsoft.com/office/drawing/2014/main" id="{26BDA2D6-5EB9-458D-BEA5-DF9D43357577}"/>
                </a:ext>
              </a:extLst>
            </p:cNvPr>
            <p:cNvSpPr/>
            <p:nvPr/>
          </p:nvSpPr>
          <p:spPr>
            <a:xfrm>
              <a:off x="4864600" y="2766275"/>
              <a:ext cx="153650" cy="121850"/>
            </a:xfrm>
            <a:custGeom>
              <a:avLst/>
              <a:gdLst/>
              <a:ahLst/>
              <a:cxnLst/>
              <a:rect l="l" t="t" r="r" b="b"/>
              <a:pathLst>
                <a:path w="6146" h="4874" extrusionOk="0">
                  <a:moveTo>
                    <a:pt x="5833" y="1"/>
                  </a:moveTo>
                  <a:lnTo>
                    <a:pt x="0" y="2593"/>
                  </a:lnTo>
                  <a:lnTo>
                    <a:pt x="288" y="4873"/>
                  </a:lnTo>
                  <a:lnTo>
                    <a:pt x="6145" y="2281"/>
                  </a:lnTo>
                  <a:lnTo>
                    <a:pt x="5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3" name="Google Shape;717;p39">
              <a:extLst>
                <a:ext uri="{FF2B5EF4-FFF2-40B4-BE49-F238E27FC236}">
                  <a16:creationId xmlns:a16="http://schemas.microsoft.com/office/drawing/2014/main" id="{1FAC7E31-D64E-4476-9B40-06FC82EFD616}"/>
                </a:ext>
              </a:extLst>
            </p:cNvPr>
            <p:cNvSpPr/>
            <p:nvPr/>
          </p:nvSpPr>
          <p:spPr>
            <a:xfrm>
              <a:off x="5066225" y="2432650"/>
              <a:ext cx="390050" cy="132625"/>
            </a:xfrm>
            <a:custGeom>
              <a:avLst/>
              <a:gdLst/>
              <a:ahLst/>
              <a:cxnLst/>
              <a:rect l="l" t="t" r="r" b="b"/>
              <a:pathLst>
                <a:path w="15602" h="5305" extrusionOk="0">
                  <a:moveTo>
                    <a:pt x="15146" y="0"/>
                  </a:moveTo>
                  <a:lnTo>
                    <a:pt x="0" y="2256"/>
                  </a:lnTo>
                  <a:lnTo>
                    <a:pt x="456" y="5305"/>
                  </a:lnTo>
                  <a:lnTo>
                    <a:pt x="15602" y="3049"/>
                  </a:lnTo>
                  <a:lnTo>
                    <a:pt x="15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4" name="Google Shape;718;p39">
              <a:extLst>
                <a:ext uri="{FF2B5EF4-FFF2-40B4-BE49-F238E27FC236}">
                  <a16:creationId xmlns:a16="http://schemas.microsoft.com/office/drawing/2014/main" id="{52818DEA-1609-4891-BEE8-B8BBED97E332}"/>
                </a:ext>
              </a:extLst>
            </p:cNvPr>
            <p:cNvSpPr/>
            <p:nvPr/>
          </p:nvSpPr>
          <p:spPr>
            <a:xfrm>
              <a:off x="5198225" y="2732675"/>
              <a:ext cx="719500" cy="474475"/>
            </a:xfrm>
            <a:custGeom>
              <a:avLst/>
              <a:gdLst/>
              <a:ahLst/>
              <a:cxnLst/>
              <a:rect l="l" t="t" r="r" b="b"/>
              <a:pathLst>
                <a:path w="28780" h="18979" extrusionOk="0">
                  <a:moveTo>
                    <a:pt x="28684" y="0"/>
                  </a:moveTo>
                  <a:lnTo>
                    <a:pt x="18699" y="673"/>
                  </a:lnTo>
                  <a:lnTo>
                    <a:pt x="17763" y="7825"/>
                  </a:lnTo>
                  <a:lnTo>
                    <a:pt x="2929" y="2713"/>
                  </a:lnTo>
                  <a:cubicBezTo>
                    <a:pt x="1729" y="4465"/>
                    <a:pt x="769" y="6361"/>
                    <a:pt x="1" y="8329"/>
                  </a:cubicBezTo>
                  <a:cubicBezTo>
                    <a:pt x="6434" y="13778"/>
                    <a:pt x="14210" y="17426"/>
                    <a:pt x="22491" y="18938"/>
                  </a:cubicBezTo>
                  <a:cubicBezTo>
                    <a:pt x="22639" y="18966"/>
                    <a:pt x="22786" y="18979"/>
                    <a:pt x="22930" y="18979"/>
                  </a:cubicBezTo>
                  <a:cubicBezTo>
                    <a:pt x="23938" y="18979"/>
                    <a:pt x="24841" y="18341"/>
                    <a:pt x="25155" y="17354"/>
                  </a:cubicBezTo>
                  <a:cubicBezTo>
                    <a:pt x="26332" y="13610"/>
                    <a:pt x="28780" y="5209"/>
                    <a:pt x="28684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5" name="Google Shape;719;p39">
              <a:extLst>
                <a:ext uri="{FF2B5EF4-FFF2-40B4-BE49-F238E27FC236}">
                  <a16:creationId xmlns:a16="http://schemas.microsoft.com/office/drawing/2014/main" id="{4F7479B8-507E-4C96-9D32-6C1B844BBB41}"/>
                </a:ext>
              </a:extLst>
            </p:cNvPr>
            <p:cNvSpPr/>
            <p:nvPr/>
          </p:nvSpPr>
          <p:spPr>
            <a:xfrm>
              <a:off x="5636275" y="2321325"/>
              <a:ext cx="322875" cy="524425"/>
            </a:xfrm>
            <a:custGeom>
              <a:avLst/>
              <a:gdLst/>
              <a:ahLst/>
              <a:cxnLst/>
              <a:rect l="l" t="t" r="r" b="b"/>
              <a:pathLst>
                <a:path w="12915" h="20977" extrusionOk="0">
                  <a:moveTo>
                    <a:pt x="5239" y="1"/>
                  </a:moveTo>
                  <a:cubicBezTo>
                    <a:pt x="3711" y="1"/>
                    <a:pt x="2116" y="742"/>
                    <a:pt x="1345" y="3421"/>
                  </a:cubicBezTo>
                  <a:cubicBezTo>
                    <a:pt x="25" y="8126"/>
                    <a:pt x="1" y="16262"/>
                    <a:pt x="73" y="19599"/>
                  </a:cubicBezTo>
                  <a:cubicBezTo>
                    <a:pt x="2066" y="20512"/>
                    <a:pt x="4239" y="20977"/>
                    <a:pt x="6420" y="20977"/>
                  </a:cubicBezTo>
                  <a:cubicBezTo>
                    <a:pt x="6761" y="20977"/>
                    <a:pt x="7101" y="20966"/>
                    <a:pt x="7441" y="20943"/>
                  </a:cubicBezTo>
                  <a:cubicBezTo>
                    <a:pt x="9218" y="20823"/>
                    <a:pt x="10970" y="20463"/>
                    <a:pt x="12626" y="19839"/>
                  </a:cubicBezTo>
                  <a:cubicBezTo>
                    <a:pt x="12794" y="15470"/>
                    <a:pt x="12914" y="3037"/>
                    <a:pt x="8930" y="1141"/>
                  </a:cubicBezTo>
                  <a:cubicBezTo>
                    <a:pt x="8930" y="1141"/>
                    <a:pt x="7135" y="1"/>
                    <a:pt x="5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6" name="Google Shape;720;p39">
              <a:extLst>
                <a:ext uri="{FF2B5EF4-FFF2-40B4-BE49-F238E27FC236}">
                  <a16:creationId xmlns:a16="http://schemas.microsoft.com/office/drawing/2014/main" id="{95644193-9880-4090-9E37-DFDE7E9DDDFC}"/>
                </a:ext>
              </a:extLst>
            </p:cNvPr>
            <p:cNvSpPr/>
            <p:nvPr/>
          </p:nvSpPr>
          <p:spPr>
            <a:xfrm>
              <a:off x="5072825" y="1459050"/>
              <a:ext cx="631875" cy="752550"/>
            </a:xfrm>
            <a:custGeom>
              <a:avLst/>
              <a:gdLst/>
              <a:ahLst/>
              <a:cxnLst/>
              <a:rect l="l" t="t" r="r" b="b"/>
              <a:pathLst>
                <a:path w="25275" h="30102" extrusionOk="0">
                  <a:moveTo>
                    <a:pt x="14932" y="0"/>
                  </a:moveTo>
                  <a:cubicBezTo>
                    <a:pt x="12893" y="0"/>
                    <a:pt x="10753" y="419"/>
                    <a:pt x="8809" y="756"/>
                  </a:cubicBezTo>
                  <a:cubicBezTo>
                    <a:pt x="6601" y="1140"/>
                    <a:pt x="4345" y="2629"/>
                    <a:pt x="2689" y="4117"/>
                  </a:cubicBezTo>
                  <a:cubicBezTo>
                    <a:pt x="0" y="6589"/>
                    <a:pt x="72" y="8629"/>
                    <a:pt x="144" y="12061"/>
                  </a:cubicBezTo>
                  <a:cubicBezTo>
                    <a:pt x="216" y="15566"/>
                    <a:pt x="1128" y="18974"/>
                    <a:pt x="2305" y="22239"/>
                  </a:cubicBezTo>
                  <a:cubicBezTo>
                    <a:pt x="3457" y="25503"/>
                    <a:pt x="5329" y="29127"/>
                    <a:pt x="9049" y="29847"/>
                  </a:cubicBezTo>
                  <a:cubicBezTo>
                    <a:pt x="10045" y="30017"/>
                    <a:pt x="11049" y="30101"/>
                    <a:pt x="12049" y="30101"/>
                  </a:cubicBezTo>
                  <a:cubicBezTo>
                    <a:pt x="15144" y="30101"/>
                    <a:pt x="18203" y="29295"/>
                    <a:pt x="20907" y="27735"/>
                  </a:cubicBezTo>
                  <a:cubicBezTo>
                    <a:pt x="21891" y="27207"/>
                    <a:pt x="22779" y="26535"/>
                    <a:pt x="23547" y="25743"/>
                  </a:cubicBezTo>
                  <a:cubicBezTo>
                    <a:pt x="24459" y="24759"/>
                    <a:pt x="24867" y="23439"/>
                    <a:pt x="25059" y="22071"/>
                  </a:cubicBezTo>
                  <a:cubicBezTo>
                    <a:pt x="25179" y="21158"/>
                    <a:pt x="25251" y="20222"/>
                    <a:pt x="25251" y="19286"/>
                  </a:cubicBezTo>
                  <a:cubicBezTo>
                    <a:pt x="25275" y="16454"/>
                    <a:pt x="25131" y="13598"/>
                    <a:pt x="24747" y="10765"/>
                  </a:cubicBezTo>
                  <a:cubicBezTo>
                    <a:pt x="24627" y="9733"/>
                    <a:pt x="24075" y="8557"/>
                    <a:pt x="24075" y="7549"/>
                  </a:cubicBezTo>
                  <a:cubicBezTo>
                    <a:pt x="22947" y="3589"/>
                    <a:pt x="20498" y="516"/>
                    <a:pt x="16202" y="60"/>
                  </a:cubicBezTo>
                  <a:cubicBezTo>
                    <a:pt x="15785" y="19"/>
                    <a:pt x="15361" y="0"/>
                    <a:pt x="14932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7" name="Google Shape;721;p39">
              <a:extLst>
                <a:ext uri="{FF2B5EF4-FFF2-40B4-BE49-F238E27FC236}">
                  <a16:creationId xmlns:a16="http://schemas.microsoft.com/office/drawing/2014/main" id="{FE87D720-B6BF-44EC-A5A9-58DD8E76643E}"/>
                </a:ext>
              </a:extLst>
            </p:cNvPr>
            <p:cNvSpPr/>
            <p:nvPr/>
          </p:nvSpPr>
          <p:spPr>
            <a:xfrm>
              <a:off x="5665675" y="1771000"/>
              <a:ext cx="163850" cy="232950"/>
            </a:xfrm>
            <a:custGeom>
              <a:avLst/>
              <a:gdLst/>
              <a:ahLst/>
              <a:cxnLst/>
              <a:rect l="l" t="t" r="r" b="b"/>
              <a:pathLst>
                <a:path w="6554" h="9318" extrusionOk="0">
                  <a:moveTo>
                    <a:pt x="2720" y="1"/>
                  </a:moveTo>
                  <a:cubicBezTo>
                    <a:pt x="1434" y="1"/>
                    <a:pt x="258" y="840"/>
                    <a:pt x="1" y="2416"/>
                  </a:cubicBezTo>
                  <a:lnTo>
                    <a:pt x="193" y="9304"/>
                  </a:lnTo>
                  <a:cubicBezTo>
                    <a:pt x="329" y="9313"/>
                    <a:pt x="465" y="9318"/>
                    <a:pt x="601" y="9318"/>
                  </a:cubicBezTo>
                  <a:cubicBezTo>
                    <a:pt x="2659" y="9318"/>
                    <a:pt x="4587" y="8302"/>
                    <a:pt x="5713" y="6568"/>
                  </a:cubicBezTo>
                  <a:cubicBezTo>
                    <a:pt x="6337" y="5632"/>
                    <a:pt x="6553" y="4480"/>
                    <a:pt x="6289" y="3400"/>
                  </a:cubicBezTo>
                  <a:cubicBezTo>
                    <a:pt x="6121" y="2440"/>
                    <a:pt x="5641" y="1552"/>
                    <a:pt x="4921" y="880"/>
                  </a:cubicBezTo>
                  <a:cubicBezTo>
                    <a:pt x="4258" y="287"/>
                    <a:pt x="3470" y="1"/>
                    <a:pt x="2720" y="1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8" name="Google Shape;722;p39">
              <a:extLst>
                <a:ext uri="{FF2B5EF4-FFF2-40B4-BE49-F238E27FC236}">
                  <a16:creationId xmlns:a16="http://schemas.microsoft.com/office/drawing/2014/main" id="{90F9EC61-D50F-4F49-8585-8D8AF1533007}"/>
                </a:ext>
              </a:extLst>
            </p:cNvPr>
            <p:cNvSpPr/>
            <p:nvPr/>
          </p:nvSpPr>
          <p:spPr>
            <a:xfrm>
              <a:off x="5033225" y="1745225"/>
              <a:ext cx="139825" cy="95600"/>
            </a:xfrm>
            <a:custGeom>
              <a:avLst/>
              <a:gdLst/>
              <a:ahLst/>
              <a:cxnLst/>
              <a:rect l="l" t="t" r="r" b="b"/>
              <a:pathLst>
                <a:path w="5593" h="3824" extrusionOk="0">
                  <a:moveTo>
                    <a:pt x="4241" y="1"/>
                  </a:moveTo>
                  <a:cubicBezTo>
                    <a:pt x="3701" y="1"/>
                    <a:pt x="3110" y="200"/>
                    <a:pt x="2712" y="398"/>
                  </a:cubicBezTo>
                  <a:cubicBezTo>
                    <a:pt x="1848" y="831"/>
                    <a:pt x="0" y="2751"/>
                    <a:pt x="1248" y="3591"/>
                  </a:cubicBezTo>
                  <a:cubicBezTo>
                    <a:pt x="1490" y="3754"/>
                    <a:pt x="1757" y="3824"/>
                    <a:pt x="2034" y="3824"/>
                  </a:cubicBezTo>
                  <a:cubicBezTo>
                    <a:pt x="3185" y="3824"/>
                    <a:pt x="4518" y="2617"/>
                    <a:pt x="5041" y="1863"/>
                  </a:cubicBezTo>
                  <a:cubicBezTo>
                    <a:pt x="5377" y="1407"/>
                    <a:pt x="5593" y="759"/>
                    <a:pt x="5209" y="350"/>
                  </a:cubicBezTo>
                  <a:cubicBezTo>
                    <a:pt x="4964" y="96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9" name="Google Shape;723;p39">
              <a:extLst>
                <a:ext uri="{FF2B5EF4-FFF2-40B4-BE49-F238E27FC236}">
                  <a16:creationId xmlns:a16="http://schemas.microsoft.com/office/drawing/2014/main" id="{C4B6799B-ED83-4CBC-92D5-2FC2308B9A5D}"/>
                </a:ext>
              </a:extLst>
            </p:cNvPr>
            <p:cNvSpPr/>
            <p:nvPr/>
          </p:nvSpPr>
          <p:spPr>
            <a:xfrm>
              <a:off x="5351250" y="1663000"/>
              <a:ext cx="143425" cy="72100"/>
            </a:xfrm>
            <a:custGeom>
              <a:avLst/>
              <a:gdLst/>
              <a:ahLst/>
              <a:cxnLst/>
              <a:rect l="l" t="t" r="r" b="b"/>
              <a:pathLst>
                <a:path w="5737" h="2884" extrusionOk="0">
                  <a:moveTo>
                    <a:pt x="2476" y="1"/>
                  </a:moveTo>
                  <a:cubicBezTo>
                    <a:pt x="2378" y="1"/>
                    <a:pt x="2288" y="5"/>
                    <a:pt x="2209" y="15"/>
                  </a:cubicBezTo>
                  <a:cubicBezTo>
                    <a:pt x="1489" y="87"/>
                    <a:pt x="265" y="471"/>
                    <a:pt x="96" y="1311"/>
                  </a:cubicBezTo>
                  <a:cubicBezTo>
                    <a:pt x="0" y="1863"/>
                    <a:pt x="529" y="2295"/>
                    <a:pt x="1057" y="2487"/>
                  </a:cubicBezTo>
                  <a:cubicBezTo>
                    <a:pt x="1546" y="2699"/>
                    <a:pt x="2338" y="2884"/>
                    <a:pt x="3108" y="2884"/>
                  </a:cubicBezTo>
                  <a:cubicBezTo>
                    <a:pt x="4001" y="2884"/>
                    <a:pt x="4863" y="2635"/>
                    <a:pt x="5185" y="1887"/>
                  </a:cubicBezTo>
                  <a:cubicBezTo>
                    <a:pt x="5737" y="629"/>
                    <a:pt x="3590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0" name="Google Shape;724;p39">
              <a:extLst>
                <a:ext uri="{FF2B5EF4-FFF2-40B4-BE49-F238E27FC236}">
                  <a16:creationId xmlns:a16="http://schemas.microsoft.com/office/drawing/2014/main" id="{7A54640E-6E94-4960-9888-C50D0D8A12A9}"/>
                </a:ext>
              </a:extLst>
            </p:cNvPr>
            <p:cNvSpPr/>
            <p:nvPr/>
          </p:nvSpPr>
          <p:spPr>
            <a:xfrm>
              <a:off x="5291250" y="1901600"/>
              <a:ext cx="127225" cy="110300"/>
            </a:xfrm>
            <a:custGeom>
              <a:avLst/>
              <a:gdLst/>
              <a:ahLst/>
              <a:cxnLst/>
              <a:rect l="l" t="t" r="r" b="b"/>
              <a:pathLst>
                <a:path w="5089" h="4412" extrusionOk="0">
                  <a:moveTo>
                    <a:pt x="4777" y="0"/>
                  </a:moveTo>
                  <a:cubicBezTo>
                    <a:pt x="4369" y="216"/>
                    <a:pt x="3961" y="408"/>
                    <a:pt x="3553" y="624"/>
                  </a:cubicBezTo>
                  <a:cubicBezTo>
                    <a:pt x="2352" y="1224"/>
                    <a:pt x="1176" y="1824"/>
                    <a:pt x="0" y="2448"/>
                  </a:cubicBezTo>
                  <a:cubicBezTo>
                    <a:pt x="312" y="3096"/>
                    <a:pt x="792" y="3624"/>
                    <a:pt x="1392" y="4032"/>
                  </a:cubicBezTo>
                  <a:cubicBezTo>
                    <a:pt x="1795" y="4282"/>
                    <a:pt x="2253" y="4412"/>
                    <a:pt x="2712" y="4412"/>
                  </a:cubicBezTo>
                  <a:cubicBezTo>
                    <a:pt x="3047" y="4412"/>
                    <a:pt x="3382" y="4342"/>
                    <a:pt x="3697" y="4201"/>
                  </a:cubicBezTo>
                  <a:cubicBezTo>
                    <a:pt x="4465" y="3768"/>
                    <a:pt x="4969" y="2976"/>
                    <a:pt x="5041" y="2112"/>
                  </a:cubicBezTo>
                  <a:cubicBezTo>
                    <a:pt x="5089" y="1392"/>
                    <a:pt x="5017" y="672"/>
                    <a:pt x="4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1" name="Google Shape;725;p39">
              <a:extLst>
                <a:ext uri="{FF2B5EF4-FFF2-40B4-BE49-F238E27FC236}">
                  <a16:creationId xmlns:a16="http://schemas.microsoft.com/office/drawing/2014/main" id="{66FDE2C6-7B44-42A0-91BF-07518E45D6E6}"/>
                </a:ext>
              </a:extLst>
            </p:cNvPr>
            <p:cNvSpPr/>
            <p:nvPr/>
          </p:nvSpPr>
          <p:spPr>
            <a:xfrm>
              <a:off x="5176025" y="1879125"/>
              <a:ext cx="48625" cy="79875"/>
            </a:xfrm>
            <a:custGeom>
              <a:avLst/>
              <a:gdLst/>
              <a:ahLst/>
              <a:cxnLst/>
              <a:rect l="l" t="t" r="r" b="b"/>
              <a:pathLst>
                <a:path w="1945" h="3195" extrusionOk="0">
                  <a:moveTo>
                    <a:pt x="543" y="1"/>
                  </a:moveTo>
                  <a:cubicBezTo>
                    <a:pt x="514" y="1"/>
                    <a:pt x="485" y="4"/>
                    <a:pt x="457" y="11"/>
                  </a:cubicBezTo>
                  <a:cubicBezTo>
                    <a:pt x="73" y="131"/>
                    <a:pt x="1" y="947"/>
                    <a:pt x="289" y="1811"/>
                  </a:cubicBezTo>
                  <a:cubicBezTo>
                    <a:pt x="552" y="2623"/>
                    <a:pt x="1016" y="3195"/>
                    <a:pt x="1387" y="3195"/>
                  </a:cubicBezTo>
                  <a:cubicBezTo>
                    <a:pt x="1422" y="3195"/>
                    <a:pt x="1456" y="3190"/>
                    <a:pt x="1489" y="3179"/>
                  </a:cubicBezTo>
                  <a:cubicBezTo>
                    <a:pt x="1873" y="3059"/>
                    <a:pt x="1945" y="2243"/>
                    <a:pt x="1657" y="1355"/>
                  </a:cubicBezTo>
                  <a:cubicBezTo>
                    <a:pt x="1390" y="554"/>
                    <a:pt x="917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2" name="Google Shape;726;p39">
              <a:extLst>
                <a:ext uri="{FF2B5EF4-FFF2-40B4-BE49-F238E27FC236}">
                  <a16:creationId xmlns:a16="http://schemas.microsoft.com/office/drawing/2014/main" id="{E0908560-A0B4-441F-A4BE-B7EEE68184D0}"/>
                </a:ext>
              </a:extLst>
            </p:cNvPr>
            <p:cNvSpPr/>
            <p:nvPr/>
          </p:nvSpPr>
          <p:spPr>
            <a:xfrm>
              <a:off x="5412450" y="1799800"/>
              <a:ext cx="48625" cy="80575"/>
            </a:xfrm>
            <a:custGeom>
              <a:avLst/>
              <a:gdLst/>
              <a:ahLst/>
              <a:cxnLst/>
              <a:rect l="l" t="t" r="r" b="b"/>
              <a:pathLst>
                <a:path w="1945" h="3223" extrusionOk="0">
                  <a:moveTo>
                    <a:pt x="553" y="0"/>
                  </a:moveTo>
                  <a:cubicBezTo>
                    <a:pt x="520" y="0"/>
                    <a:pt x="488" y="5"/>
                    <a:pt x="457" y="16"/>
                  </a:cubicBezTo>
                  <a:cubicBezTo>
                    <a:pt x="73" y="136"/>
                    <a:pt x="1" y="952"/>
                    <a:pt x="289" y="1840"/>
                  </a:cubicBezTo>
                  <a:cubicBezTo>
                    <a:pt x="553" y="2632"/>
                    <a:pt x="1039" y="3223"/>
                    <a:pt x="1396" y="3223"/>
                  </a:cubicBezTo>
                  <a:cubicBezTo>
                    <a:pt x="1428" y="3223"/>
                    <a:pt x="1459" y="3218"/>
                    <a:pt x="1489" y="3208"/>
                  </a:cubicBezTo>
                  <a:cubicBezTo>
                    <a:pt x="1873" y="3064"/>
                    <a:pt x="1945" y="2248"/>
                    <a:pt x="1657" y="1384"/>
                  </a:cubicBezTo>
                  <a:cubicBezTo>
                    <a:pt x="1394" y="572"/>
                    <a:pt x="909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3" name="Google Shape;727;p39">
              <a:extLst>
                <a:ext uri="{FF2B5EF4-FFF2-40B4-BE49-F238E27FC236}">
                  <a16:creationId xmlns:a16="http://schemas.microsoft.com/office/drawing/2014/main" id="{F3A0A9E5-AFA3-4E62-93A3-999EAD157699}"/>
                </a:ext>
              </a:extLst>
            </p:cNvPr>
            <p:cNvSpPr/>
            <p:nvPr/>
          </p:nvSpPr>
          <p:spPr>
            <a:xfrm>
              <a:off x="5257650" y="1843350"/>
              <a:ext cx="79975" cy="79525"/>
            </a:xfrm>
            <a:custGeom>
              <a:avLst/>
              <a:gdLst/>
              <a:ahLst/>
              <a:cxnLst/>
              <a:rect l="l" t="t" r="r" b="b"/>
              <a:pathLst>
                <a:path w="3199" h="3181" extrusionOk="0">
                  <a:moveTo>
                    <a:pt x="1989" y="1"/>
                  </a:moveTo>
                  <a:cubicBezTo>
                    <a:pt x="1982" y="1"/>
                    <a:pt x="1975" y="1"/>
                    <a:pt x="1968" y="2"/>
                  </a:cubicBezTo>
                  <a:cubicBezTo>
                    <a:pt x="1056" y="74"/>
                    <a:pt x="0" y="1010"/>
                    <a:pt x="264" y="2042"/>
                  </a:cubicBezTo>
                  <a:cubicBezTo>
                    <a:pt x="384" y="2498"/>
                    <a:pt x="768" y="2882"/>
                    <a:pt x="1224" y="3002"/>
                  </a:cubicBezTo>
                  <a:cubicBezTo>
                    <a:pt x="1520" y="3105"/>
                    <a:pt x="1884" y="3180"/>
                    <a:pt x="2235" y="3180"/>
                  </a:cubicBezTo>
                  <a:cubicBezTo>
                    <a:pt x="2541" y="3180"/>
                    <a:pt x="2838" y="3123"/>
                    <a:pt x="3072" y="2978"/>
                  </a:cubicBezTo>
                  <a:cubicBezTo>
                    <a:pt x="3198" y="2894"/>
                    <a:pt x="3123" y="2701"/>
                    <a:pt x="2990" y="2701"/>
                  </a:cubicBezTo>
                  <a:cubicBezTo>
                    <a:pt x="2970" y="2701"/>
                    <a:pt x="2950" y="2705"/>
                    <a:pt x="2928" y="2714"/>
                  </a:cubicBezTo>
                  <a:cubicBezTo>
                    <a:pt x="2728" y="2834"/>
                    <a:pt x="2462" y="2891"/>
                    <a:pt x="2181" y="2891"/>
                  </a:cubicBezTo>
                  <a:cubicBezTo>
                    <a:pt x="1451" y="2891"/>
                    <a:pt x="615" y="2508"/>
                    <a:pt x="528" y="1850"/>
                  </a:cubicBezTo>
                  <a:cubicBezTo>
                    <a:pt x="432" y="1058"/>
                    <a:pt x="1248" y="362"/>
                    <a:pt x="1968" y="290"/>
                  </a:cubicBezTo>
                  <a:cubicBezTo>
                    <a:pt x="2153" y="290"/>
                    <a:pt x="2160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4" name="Google Shape;728;p39">
              <a:extLst>
                <a:ext uri="{FF2B5EF4-FFF2-40B4-BE49-F238E27FC236}">
                  <a16:creationId xmlns:a16="http://schemas.microsoft.com/office/drawing/2014/main" id="{216E2108-ECC8-4999-9FE9-BB9CB11D33C6}"/>
                </a:ext>
              </a:extLst>
            </p:cNvPr>
            <p:cNvSpPr/>
            <p:nvPr/>
          </p:nvSpPr>
          <p:spPr>
            <a:xfrm>
              <a:off x="5146025" y="1408225"/>
              <a:ext cx="576700" cy="443275"/>
            </a:xfrm>
            <a:custGeom>
              <a:avLst/>
              <a:gdLst/>
              <a:ahLst/>
              <a:cxnLst/>
              <a:rect l="l" t="t" r="r" b="b"/>
              <a:pathLst>
                <a:path w="23068" h="17731" extrusionOk="0">
                  <a:moveTo>
                    <a:pt x="8137" y="1"/>
                  </a:moveTo>
                  <a:cubicBezTo>
                    <a:pt x="5474" y="1"/>
                    <a:pt x="2665" y="395"/>
                    <a:pt x="769" y="2381"/>
                  </a:cubicBezTo>
                  <a:lnTo>
                    <a:pt x="1" y="1853"/>
                  </a:lnTo>
                  <a:lnTo>
                    <a:pt x="1" y="1853"/>
                  </a:lnTo>
                  <a:cubicBezTo>
                    <a:pt x="25" y="5286"/>
                    <a:pt x="1729" y="8478"/>
                    <a:pt x="4561" y="10398"/>
                  </a:cubicBezTo>
                  <a:cubicBezTo>
                    <a:pt x="6362" y="11604"/>
                    <a:pt x="8464" y="12164"/>
                    <a:pt x="10580" y="12164"/>
                  </a:cubicBezTo>
                  <a:cubicBezTo>
                    <a:pt x="11622" y="12164"/>
                    <a:pt x="12668" y="12028"/>
                    <a:pt x="13682" y="11766"/>
                  </a:cubicBezTo>
                  <a:cubicBezTo>
                    <a:pt x="13742" y="11742"/>
                    <a:pt x="13808" y="11730"/>
                    <a:pt x="13877" y="11730"/>
                  </a:cubicBezTo>
                  <a:cubicBezTo>
                    <a:pt x="13946" y="11730"/>
                    <a:pt x="14018" y="11742"/>
                    <a:pt x="14090" y="11766"/>
                  </a:cubicBezTo>
                  <a:cubicBezTo>
                    <a:pt x="14234" y="11886"/>
                    <a:pt x="14330" y="12054"/>
                    <a:pt x="14354" y="12246"/>
                  </a:cubicBezTo>
                  <a:cubicBezTo>
                    <a:pt x="15266" y="15151"/>
                    <a:pt x="17714" y="17503"/>
                    <a:pt x="20475" y="17719"/>
                  </a:cubicBezTo>
                  <a:cubicBezTo>
                    <a:pt x="20575" y="17726"/>
                    <a:pt x="20677" y="17730"/>
                    <a:pt x="20778" y="17730"/>
                  </a:cubicBezTo>
                  <a:cubicBezTo>
                    <a:pt x="21351" y="17730"/>
                    <a:pt x="21918" y="17603"/>
                    <a:pt x="22347" y="17215"/>
                  </a:cubicBezTo>
                  <a:cubicBezTo>
                    <a:pt x="22947" y="16639"/>
                    <a:pt x="23067" y="15655"/>
                    <a:pt x="23067" y="14767"/>
                  </a:cubicBezTo>
                  <a:cubicBezTo>
                    <a:pt x="23067" y="12654"/>
                    <a:pt x="22563" y="10566"/>
                    <a:pt x="21915" y="8550"/>
                  </a:cubicBezTo>
                  <a:cubicBezTo>
                    <a:pt x="21051" y="5910"/>
                    <a:pt x="19851" y="3245"/>
                    <a:pt x="17690" y="1781"/>
                  </a:cubicBezTo>
                  <a:cubicBezTo>
                    <a:pt x="16154" y="725"/>
                    <a:pt x="14282" y="413"/>
                    <a:pt x="12482" y="221"/>
                  </a:cubicBezTo>
                  <a:cubicBezTo>
                    <a:pt x="11210" y="101"/>
                    <a:pt x="9914" y="29"/>
                    <a:pt x="8642" y="5"/>
                  </a:cubicBezTo>
                  <a:cubicBezTo>
                    <a:pt x="8474" y="2"/>
                    <a:pt x="8306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5" name="Google Shape;729;p39">
              <a:extLst>
                <a:ext uri="{FF2B5EF4-FFF2-40B4-BE49-F238E27FC236}">
                  <a16:creationId xmlns:a16="http://schemas.microsoft.com/office/drawing/2014/main" id="{5BAC9CE4-0F85-4FD7-88E7-8AF5263CEFDF}"/>
                </a:ext>
              </a:extLst>
            </p:cNvPr>
            <p:cNvSpPr/>
            <p:nvPr/>
          </p:nvSpPr>
          <p:spPr>
            <a:xfrm>
              <a:off x="4927600" y="3012775"/>
              <a:ext cx="81050" cy="92075"/>
            </a:xfrm>
            <a:custGeom>
              <a:avLst/>
              <a:gdLst/>
              <a:ahLst/>
              <a:cxnLst/>
              <a:rect l="l" t="t" r="r" b="b"/>
              <a:pathLst>
                <a:path w="3242" h="3683" extrusionOk="0">
                  <a:moveTo>
                    <a:pt x="1598" y="1"/>
                  </a:moveTo>
                  <a:cubicBezTo>
                    <a:pt x="1562" y="1"/>
                    <a:pt x="1525" y="3"/>
                    <a:pt x="1489" y="6"/>
                  </a:cubicBezTo>
                  <a:cubicBezTo>
                    <a:pt x="625" y="78"/>
                    <a:pt x="1" y="942"/>
                    <a:pt x="73" y="1950"/>
                  </a:cubicBezTo>
                  <a:cubicBezTo>
                    <a:pt x="142" y="2937"/>
                    <a:pt x="847" y="3683"/>
                    <a:pt x="1644" y="3683"/>
                  </a:cubicBezTo>
                  <a:cubicBezTo>
                    <a:pt x="1680" y="3683"/>
                    <a:pt x="1716" y="3681"/>
                    <a:pt x="1753" y="3678"/>
                  </a:cubicBezTo>
                  <a:cubicBezTo>
                    <a:pt x="2617" y="3630"/>
                    <a:pt x="3241" y="2742"/>
                    <a:pt x="3169" y="1734"/>
                  </a:cubicBezTo>
                  <a:cubicBezTo>
                    <a:pt x="3100" y="747"/>
                    <a:pt x="2394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6" name="Google Shape;730;p39">
              <a:extLst>
                <a:ext uri="{FF2B5EF4-FFF2-40B4-BE49-F238E27FC236}">
                  <a16:creationId xmlns:a16="http://schemas.microsoft.com/office/drawing/2014/main" id="{1321B61E-F032-4A58-A7C6-B21C6707A6E1}"/>
                </a:ext>
              </a:extLst>
            </p:cNvPr>
            <p:cNvSpPr/>
            <p:nvPr/>
          </p:nvSpPr>
          <p:spPr>
            <a:xfrm>
              <a:off x="5027225" y="2627000"/>
              <a:ext cx="393050" cy="364925"/>
            </a:xfrm>
            <a:custGeom>
              <a:avLst/>
              <a:gdLst/>
              <a:ahLst/>
              <a:cxnLst/>
              <a:rect l="l" t="t" r="r" b="b"/>
              <a:pathLst>
                <a:path w="15722" h="14597" extrusionOk="0">
                  <a:moveTo>
                    <a:pt x="5973" y="0"/>
                  </a:moveTo>
                  <a:cubicBezTo>
                    <a:pt x="5751" y="0"/>
                    <a:pt x="5539" y="140"/>
                    <a:pt x="5473" y="363"/>
                  </a:cubicBezTo>
                  <a:cubicBezTo>
                    <a:pt x="5305" y="819"/>
                    <a:pt x="5473" y="1371"/>
                    <a:pt x="5665" y="1803"/>
                  </a:cubicBezTo>
                  <a:cubicBezTo>
                    <a:pt x="5977" y="2475"/>
                    <a:pt x="6433" y="3099"/>
                    <a:pt x="6577" y="3819"/>
                  </a:cubicBezTo>
                  <a:cubicBezTo>
                    <a:pt x="4969" y="3579"/>
                    <a:pt x="3336" y="3411"/>
                    <a:pt x="1704" y="3363"/>
                  </a:cubicBezTo>
                  <a:cubicBezTo>
                    <a:pt x="1344" y="3363"/>
                    <a:pt x="912" y="3411"/>
                    <a:pt x="816" y="3747"/>
                  </a:cubicBezTo>
                  <a:cubicBezTo>
                    <a:pt x="696" y="4155"/>
                    <a:pt x="1248" y="4420"/>
                    <a:pt x="1680" y="4492"/>
                  </a:cubicBezTo>
                  <a:lnTo>
                    <a:pt x="5713" y="5260"/>
                  </a:lnTo>
                  <a:cubicBezTo>
                    <a:pt x="5563" y="5251"/>
                    <a:pt x="5417" y="5245"/>
                    <a:pt x="5272" y="5245"/>
                  </a:cubicBezTo>
                  <a:cubicBezTo>
                    <a:pt x="5020" y="5245"/>
                    <a:pt x="4771" y="5262"/>
                    <a:pt x="4513" y="5308"/>
                  </a:cubicBezTo>
                  <a:lnTo>
                    <a:pt x="3288" y="5356"/>
                  </a:lnTo>
                  <a:cubicBezTo>
                    <a:pt x="2520" y="5380"/>
                    <a:pt x="1752" y="5380"/>
                    <a:pt x="984" y="5476"/>
                  </a:cubicBezTo>
                  <a:cubicBezTo>
                    <a:pt x="672" y="5500"/>
                    <a:pt x="360" y="5620"/>
                    <a:pt x="96" y="5836"/>
                  </a:cubicBezTo>
                  <a:cubicBezTo>
                    <a:pt x="72" y="5860"/>
                    <a:pt x="24" y="5884"/>
                    <a:pt x="24" y="5932"/>
                  </a:cubicBezTo>
                  <a:cubicBezTo>
                    <a:pt x="0" y="6052"/>
                    <a:pt x="96" y="6148"/>
                    <a:pt x="192" y="6196"/>
                  </a:cubicBezTo>
                  <a:cubicBezTo>
                    <a:pt x="651" y="6375"/>
                    <a:pt x="1126" y="6472"/>
                    <a:pt x="1604" y="6472"/>
                  </a:cubicBezTo>
                  <a:cubicBezTo>
                    <a:pt x="1702" y="6472"/>
                    <a:pt x="1799" y="6468"/>
                    <a:pt x="1896" y="6460"/>
                  </a:cubicBezTo>
                  <a:cubicBezTo>
                    <a:pt x="2424" y="6460"/>
                    <a:pt x="2928" y="6460"/>
                    <a:pt x="3432" y="6508"/>
                  </a:cubicBezTo>
                  <a:cubicBezTo>
                    <a:pt x="4033" y="6556"/>
                    <a:pt x="4657" y="6532"/>
                    <a:pt x="5257" y="6628"/>
                  </a:cubicBezTo>
                  <a:cubicBezTo>
                    <a:pt x="4993" y="6652"/>
                    <a:pt x="4705" y="6700"/>
                    <a:pt x="4441" y="6796"/>
                  </a:cubicBezTo>
                  <a:cubicBezTo>
                    <a:pt x="4153" y="6844"/>
                    <a:pt x="3889" y="6916"/>
                    <a:pt x="3576" y="6964"/>
                  </a:cubicBezTo>
                  <a:cubicBezTo>
                    <a:pt x="2928" y="7060"/>
                    <a:pt x="2232" y="7036"/>
                    <a:pt x="1584" y="7204"/>
                  </a:cubicBezTo>
                  <a:cubicBezTo>
                    <a:pt x="1320" y="7300"/>
                    <a:pt x="552" y="7348"/>
                    <a:pt x="528" y="7756"/>
                  </a:cubicBezTo>
                  <a:cubicBezTo>
                    <a:pt x="528" y="7924"/>
                    <a:pt x="768" y="7996"/>
                    <a:pt x="912" y="8044"/>
                  </a:cubicBezTo>
                  <a:cubicBezTo>
                    <a:pt x="1232" y="8144"/>
                    <a:pt x="1552" y="8194"/>
                    <a:pt x="1886" y="8194"/>
                  </a:cubicBezTo>
                  <a:cubicBezTo>
                    <a:pt x="1953" y="8194"/>
                    <a:pt x="2020" y="8192"/>
                    <a:pt x="2088" y="8188"/>
                  </a:cubicBezTo>
                  <a:cubicBezTo>
                    <a:pt x="2454" y="8205"/>
                    <a:pt x="2823" y="8213"/>
                    <a:pt x="3192" y="8213"/>
                  </a:cubicBezTo>
                  <a:cubicBezTo>
                    <a:pt x="3866" y="8213"/>
                    <a:pt x="4542" y="8186"/>
                    <a:pt x="5209" y="8140"/>
                  </a:cubicBezTo>
                  <a:lnTo>
                    <a:pt x="5209" y="8140"/>
                  </a:lnTo>
                  <a:cubicBezTo>
                    <a:pt x="4849" y="8380"/>
                    <a:pt x="4465" y="8572"/>
                    <a:pt x="4057" y="8716"/>
                  </a:cubicBezTo>
                  <a:cubicBezTo>
                    <a:pt x="3408" y="8932"/>
                    <a:pt x="2760" y="9172"/>
                    <a:pt x="2112" y="9388"/>
                  </a:cubicBezTo>
                  <a:cubicBezTo>
                    <a:pt x="1776" y="9508"/>
                    <a:pt x="1392" y="9724"/>
                    <a:pt x="1416" y="10060"/>
                  </a:cubicBezTo>
                  <a:cubicBezTo>
                    <a:pt x="1734" y="10243"/>
                    <a:pt x="2075" y="10305"/>
                    <a:pt x="2430" y="10305"/>
                  </a:cubicBezTo>
                  <a:cubicBezTo>
                    <a:pt x="3147" y="10305"/>
                    <a:pt x="3918" y="10052"/>
                    <a:pt x="4657" y="10036"/>
                  </a:cubicBezTo>
                  <a:cubicBezTo>
                    <a:pt x="4825" y="10036"/>
                    <a:pt x="5017" y="10060"/>
                    <a:pt x="5185" y="10132"/>
                  </a:cubicBezTo>
                  <a:cubicBezTo>
                    <a:pt x="5593" y="10348"/>
                    <a:pt x="5689" y="10852"/>
                    <a:pt x="5809" y="11284"/>
                  </a:cubicBezTo>
                  <a:cubicBezTo>
                    <a:pt x="6049" y="12100"/>
                    <a:pt x="6553" y="12796"/>
                    <a:pt x="7249" y="13252"/>
                  </a:cubicBezTo>
                  <a:cubicBezTo>
                    <a:pt x="8017" y="13732"/>
                    <a:pt x="8641" y="14285"/>
                    <a:pt x="9505" y="14597"/>
                  </a:cubicBezTo>
                  <a:lnTo>
                    <a:pt x="15722" y="8980"/>
                  </a:lnTo>
                  <a:cubicBezTo>
                    <a:pt x="14066" y="8548"/>
                    <a:pt x="12529" y="7780"/>
                    <a:pt x="11209" y="6724"/>
                  </a:cubicBezTo>
                  <a:cubicBezTo>
                    <a:pt x="10081" y="5836"/>
                    <a:pt x="8929" y="4828"/>
                    <a:pt x="8257" y="3531"/>
                  </a:cubicBezTo>
                  <a:cubicBezTo>
                    <a:pt x="7657" y="2403"/>
                    <a:pt x="7201" y="1227"/>
                    <a:pt x="6385" y="267"/>
                  </a:cubicBezTo>
                  <a:cubicBezTo>
                    <a:pt x="6289" y="147"/>
                    <a:pt x="6169" y="51"/>
                    <a:pt x="6025" y="3"/>
                  </a:cubicBezTo>
                  <a:cubicBezTo>
                    <a:pt x="6007" y="1"/>
                    <a:pt x="5990" y="0"/>
                    <a:pt x="5973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7" name="Google Shape;862;p45">
            <a:extLst>
              <a:ext uri="{FF2B5EF4-FFF2-40B4-BE49-F238E27FC236}">
                <a16:creationId xmlns:a16="http://schemas.microsoft.com/office/drawing/2014/main" id="{075B61B3-D69D-4E6C-9BE7-A71BE2C772C7}"/>
              </a:ext>
            </a:extLst>
          </p:cNvPr>
          <p:cNvGrpSpPr/>
          <p:nvPr/>
        </p:nvGrpSpPr>
        <p:grpSpPr>
          <a:xfrm>
            <a:off x="359009" y="430769"/>
            <a:ext cx="1081139" cy="942678"/>
            <a:chOff x="2060750" y="1945217"/>
            <a:chExt cx="1088688" cy="1012500"/>
          </a:xfrm>
        </p:grpSpPr>
        <p:sp>
          <p:nvSpPr>
            <p:cNvPr id="38" name="Google Shape;863;p45">
              <a:extLst>
                <a:ext uri="{FF2B5EF4-FFF2-40B4-BE49-F238E27FC236}">
                  <a16:creationId xmlns:a16="http://schemas.microsoft.com/office/drawing/2014/main" id="{A3D0DF54-B50B-4C9F-B080-A6A2BC941405}"/>
                </a:ext>
              </a:extLst>
            </p:cNvPr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864;p45">
              <a:extLst>
                <a:ext uri="{FF2B5EF4-FFF2-40B4-BE49-F238E27FC236}">
                  <a16:creationId xmlns:a16="http://schemas.microsoft.com/office/drawing/2014/main" id="{1D52CC1E-4129-4E2A-9F79-A2B47272C581}"/>
                </a:ext>
              </a:extLst>
            </p:cNvPr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40" name="Google Shape;881;p45">
            <a:extLst>
              <a:ext uri="{FF2B5EF4-FFF2-40B4-BE49-F238E27FC236}">
                <a16:creationId xmlns:a16="http://schemas.microsoft.com/office/drawing/2014/main" id="{69DE489D-D0BD-4E00-86E2-16EA632B1272}"/>
              </a:ext>
            </a:extLst>
          </p:cNvPr>
          <p:cNvSpPr txBox="1">
            <a:spLocks/>
          </p:cNvSpPr>
          <p:nvPr/>
        </p:nvSpPr>
        <p:spPr>
          <a:xfrm>
            <a:off x="1615656" y="662159"/>
            <a:ext cx="9332244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Nhập vai kể lại câu chuyện</a:t>
            </a:r>
            <a:endParaRPr lang="vi-VN" sz="3200" b="1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1" name="Google Shape;883;p45">
            <a:extLst>
              <a:ext uri="{FF2B5EF4-FFF2-40B4-BE49-F238E27FC236}">
                <a16:creationId xmlns:a16="http://schemas.microsoft.com/office/drawing/2014/main" id="{4B306EF4-2D9D-49D7-AB76-4019EB0CF93D}"/>
              </a:ext>
            </a:extLst>
          </p:cNvPr>
          <p:cNvSpPr txBox="1">
            <a:spLocks/>
          </p:cNvSpPr>
          <p:nvPr/>
        </p:nvSpPr>
        <p:spPr>
          <a:xfrm>
            <a:off x="438930" y="546380"/>
            <a:ext cx="940800" cy="659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3200" b="1">
                <a:latin typeface="UTM Avo" panose="02040603050506020204" pitchFamily="18" charset="0"/>
              </a:rPr>
              <a:t>3</a:t>
            </a:r>
          </a:p>
        </p:txBody>
      </p:sp>
      <p:sp>
        <p:nvSpPr>
          <p:cNvPr id="42" name="Google Shape;881;p45">
            <a:extLst>
              <a:ext uri="{FF2B5EF4-FFF2-40B4-BE49-F238E27FC236}">
                <a16:creationId xmlns:a16="http://schemas.microsoft.com/office/drawing/2014/main" id="{045BF038-0374-4876-83BE-3449A88BDF15}"/>
              </a:ext>
            </a:extLst>
          </p:cNvPr>
          <p:cNvSpPr txBox="1">
            <a:spLocks/>
          </p:cNvSpPr>
          <p:nvPr/>
        </p:nvSpPr>
        <p:spPr>
          <a:xfrm>
            <a:off x="658802" y="2163173"/>
            <a:ext cx="7284067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lại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câu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chuyện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bằng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lời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nhân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vật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Chíp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  <a:endParaRPr lang="vi-VN" sz="36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97325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915886" y="2718888"/>
            <a:ext cx="8360228" cy="37689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2B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2BA4A"/>
              </a:solidFill>
              <a:effectLst/>
              <a:uLnTx/>
              <a:uFillTx/>
              <a:latin typeface="Calibri" panose="020F0502020204030204" pitchFamily="34" charset="0"/>
              <a:ea typeface="Source Han Serif SC" panose="02020400000000000000" pitchFamily="18" charset="-122"/>
              <a:cs typeface="Calibri" panose="020F0502020204030204" pitchFamily="34" charset="0"/>
              <a:sym typeface="Source Han Serif SC" panose="02020400000000000000" pitchFamily="18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89BD3-AB6F-480F-AD5B-20F249E04E92}"/>
              </a:ext>
            </a:extLst>
          </p:cNvPr>
          <p:cNvSpPr txBox="1"/>
          <p:nvPr/>
        </p:nvSpPr>
        <p:spPr>
          <a:xfrm>
            <a:off x="3614375" y="304427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T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iêu</a:t>
            </a:r>
            <a:r>
              <a:rPr lang="en-029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chí</a:t>
            </a:r>
            <a:r>
              <a:rPr lang="en-029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đánh</a:t>
            </a:r>
            <a:r>
              <a:rPr lang="en-029" sz="4400" dirty="0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 </a:t>
            </a:r>
            <a:r>
              <a:rPr lang="en-029" sz="4400" dirty="0" err="1">
                <a:solidFill>
                  <a:schemeClr val="accent3">
                    <a:lumMod val="50000"/>
                  </a:schemeClr>
                </a:solidFill>
                <a:effectLst/>
                <a:latin typeface="#9Slide03 AmpleSoft Bold" panose="02000000000000000000" pitchFamily="2" charset="0"/>
                <a:ea typeface="Times New Roman" panose="02020603050405020304" pitchFamily="18" charset="0"/>
              </a:rPr>
              <a:t>giá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8BB04-6305-45F3-9B9D-E12CCC4A76B2}"/>
              </a:ext>
            </a:extLst>
          </p:cNvPr>
          <p:cNvSpPr txBox="1"/>
          <p:nvPr/>
        </p:nvSpPr>
        <p:spPr>
          <a:xfrm>
            <a:off x="2595717" y="3813720"/>
            <a:ext cx="6754760" cy="20159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Đúng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đủ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nội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dung.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Giọng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điệu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bộ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cử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chỉ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phù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hợp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Sáng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tạo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khi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029" sz="3200" dirty="0" err="1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 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0">
            <a:extLst>
              <a:ext uri="{FF2B5EF4-FFF2-40B4-BE49-F238E27FC236}">
                <a16:creationId xmlns:a16="http://schemas.microsoft.com/office/drawing/2014/main" id="{CF5500AB-A0D8-49FE-B807-F31871A73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33" y="3508049"/>
            <a:ext cx="2369876" cy="3285509"/>
          </a:xfrm>
          <a:prstGeom prst="rect">
            <a:avLst/>
          </a:prstGeom>
          <a:effectLst>
            <a:glow rad="127000">
              <a:srgbClr val="88AA7B">
                <a:lumMod val="60000"/>
                <a:lumOff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88095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9F9CDB-5B8A-4AFC-9F3A-6902B0F5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-1149" y="0"/>
            <a:ext cx="12193149" cy="685800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3E3D5C3-C8F6-4E46-BA19-6D258425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23396E1-AF62-4B86-90A8-C94C505FA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105968" y="-923650"/>
            <a:ext cx="6253316" cy="4806663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F1139A0C-8590-4B67-8826-0DB6304DA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A1358CB-F2D6-4190-B05C-983C11A8A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04B7E66-72E6-4FDC-8CBD-0AA455DB8946}"/>
              </a:ext>
            </a:extLst>
          </p:cNvPr>
          <p:cNvSpPr/>
          <p:nvPr/>
        </p:nvSpPr>
        <p:spPr>
          <a:xfrm>
            <a:off x="2973579" y="1704478"/>
            <a:ext cx="6500929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TRAO ĐỔI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VỀ NỘI DUNG CÂU CHUYỆN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9099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B9F9EC1-3102-4C00-B36C-B3A44287EE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5" name="Google Shape;697;p39">
            <a:extLst>
              <a:ext uri="{FF2B5EF4-FFF2-40B4-BE49-F238E27FC236}">
                <a16:creationId xmlns:a16="http://schemas.microsoft.com/office/drawing/2014/main" id="{3380ECCA-50C8-4E27-942A-F3B60F365917}"/>
              </a:ext>
            </a:extLst>
          </p:cNvPr>
          <p:cNvGrpSpPr/>
          <p:nvPr/>
        </p:nvGrpSpPr>
        <p:grpSpPr>
          <a:xfrm>
            <a:off x="1854247" y="5356854"/>
            <a:ext cx="6259967" cy="1044905"/>
            <a:chOff x="1267950" y="2637175"/>
            <a:chExt cx="4694975" cy="836000"/>
          </a:xfrm>
        </p:grpSpPr>
        <p:sp>
          <p:nvSpPr>
            <p:cNvPr id="6" name="Google Shape;698;p39">
              <a:extLst>
                <a:ext uri="{FF2B5EF4-FFF2-40B4-BE49-F238E27FC236}">
                  <a16:creationId xmlns:a16="http://schemas.microsoft.com/office/drawing/2014/main" id="{EC37EB33-71ED-470B-8DA2-6A2917EDF2E1}"/>
                </a:ext>
              </a:extLst>
            </p:cNvPr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7" name="Google Shape;699;p39">
              <a:extLst>
                <a:ext uri="{FF2B5EF4-FFF2-40B4-BE49-F238E27FC236}">
                  <a16:creationId xmlns:a16="http://schemas.microsoft.com/office/drawing/2014/main" id="{0A5E69F6-CAF3-4B29-BB70-AF6D2D76C21D}"/>
                </a:ext>
              </a:extLst>
            </p:cNvPr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8" name="Google Shape;700;p39">
              <a:extLst>
                <a:ext uri="{FF2B5EF4-FFF2-40B4-BE49-F238E27FC236}">
                  <a16:creationId xmlns:a16="http://schemas.microsoft.com/office/drawing/2014/main" id="{D22F864E-84C5-4EC7-A4DA-5126341C08B7}"/>
                </a:ext>
              </a:extLst>
            </p:cNvPr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9" name="Google Shape;703;p39">
            <a:extLst>
              <a:ext uri="{FF2B5EF4-FFF2-40B4-BE49-F238E27FC236}">
                <a16:creationId xmlns:a16="http://schemas.microsoft.com/office/drawing/2014/main" id="{B9E88816-E817-4C2D-A75A-E10E5DFD9F73}"/>
              </a:ext>
            </a:extLst>
          </p:cNvPr>
          <p:cNvGrpSpPr/>
          <p:nvPr/>
        </p:nvGrpSpPr>
        <p:grpSpPr>
          <a:xfrm>
            <a:off x="9210819" y="1657085"/>
            <a:ext cx="2405932" cy="3680439"/>
            <a:chOff x="4802200" y="1298975"/>
            <a:chExt cx="1195950" cy="1951500"/>
          </a:xfrm>
        </p:grpSpPr>
        <p:sp>
          <p:nvSpPr>
            <p:cNvPr id="10" name="Google Shape;704;p39">
              <a:extLst>
                <a:ext uri="{FF2B5EF4-FFF2-40B4-BE49-F238E27FC236}">
                  <a16:creationId xmlns:a16="http://schemas.microsoft.com/office/drawing/2014/main" id="{70B4E1BB-503B-4780-B116-521572619B3A}"/>
                </a:ext>
              </a:extLst>
            </p:cNvPr>
            <p:cNvSpPr/>
            <p:nvPr/>
          </p:nvSpPr>
          <p:spPr>
            <a:xfrm>
              <a:off x="4811800" y="2178825"/>
              <a:ext cx="69625" cy="267650"/>
            </a:xfrm>
            <a:custGeom>
              <a:avLst/>
              <a:gdLst/>
              <a:ahLst/>
              <a:cxnLst/>
              <a:rect l="l" t="t" r="r" b="b"/>
              <a:pathLst>
                <a:path w="2785" h="10706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720" y="24"/>
                    <a:pt x="336" y="144"/>
                    <a:pt x="0" y="336"/>
                  </a:cubicBezTo>
                  <a:lnTo>
                    <a:pt x="768" y="10705"/>
                  </a:lnTo>
                  <a:cubicBezTo>
                    <a:pt x="2016" y="9937"/>
                    <a:pt x="2785" y="8593"/>
                    <a:pt x="2785" y="7105"/>
                  </a:cubicBezTo>
                  <a:cubicBezTo>
                    <a:pt x="2785" y="5881"/>
                    <a:pt x="2232" y="4729"/>
                    <a:pt x="1752" y="3577"/>
                  </a:cubicBezTo>
                  <a:cubicBezTo>
                    <a:pt x="1272" y="2448"/>
                    <a:pt x="864" y="1200"/>
                    <a:pt x="1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1" name="Google Shape;705;p39">
              <a:extLst>
                <a:ext uri="{FF2B5EF4-FFF2-40B4-BE49-F238E27FC236}">
                  <a16:creationId xmlns:a16="http://schemas.microsoft.com/office/drawing/2014/main" id="{EE07550D-24B0-4AA1-B1ED-ADE5FA17FFEE}"/>
                </a:ext>
              </a:extLst>
            </p:cNvPr>
            <p:cNvSpPr/>
            <p:nvPr/>
          </p:nvSpPr>
          <p:spPr>
            <a:xfrm>
              <a:off x="4802200" y="2172225"/>
              <a:ext cx="31225" cy="270650"/>
            </a:xfrm>
            <a:custGeom>
              <a:avLst/>
              <a:gdLst/>
              <a:ahLst/>
              <a:cxnLst/>
              <a:rect l="l" t="t" r="r" b="b"/>
              <a:pathLst>
                <a:path w="1249" h="10826" extrusionOk="0">
                  <a:moveTo>
                    <a:pt x="0" y="0"/>
                  </a:moveTo>
                  <a:lnTo>
                    <a:pt x="456" y="10105"/>
                  </a:lnTo>
                  <a:lnTo>
                    <a:pt x="1248" y="108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2" name="Google Shape;706;p39">
              <a:extLst>
                <a:ext uri="{FF2B5EF4-FFF2-40B4-BE49-F238E27FC236}">
                  <a16:creationId xmlns:a16="http://schemas.microsoft.com/office/drawing/2014/main" id="{5773894D-234F-4D8C-A496-4B4366AFFF6F}"/>
                </a:ext>
              </a:extLst>
            </p:cNvPr>
            <p:cNvSpPr/>
            <p:nvPr/>
          </p:nvSpPr>
          <p:spPr>
            <a:xfrm>
              <a:off x="4922800" y="1298975"/>
              <a:ext cx="917525" cy="658075"/>
            </a:xfrm>
            <a:custGeom>
              <a:avLst/>
              <a:gdLst/>
              <a:ahLst/>
              <a:cxnLst/>
              <a:rect l="l" t="t" r="r" b="b"/>
              <a:pathLst>
                <a:path w="36701" h="26323" extrusionOk="0">
                  <a:moveTo>
                    <a:pt x="23283" y="1"/>
                  </a:moveTo>
                  <a:cubicBezTo>
                    <a:pt x="22833" y="1"/>
                    <a:pt x="22383" y="43"/>
                    <a:pt x="21939" y="127"/>
                  </a:cubicBezTo>
                  <a:cubicBezTo>
                    <a:pt x="20307" y="367"/>
                    <a:pt x="19347" y="1111"/>
                    <a:pt x="17979" y="1927"/>
                  </a:cubicBezTo>
                  <a:cubicBezTo>
                    <a:pt x="17087" y="2467"/>
                    <a:pt x="16054" y="2608"/>
                    <a:pt x="14997" y="2608"/>
                  </a:cubicBezTo>
                  <a:cubicBezTo>
                    <a:pt x="14318" y="2608"/>
                    <a:pt x="13629" y="2550"/>
                    <a:pt x="12962" y="2503"/>
                  </a:cubicBezTo>
                  <a:cubicBezTo>
                    <a:pt x="12357" y="2444"/>
                    <a:pt x="11749" y="2415"/>
                    <a:pt x="11141" y="2415"/>
                  </a:cubicBezTo>
                  <a:cubicBezTo>
                    <a:pt x="10010" y="2415"/>
                    <a:pt x="8877" y="2516"/>
                    <a:pt x="7753" y="2719"/>
                  </a:cubicBezTo>
                  <a:cubicBezTo>
                    <a:pt x="6049" y="3031"/>
                    <a:pt x="4441" y="3823"/>
                    <a:pt x="3169" y="5023"/>
                  </a:cubicBezTo>
                  <a:cubicBezTo>
                    <a:pt x="2521" y="5719"/>
                    <a:pt x="1969" y="6487"/>
                    <a:pt x="1537" y="7327"/>
                  </a:cubicBezTo>
                  <a:cubicBezTo>
                    <a:pt x="889" y="8455"/>
                    <a:pt x="1" y="9920"/>
                    <a:pt x="49" y="11288"/>
                  </a:cubicBezTo>
                  <a:cubicBezTo>
                    <a:pt x="97" y="12608"/>
                    <a:pt x="625" y="13856"/>
                    <a:pt x="1561" y="14816"/>
                  </a:cubicBezTo>
                  <a:cubicBezTo>
                    <a:pt x="2329" y="15632"/>
                    <a:pt x="3265" y="16328"/>
                    <a:pt x="4033" y="17168"/>
                  </a:cubicBezTo>
                  <a:cubicBezTo>
                    <a:pt x="4129" y="17240"/>
                    <a:pt x="4201" y="17360"/>
                    <a:pt x="4249" y="17504"/>
                  </a:cubicBezTo>
                  <a:cubicBezTo>
                    <a:pt x="4321" y="17864"/>
                    <a:pt x="3889" y="18104"/>
                    <a:pt x="3577" y="18248"/>
                  </a:cubicBezTo>
                  <a:cubicBezTo>
                    <a:pt x="889" y="19569"/>
                    <a:pt x="1705" y="22689"/>
                    <a:pt x="3265" y="24513"/>
                  </a:cubicBezTo>
                  <a:cubicBezTo>
                    <a:pt x="4297" y="25680"/>
                    <a:pt x="5771" y="26323"/>
                    <a:pt x="7312" y="26323"/>
                  </a:cubicBezTo>
                  <a:cubicBezTo>
                    <a:pt x="7419" y="26323"/>
                    <a:pt x="7526" y="26320"/>
                    <a:pt x="7633" y="26313"/>
                  </a:cubicBezTo>
                  <a:lnTo>
                    <a:pt x="34972" y="22905"/>
                  </a:lnTo>
                  <a:cubicBezTo>
                    <a:pt x="36196" y="20097"/>
                    <a:pt x="36701" y="17000"/>
                    <a:pt x="36389" y="13952"/>
                  </a:cubicBezTo>
                  <a:cubicBezTo>
                    <a:pt x="36244" y="12608"/>
                    <a:pt x="36100" y="11312"/>
                    <a:pt x="35212" y="10232"/>
                  </a:cubicBezTo>
                  <a:cubicBezTo>
                    <a:pt x="34324" y="9200"/>
                    <a:pt x="33076" y="8527"/>
                    <a:pt x="31732" y="8311"/>
                  </a:cubicBezTo>
                  <a:cubicBezTo>
                    <a:pt x="31252" y="8215"/>
                    <a:pt x="30724" y="8143"/>
                    <a:pt x="30364" y="7807"/>
                  </a:cubicBezTo>
                  <a:cubicBezTo>
                    <a:pt x="30124" y="7543"/>
                    <a:pt x="29932" y="7255"/>
                    <a:pt x="29836" y="6919"/>
                  </a:cubicBezTo>
                  <a:cubicBezTo>
                    <a:pt x="29500" y="6031"/>
                    <a:pt x="29500" y="5071"/>
                    <a:pt x="29236" y="4183"/>
                  </a:cubicBezTo>
                  <a:cubicBezTo>
                    <a:pt x="28996" y="3583"/>
                    <a:pt x="28636" y="3031"/>
                    <a:pt x="28204" y="2527"/>
                  </a:cubicBezTo>
                  <a:cubicBezTo>
                    <a:pt x="27340" y="1327"/>
                    <a:pt x="26067" y="487"/>
                    <a:pt x="24627" y="127"/>
                  </a:cubicBezTo>
                  <a:cubicBezTo>
                    <a:pt x="24183" y="43"/>
                    <a:pt x="23733" y="1"/>
                    <a:pt x="2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3" name="Google Shape;707;p39">
              <a:extLst>
                <a:ext uri="{FF2B5EF4-FFF2-40B4-BE49-F238E27FC236}">
                  <a16:creationId xmlns:a16="http://schemas.microsoft.com/office/drawing/2014/main" id="{3E9C5799-23C4-4790-A5C9-88433524479E}"/>
                </a:ext>
              </a:extLst>
            </p:cNvPr>
            <p:cNvSpPr/>
            <p:nvPr/>
          </p:nvSpPr>
          <p:spPr>
            <a:xfrm>
              <a:off x="5123225" y="2064800"/>
              <a:ext cx="874325" cy="1185425"/>
            </a:xfrm>
            <a:custGeom>
              <a:avLst/>
              <a:gdLst/>
              <a:ahLst/>
              <a:cxnLst/>
              <a:rect l="l" t="t" r="r" b="b"/>
              <a:pathLst>
                <a:path w="34973" h="47417" extrusionOk="0">
                  <a:moveTo>
                    <a:pt x="17762" y="1"/>
                  </a:moveTo>
                  <a:lnTo>
                    <a:pt x="11354" y="1897"/>
                  </a:lnTo>
                  <a:cubicBezTo>
                    <a:pt x="11594" y="2089"/>
                    <a:pt x="13394" y="9410"/>
                    <a:pt x="13394" y="9410"/>
                  </a:cubicBezTo>
                  <a:cubicBezTo>
                    <a:pt x="13394" y="9410"/>
                    <a:pt x="11267" y="8681"/>
                    <a:pt x="8909" y="8681"/>
                  </a:cubicBezTo>
                  <a:cubicBezTo>
                    <a:pt x="6581" y="8681"/>
                    <a:pt x="4027" y="9392"/>
                    <a:pt x="3073" y="12218"/>
                  </a:cubicBezTo>
                  <a:cubicBezTo>
                    <a:pt x="1153" y="17907"/>
                    <a:pt x="2569" y="29476"/>
                    <a:pt x="2569" y="29476"/>
                  </a:cubicBezTo>
                  <a:lnTo>
                    <a:pt x="1" y="43709"/>
                  </a:lnTo>
                  <a:cubicBezTo>
                    <a:pt x="1" y="43709"/>
                    <a:pt x="4675" y="47417"/>
                    <a:pt x="14280" y="47417"/>
                  </a:cubicBezTo>
                  <a:cubicBezTo>
                    <a:pt x="17065" y="47417"/>
                    <a:pt x="20264" y="47105"/>
                    <a:pt x="23883" y="46302"/>
                  </a:cubicBezTo>
                  <a:cubicBezTo>
                    <a:pt x="23883" y="46302"/>
                    <a:pt x="34972" y="18507"/>
                    <a:pt x="30724" y="13706"/>
                  </a:cubicBezTo>
                  <a:cubicBezTo>
                    <a:pt x="26717" y="9201"/>
                    <a:pt x="21664" y="9073"/>
                    <a:pt x="21102" y="9073"/>
                  </a:cubicBezTo>
                  <a:cubicBezTo>
                    <a:pt x="21068" y="9073"/>
                    <a:pt x="21051" y="9074"/>
                    <a:pt x="21051" y="9074"/>
                  </a:cubicBezTo>
                  <a:lnTo>
                    <a:pt x="17762" y="1"/>
                  </a:ln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4" name="Google Shape;708;p39">
              <a:extLst>
                <a:ext uri="{FF2B5EF4-FFF2-40B4-BE49-F238E27FC236}">
                  <a16:creationId xmlns:a16="http://schemas.microsoft.com/office/drawing/2014/main" id="{BD178908-E433-42E4-B37F-69433665F9F2}"/>
                </a:ext>
              </a:extLst>
            </p:cNvPr>
            <p:cNvSpPr/>
            <p:nvPr/>
          </p:nvSpPr>
          <p:spPr>
            <a:xfrm>
              <a:off x="5123225" y="2281775"/>
              <a:ext cx="874925" cy="968700"/>
            </a:xfrm>
            <a:custGeom>
              <a:avLst/>
              <a:gdLst/>
              <a:ahLst/>
              <a:cxnLst/>
              <a:rect l="l" t="t" r="r" b="b"/>
              <a:pathLst>
                <a:path w="34997" h="38748" extrusionOk="0">
                  <a:moveTo>
                    <a:pt x="8908" y="0"/>
                  </a:moveTo>
                  <a:cubicBezTo>
                    <a:pt x="6584" y="0"/>
                    <a:pt x="4034" y="706"/>
                    <a:pt x="3073" y="3539"/>
                  </a:cubicBezTo>
                  <a:cubicBezTo>
                    <a:pt x="1153" y="9252"/>
                    <a:pt x="2569" y="20797"/>
                    <a:pt x="2569" y="20797"/>
                  </a:cubicBezTo>
                  <a:lnTo>
                    <a:pt x="1" y="35030"/>
                  </a:lnTo>
                  <a:cubicBezTo>
                    <a:pt x="1" y="35030"/>
                    <a:pt x="4669" y="38748"/>
                    <a:pt x="14262" y="38748"/>
                  </a:cubicBezTo>
                  <a:cubicBezTo>
                    <a:pt x="17051" y="38748"/>
                    <a:pt x="20256" y="38433"/>
                    <a:pt x="23883" y="37623"/>
                  </a:cubicBezTo>
                  <a:cubicBezTo>
                    <a:pt x="23883" y="37623"/>
                    <a:pt x="34996" y="9828"/>
                    <a:pt x="30724" y="5027"/>
                  </a:cubicBezTo>
                  <a:cubicBezTo>
                    <a:pt x="28323" y="2291"/>
                    <a:pt x="24939" y="635"/>
                    <a:pt x="21291" y="395"/>
                  </a:cubicBezTo>
                  <a:cubicBezTo>
                    <a:pt x="20009" y="1760"/>
                    <a:pt x="18280" y="2444"/>
                    <a:pt x="16552" y="2444"/>
                  </a:cubicBezTo>
                  <a:cubicBezTo>
                    <a:pt x="14787" y="2444"/>
                    <a:pt x="13024" y="1730"/>
                    <a:pt x="11738" y="299"/>
                  </a:cubicBezTo>
                  <a:cubicBezTo>
                    <a:pt x="10949" y="142"/>
                    <a:pt x="9951" y="0"/>
                    <a:pt x="8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5" name="Google Shape;709;p39">
              <a:extLst>
                <a:ext uri="{FF2B5EF4-FFF2-40B4-BE49-F238E27FC236}">
                  <a16:creationId xmlns:a16="http://schemas.microsoft.com/office/drawing/2014/main" id="{948731BB-7738-425E-8353-1377E8A45E59}"/>
                </a:ext>
              </a:extLst>
            </p:cNvPr>
            <p:cNvSpPr/>
            <p:nvPr/>
          </p:nvSpPr>
          <p:spPr>
            <a:xfrm>
              <a:off x="4825600" y="2287425"/>
              <a:ext cx="642075" cy="161450"/>
            </a:xfrm>
            <a:custGeom>
              <a:avLst/>
              <a:gdLst/>
              <a:ahLst/>
              <a:cxnLst/>
              <a:rect l="l" t="t" r="r" b="b"/>
              <a:pathLst>
                <a:path w="25683" h="6458" extrusionOk="0">
                  <a:moveTo>
                    <a:pt x="24963" y="1"/>
                  </a:moveTo>
                  <a:cubicBezTo>
                    <a:pt x="20018" y="1873"/>
                    <a:pt x="14642" y="2233"/>
                    <a:pt x="9337" y="2473"/>
                  </a:cubicBezTo>
                  <a:cubicBezTo>
                    <a:pt x="6865" y="2569"/>
                    <a:pt x="4321" y="2665"/>
                    <a:pt x="2088" y="3793"/>
                  </a:cubicBezTo>
                  <a:cubicBezTo>
                    <a:pt x="1032" y="4321"/>
                    <a:pt x="0" y="5257"/>
                    <a:pt x="0" y="6457"/>
                  </a:cubicBezTo>
                  <a:lnTo>
                    <a:pt x="24843" y="3217"/>
                  </a:lnTo>
                  <a:cubicBezTo>
                    <a:pt x="25131" y="3217"/>
                    <a:pt x="25395" y="3193"/>
                    <a:pt x="25683" y="3145"/>
                  </a:cubicBezTo>
                  <a:cubicBezTo>
                    <a:pt x="25419" y="2113"/>
                    <a:pt x="25179" y="1057"/>
                    <a:pt x="249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6" name="Google Shape;710;p39">
              <a:extLst>
                <a:ext uri="{FF2B5EF4-FFF2-40B4-BE49-F238E27FC236}">
                  <a16:creationId xmlns:a16="http://schemas.microsoft.com/office/drawing/2014/main" id="{B0ACAA1B-DF17-4418-90E6-AA810E2BB829}"/>
                </a:ext>
              </a:extLst>
            </p:cNvPr>
            <p:cNvSpPr/>
            <p:nvPr/>
          </p:nvSpPr>
          <p:spPr>
            <a:xfrm>
              <a:off x="4813600" y="2325225"/>
              <a:ext cx="778300" cy="835425"/>
            </a:xfrm>
            <a:custGeom>
              <a:avLst/>
              <a:gdLst/>
              <a:ahLst/>
              <a:cxnLst/>
              <a:rect l="l" t="t" r="r" b="b"/>
              <a:pathLst>
                <a:path w="31132" h="33417" extrusionOk="0">
                  <a:moveTo>
                    <a:pt x="28131" y="1"/>
                  </a:moveTo>
                  <a:lnTo>
                    <a:pt x="5737" y="3601"/>
                  </a:lnTo>
                  <a:cubicBezTo>
                    <a:pt x="5737" y="3601"/>
                    <a:pt x="3924" y="4508"/>
                    <a:pt x="2076" y="4508"/>
                  </a:cubicBezTo>
                  <a:cubicBezTo>
                    <a:pt x="1354" y="4508"/>
                    <a:pt x="627" y="4369"/>
                    <a:pt x="0" y="3985"/>
                  </a:cubicBezTo>
                  <a:lnTo>
                    <a:pt x="0" y="3985"/>
                  </a:lnTo>
                  <a:lnTo>
                    <a:pt x="3625" y="32908"/>
                  </a:lnTo>
                  <a:cubicBezTo>
                    <a:pt x="3625" y="32908"/>
                    <a:pt x="4448" y="33416"/>
                    <a:pt x="5937" y="33416"/>
                  </a:cubicBezTo>
                  <a:cubicBezTo>
                    <a:pt x="6912" y="33416"/>
                    <a:pt x="8172" y="33198"/>
                    <a:pt x="9673" y="32476"/>
                  </a:cubicBezTo>
                  <a:lnTo>
                    <a:pt x="31131" y="29380"/>
                  </a:lnTo>
                  <a:lnTo>
                    <a:pt x="28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" name="Google Shape;711;p39">
              <a:extLst>
                <a:ext uri="{FF2B5EF4-FFF2-40B4-BE49-F238E27FC236}">
                  <a16:creationId xmlns:a16="http://schemas.microsoft.com/office/drawing/2014/main" id="{F02F6890-0DE1-44AD-99EA-F33E0E20FFA8}"/>
                </a:ext>
              </a:extLst>
            </p:cNvPr>
            <p:cNvSpPr/>
            <p:nvPr/>
          </p:nvSpPr>
          <p:spPr>
            <a:xfrm>
              <a:off x="4813600" y="2414050"/>
              <a:ext cx="245450" cy="746600"/>
            </a:xfrm>
            <a:custGeom>
              <a:avLst/>
              <a:gdLst/>
              <a:ahLst/>
              <a:cxnLst/>
              <a:rect l="l" t="t" r="r" b="b"/>
              <a:pathLst>
                <a:path w="9818" h="29864" extrusionOk="0">
                  <a:moveTo>
                    <a:pt x="6025" y="0"/>
                  </a:moveTo>
                  <a:lnTo>
                    <a:pt x="5737" y="48"/>
                  </a:lnTo>
                  <a:cubicBezTo>
                    <a:pt x="5737" y="48"/>
                    <a:pt x="3924" y="955"/>
                    <a:pt x="2076" y="955"/>
                  </a:cubicBezTo>
                  <a:cubicBezTo>
                    <a:pt x="1354" y="955"/>
                    <a:pt x="627" y="816"/>
                    <a:pt x="0" y="432"/>
                  </a:cubicBezTo>
                  <a:lnTo>
                    <a:pt x="0" y="432"/>
                  </a:lnTo>
                  <a:lnTo>
                    <a:pt x="3625" y="29355"/>
                  </a:lnTo>
                  <a:cubicBezTo>
                    <a:pt x="3625" y="29355"/>
                    <a:pt x="4448" y="29863"/>
                    <a:pt x="5937" y="29863"/>
                  </a:cubicBezTo>
                  <a:cubicBezTo>
                    <a:pt x="6912" y="29863"/>
                    <a:pt x="8172" y="29645"/>
                    <a:pt x="9673" y="28923"/>
                  </a:cubicBezTo>
                  <a:lnTo>
                    <a:pt x="9817" y="28899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" name="Google Shape;712;p39">
              <a:extLst>
                <a:ext uri="{FF2B5EF4-FFF2-40B4-BE49-F238E27FC236}">
                  <a16:creationId xmlns:a16="http://schemas.microsoft.com/office/drawing/2014/main" id="{D16F8445-EA06-4354-8767-1815ADB6D625}"/>
                </a:ext>
              </a:extLst>
            </p:cNvPr>
            <p:cNvSpPr/>
            <p:nvPr/>
          </p:nvSpPr>
          <p:spPr>
            <a:xfrm>
              <a:off x="4999625" y="2367225"/>
              <a:ext cx="553275" cy="726700"/>
            </a:xfrm>
            <a:custGeom>
              <a:avLst/>
              <a:gdLst/>
              <a:ahLst/>
              <a:cxnLst/>
              <a:rect l="l" t="t" r="r" b="b"/>
              <a:pathLst>
                <a:path w="22131" h="29068" extrusionOk="0">
                  <a:moveTo>
                    <a:pt x="19154" y="217"/>
                  </a:moveTo>
                  <a:lnTo>
                    <a:pt x="21914" y="25804"/>
                  </a:lnTo>
                  <a:lnTo>
                    <a:pt x="3864" y="28804"/>
                  </a:lnTo>
                  <a:lnTo>
                    <a:pt x="240" y="3313"/>
                  </a:lnTo>
                  <a:lnTo>
                    <a:pt x="19154" y="217"/>
                  </a:lnTo>
                  <a:close/>
                  <a:moveTo>
                    <a:pt x="19346" y="1"/>
                  </a:moveTo>
                  <a:lnTo>
                    <a:pt x="0" y="3145"/>
                  </a:lnTo>
                  <a:lnTo>
                    <a:pt x="3672" y="28948"/>
                  </a:lnTo>
                  <a:lnTo>
                    <a:pt x="3672" y="29068"/>
                  </a:lnTo>
                  <a:lnTo>
                    <a:pt x="22130" y="25996"/>
                  </a:lnTo>
                  <a:lnTo>
                    <a:pt x="19346" y="121"/>
                  </a:lnTo>
                  <a:lnTo>
                    <a:pt x="19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9" name="Google Shape;713;p39">
              <a:extLst>
                <a:ext uri="{FF2B5EF4-FFF2-40B4-BE49-F238E27FC236}">
                  <a16:creationId xmlns:a16="http://schemas.microsoft.com/office/drawing/2014/main" id="{03800D8C-7E8F-45B6-9BC1-C7AA71F001B5}"/>
                </a:ext>
              </a:extLst>
            </p:cNvPr>
            <p:cNvSpPr/>
            <p:nvPr/>
          </p:nvSpPr>
          <p:spPr>
            <a:xfrm>
              <a:off x="5199425" y="2974500"/>
              <a:ext cx="241850" cy="64225"/>
            </a:xfrm>
            <a:custGeom>
              <a:avLst/>
              <a:gdLst/>
              <a:ahLst/>
              <a:cxnLst/>
              <a:rect l="l" t="t" r="r" b="b"/>
              <a:pathLst>
                <a:path w="9674" h="2569" extrusionOk="0">
                  <a:moveTo>
                    <a:pt x="9506" y="0"/>
                  </a:moveTo>
                  <a:lnTo>
                    <a:pt x="1" y="1417"/>
                  </a:lnTo>
                  <a:lnTo>
                    <a:pt x="169" y="2569"/>
                  </a:lnTo>
                  <a:lnTo>
                    <a:pt x="9674" y="1153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rgbClr val="D37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0" name="Google Shape;714;p39">
              <a:extLst>
                <a:ext uri="{FF2B5EF4-FFF2-40B4-BE49-F238E27FC236}">
                  <a16:creationId xmlns:a16="http://schemas.microsoft.com/office/drawing/2014/main" id="{15C6B343-B6B2-42D9-B573-9D2F5F41CBDA}"/>
                </a:ext>
              </a:extLst>
            </p:cNvPr>
            <p:cNvSpPr/>
            <p:nvPr/>
          </p:nvSpPr>
          <p:spPr>
            <a:xfrm>
              <a:off x="4841800" y="2484250"/>
              <a:ext cx="117625" cy="39625"/>
            </a:xfrm>
            <a:custGeom>
              <a:avLst/>
              <a:gdLst/>
              <a:ahLst/>
              <a:cxnLst/>
              <a:rect l="l" t="t" r="r" b="b"/>
              <a:pathLst>
                <a:path w="4705" h="1585" extrusionOk="0">
                  <a:moveTo>
                    <a:pt x="4609" y="0"/>
                  </a:moveTo>
                  <a:lnTo>
                    <a:pt x="0" y="409"/>
                  </a:lnTo>
                  <a:lnTo>
                    <a:pt x="96" y="1585"/>
                  </a:lnTo>
                  <a:lnTo>
                    <a:pt x="4705" y="1177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1" name="Google Shape;715;p39">
              <a:extLst>
                <a:ext uri="{FF2B5EF4-FFF2-40B4-BE49-F238E27FC236}">
                  <a16:creationId xmlns:a16="http://schemas.microsoft.com/office/drawing/2014/main" id="{3A54EA4E-B849-4044-AFED-F8F80C116A90}"/>
                </a:ext>
              </a:extLst>
            </p:cNvPr>
            <p:cNvSpPr/>
            <p:nvPr/>
          </p:nvSpPr>
          <p:spPr>
            <a:xfrm>
              <a:off x="4854400" y="2684075"/>
              <a:ext cx="149450" cy="95425"/>
            </a:xfrm>
            <a:custGeom>
              <a:avLst/>
              <a:gdLst/>
              <a:ahLst/>
              <a:cxnLst/>
              <a:rect l="l" t="t" r="r" b="b"/>
              <a:pathLst>
                <a:path w="5978" h="3817" extrusionOk="0">
                  <a:moveTo>
                    <a:pt x="5809" y="0"/>
                  </a:moveTo>
                  <a:lnTo>
                    <a:pt x="0" y="2593"/>
                  </a:lnTo>
                  <a:lnTo>
                    <a:pt x="144" y="3817"/>
                  </a:lnTo>
                  <a:lnTo>
                    <a:pt x="5977" y="1224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2" name="Google Shape;716;p39">
              <a:extLst>
                <a:ext uri="{FF2B5EF4-FFF2-40B4-BE49-F238E27FC236}">
                  <a16:creationId xmlns:a16="http://schemas.microsoft.com/office/drawing/2014/main" id="{26BDA2D6-5EB9-458D-BEA5-DF9D43357577}"/>
                </a:ext>
              </a:extLst>
            </p:cNvPr>
            <p:cNvSpPr/>
            <p:nvPr/>
          </p:nvSpPr>
          <p:spPr>
            <a:xfrm>
              <a:off x="4864600" y="2766275"/>
              <a:ext cx="153650" cy="121850"/>
            </a:xfrm>
            <a:custGeom>
              <a:avLst/>
              <a:gdLst/>
              <a:ahLst/>
              <a:cxnLst/>
              <a:rect l="l" t="t" r="r" b="b"/>
              <a:pathLst>
                <a:path w="6146" h="4874" extrusionOk="0">
                  <a:moveTo>
                    <a:pt x="5833" y="1"/>
                  </a:moveTo>
                  <a:lnTo>
                    <a:pt x="0" y="2593"/>
                  </a:lnTo>
                  <a:lnTo>
                    <a:pt x="288" y="4873"/>
                  </a:lnTo>
                  <a:lnTo>
                    <a:pt x="6145" y="2281"/>
                  </a:lnTo>
                  <a:lnTo>
                    <a:pt x="5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3" name="Google Shape;717;p39">
              <a:extLst>
                <a:ext uri="{FF2B5EF4-FFF2-40B4-BE49-F238E27FC236}">
                  <a16:creationId xmlns:a16="http://schemas.microsoft.com/office/drawing/2014/main" id="{1FAC7E31-D64E-4476-9B40-06FC82EFD616}"/>
                </a:ext>
              </a:extLst>
            </p:cNvPr>
            <p:cNvSpPr/>
            <p:nvPr/>
          </p:nvSpPr>
          <p:spPr>
            <a:xfrm>
              <a:off x="5066225" y="2432650"/>
              <a:ext cx="390050" cy="132625"/>
            </a:xfrm>
            <a:custGeom>
              <a:avLst/>
              <a:gdLst/>
              <a:ahLst/>
              <a:cxnLst/>
              <a:rect l="l" t="t" r="r" b="b"/>
              <a:pathLst>
                <a:path w="15602" h="5305" extrusionOk="0">
                  <a:moveTo>
                    <a:pt x="15146" y="0"/>
                  </a:moveTo>
                  <a:lnTo>
                    <a:pt x="0" y="2256"/>
                  </a:lnTo>
                  <a:lnTo>
                    <a:pt x="456" y="5305"/>
                  </a:lnTo>
                  <a:lnTo>
                    <a:pt x="15602" y="3049"/>
                  </a:lnTo>
                  <a:lnTo>
                    <a:pt x="15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4" name="Google Shape;718;p39">
              <a:extLst>
                <a:ext uri="{FF2B5EF4-FFF2-40B4-BE49-F238E27FC236}">
                  <a16:creationId xmlns:a16="http://schemas.microsoft.com/office/drawing/2014/main" id="{52818DEA-1609-4891-BEE8-B8BBED97E332}"/>
                </a:ext>
              </a:extLst>
            </p:cNvPr>
            <p:cNvSpPr/>
            <p:nvPr/>
          </p:nvSpPr>
          <p:spPr>
            <a:xfrm>
              <a:off x="5198225" y="2732675"/>
              <a:ext cx="719500" cy="474475"/>
            </a:xfrm>
            <a:custGeom>
              <a:avLst/>
              <a:gdLst/>
              <a:ahLst/>
              <a:cxnLst/>
              <a:rect l="l" t="t" r="r" b="b"/>
              <a:pathLst>
                <a:path w="28780" h="18979" extrusionOk="0">
                  <a:moveTo>
                    <a:pt x="28684" y="0"/>
                  </a:moveTo>
                  <a:lnTo>
                    <a:pt x="18699" y="673"/>
                  </a:lnTo>
                  <a:lnTo>
                    <a:pt x="17763" y="7825"/>
                  </a:lnTo>
                  <a:lnTo>
                    <a:pt x="2929" y="2713"/>
                  </a:lnTo>
                  <a:cubicBezTo>
                    <a:pt x="1729" y="4465"/>
                    <a:pt x="769" y="6361"/>
                    <a:pt x="1" y="8329"/>
                  </a:cubicBezTo>
                  <a:cubicBezTo>
                    <a:pt x="6434" y="13778"/>
                    <a:pt x="14210" y="17426"/>
                    <a:pt x="22491" y="18938"/>
                  </a:cubicBezTo>
                  <a:cubicBezTo>
                    <a:pt x="22639" y="18966"/>
                    <a:pt x="22786" y="18979"/>
                    <a:pt x="22930" y="18979"/>
                  </a:cubicBezTo>
                  <a:cubicBezTo>
                    <a:pt x="23938" y="18979"/>
                    <a:pt x="24841" y="18341"/>
                    <a:pt x="25155" y="17354"/>
                  </a:cubicBezTo>
                  <a:cubicBezTo>
                    <a:pt x="26332" y="13610"/>
                    <a:pt x="28780" y="5209"/>
                    <a:pt x="28684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5" name="Google Shape;719;p39">
              <a:extLst>
                <a:ext uri="{FF2B5EF4-FFF2-40B4-BE49-F238E27FC236}">
                  <a16:creationId xmlns:a16="http://schemas.microsoft.com/office/drawing/2014/main" id="{4F7479B8-507E-4C96-9D32-6C1B844BBB41}"/>
                </a:ext>
              </a:extLst>
            </p:cNvPr>
            <p:cNvSpPr/>
            <p:nvPr/>
          </p:nvSpPr>
          <p:spPr>
            <a:xfrm>
              <a:off x="5636275" y="2321325"/>
              <a:ext cx="322875" cy="524425"/>
            </a:xfrm>
            <a:custGeom>
              <a:avLst/>
              <a:gdLst/>
              <a:ahLst/>
              <a:cxnLst/>
              <a:rect l="l" t="t" r="r" b="b"/>
              <a:pathLst>
                <a:path w="12915" h="20977" extrusionOk="0">
                  <a:moveTo>
                    <a:pt x="5239" y="1"/>
                  </a:moveTo>
                  <a:cubicBezTo>
                    <a:pt x="3711" y="1"/>
                    <a:pt x="2116" y="742"/>
                    <a:pt x="1345" y="3421"/>
                  </a:cubicBezTo>
                  <a:cubicBezTo>
                    <a:pt x="25" y="8126"/>
                    <a:pt x="1" y="16262"/>
                    <a:pt x="73" y="19599"/>
                  </a:cubicBezTo>
                  <a:cubicBezTo>
                    <a:pt x="2066" y="20512"/>
                    <a:pt x="4239" y="20977"/>
                    <a:pt x="6420" y="20977"/>
                  </a:cubicBezTo>
                  <a:cubicBezTo>
                    <a:pt x="6761" y="20977"/>
                    <a:pt x="7101" y="20966"/>
                    <a:pt x="7441" y="20943"/>
                  </a:cubicBezTo>
                  <a:cubicBezTo>
                    <a:pt x="9218" y="20823"/>
                    <a:pt x="10970" y="20463"/>
                    <a:pt x="12626" y="19839"/>
                  </a:cubicBezTo>
                  <a:cubicBezTo>
                    <a:pt x="12794" y="15470"/>
                    <a:pt x="12914" y="3037"/>
                    <a:pt x="8930" y="1141"/>
                  </a:cubicBezTo>
                  <a:cubicBezTo>
                    <a:pt x="8930" y="1141"/>
                    <a:pt x="7135" y="1"/>
                    <a:pt x="5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6" name="Google Shape;720;p39">
              <a:extLst>
                <a:ext uri="{FF2B5EF4-FFF2-40B4-BE49-F238E27FC236}">
                  <a16:creationId xmlns:a16="http://schemas.microsoft.com/office/drawing/2014/main" id="{95644193-9880-4090-9E37-DFDE7E9DDDFC}"/>
                </a:ext>
              </a:extLst>
            </p:cNvPr>
            <p:cNvSpPr/>
            <p:nvPr/>
          </p:nvSpPr>
          <p:spPr>
            <a:xfrm>
              <a:off x="5072825" y="1459050"/>
              <a:ext cx="631875" cy="752550"/>
            </a:xfrm>
            <a:custGeom>
              <a:avLst/>
              <a:gdLst/>
              <a:ahLst/>
              <a:cxnLst/>
              <a:rect l="l" t="t" r="r" b="b"/>
              <a:pathLst>
                <a:path w="25275" h="30102" extrusionOk="0">
                  <a:moveTo>
                    <a:pt x="14932" y="0"/>
                  </a:moveTo>
                  <a:cubicBezTo>
                    <a:pt x="12893" y="0"/>
                    <a:pt x="10753" y="419"/>
                    <a:pt x="8809" y="756"/>
                  </a:cubicBezTo>
                  <a:cubicBezTo>
                    <a:pt x="6601" y="1140"/>
                    <a:pt x="4345" y="2629"/>
                    <a:pt x="2689" y="4117"/>
                  </a:cubicBezTo>
                  <a:cubicBezTo>
                    <a:pt x="0" y="6589"/>
                    <a:pt x="72" y="8629"/>
                    <a:pt x="144" y="12061"/>
                  </a:cubicBezTo>
                  <a:cubicBezTo>
                    <a:pt x="216" y="15566"/>
                    <a:pt x="1128" y="18974"/>
                    <a:pt x="2305" y="22239"/>
                  </a:cubicBezTo>
                  <a:cubicBezTo>
                    <a:pt x="3457" y="25503"/>
                    <a:pt x="5329" y="29127"/>
                    <a:pt x="9049" y="29847"/>
                  </a:cubicBezTo>
                  <a:cubicBezTo>
                    <a:pt x="10045" y="30017"/>
                    <a:pt x="11049" y="30101"/>
                    <a:pt x="12049" y="30101"/>
                  </a:cubicBezTo>
                  <a:cubicBezTo>
                    <a:pt x="15144" y="30101"/>
                    <a:pt x="18203" y="29295"/>
                    <a:pt x="20907" y="27735"/>
                  </a:cubicBezTo>
                  <a:cubicBezTo>
                    <a:pt x="21891" y="27207"/>
                    <a:pt x="22779" y="26535"/>
                    <a:pt x="23547" y="25743"/>
                  </a:cubicBezTo>
                  <a:cubicBezTo>
                    <a:pt x="24459" y="24759"/>
                    <a:pt x="24867" y="23439"/>
                    <a:pt x="25059" y="22071"/>
                  </a:cubicBezTo>
                  <a:cubicBezTo>
                    <a:pt x="25179" y="21158"/>
                    <a:pt x="25251" y="20222"/>
                    <a:pt x="25251" y="19286"/>
                  </a:cubicBezTo>
                  <a:cubicBezTo>
                    <a:pt x="25275" y="16454"/>
                    <a:pt x="25131" y="13598"/>
                    <a:pt x="24747" y="10765"/>
                  </a:cubicBezTo>
                  <a:cubicBezTo>
                    <a:pt x="24627" y="9733"/>
                    <a:pt x="24075" y="8557"/>
                    <a:pt x="24075" y="7549"/>
                  </a:cubicBezTo>
                  <a:cubicBezTo>
                    <a:pt x="22947" y="3589"/>
                    <a:pt x="20498" y="516"/>
                    <a:pt x="16202" y="60"/>
                  </a:cubicBezTo>
                  <a:cubicBezTo>
                    <a:pt x="15785" y="19"/>
                    <a:pt x="15361" y="0"/>
                    <a:pt x="14932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7" name="Google Shape;721;p39">
              <a:extLst>
                <a:ext uri="{FF2B5EF4-FFF2-40B4-BE49-F238E27FC236}">
                  <a16:creationId xmlns:a16="http://schemas.microsoft.com/office/drawing/2014/main" id="{FE87D720-B6BF-44EC-A5A9-58DD8E76643E}"/>
                </a:ext>
              </a:extLst>
            </p:cNvPr>
            <p:cNvSpPr/>
            <p:nvPr/>
          </p:nvSpPr>
          <p:spPr>
            <a:xfrm>
              <a:off x="5665675" y="1771000"/>
              <a:ext cx="163850" cy="232950"/>
            </a:xfrm>
            <a:custGeom>
              <a:avLst/>
              <a:gdLst/>
              <a:ahLst/>
              <a:cxnLst/>
              <a:rect l="l" t="t" r="r" b="b"/>
              <a:pathLst>
                <a:path w="6554" h="9318" extrusionOk="0">
                  <a:moveTo>
                    <a:pt x="2720" y="1"/>
                  </a:moveTo>
                  <a:cubicBezTo>
                    <a:pt x="1434" y="1"/>
                    <a:pt x="258" y="840"/>
                    <a:pt x="1" y="2416"/>
                  </a:cubicBezTo>
                  <a:lnTo>
                    <a:pt x="193" y="9304"/>
                  </a:lnTo>
                  <a:cubicBezTo>
                    <a:pt x="329" y="9313"/>
                    <a:pt x="465" y="9318"/>
                    <a:pt x="601" y="9318"/>
                  </a:cubicBezTo>
                  <a:cubicBezTo>
                    <a:pt x="2659" y="9318"/>
                    <a:pt x="4587" y="8302"/>
                    <a:pt x="5713" y="6568"/>
                  </a:cubicBezTo>
                  <a:cubicBezTo>
                    <a:pt x="6337" y="5632"/>
                    <a:pt x="6553" y="4480"/>
                    <a:pt x="6289" y="3400"/>
                  </a:cubicBezTo>
                  <a:cubicBezTo>
                    <a:pt x="6121" y="2440"/>
                    <a:pt x="5641" y="1552"/>
                    <a:pt x="4921" y="880"/>
                  </a:cubicBezTo>
                  <a:cubicBezTo>
                    <a:pt x="4258" y="287"/>
                    <a:pt x="3470" y="1"/>
                    <a:pt x="2720" y="1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8" name="Google Shape;722;p39">
              <a:extLst>
                <a:ext uri="{FF2B5EF4-FFF2-40B4-BE49-F238E27FC236}">
                  <a16:creationId xmlns:a16="http://schemas.microsoft.com/office/drawing/2014/main" id="{90F9EC61-D50F-4F49-8585-8D8AF1533007}"/>
                </a:ext>
              </a:extLst>
            </p:cNvPr>
            <p:cNvSpPr/>
            <p:nvPr/>
          </p:nvSpPr>
          <p:spPr>
            <a:xfrm>
              <a:off x="5033225" y="1745225"/>
              <a:ext cx="139825" cy="95600"/>
            </a:xfrm>
            <a:custGeom>
              <a:avLst/>
              <a:gdLst/>
              <a:ahLst/>
              <a:cxnLst/>
              <a:rect l="l" t="t" r="r" b="b"/>
              <a:pathLst>
                <a:path w="5593" h="3824" extrusionOk="0">
                  <a:moveTo>
                    <a:pt x="4241" y="1"/>
                  </a:moveTo>
                  <a:cubicBezTo>
                    <a:pt x="3701" y="1"/>
                    <a:pt x="3110" y="200"/>
                    <a:pt x="2712" y="398"/>
                  </a:cubicBezTo>
                  <a:cubicBezTo>
                    <a:pt x="1848" y="831"/>
                    <a:pt x="0" y="2751"/>
                    <a:pt x="1248" y="3591"/>
                  </a:cubicBezTo>
                  <a:cubicBezTo>
                    <a:pt x="1490" y="3754"/>
                    <a:pt x="1757" y="3824"/>
                    <a:pt x="2034" y="3824"/>
                  </a:cubicBezTo>
                  <a:cubicBezTo>
                    <a:pt x="3185" y="3824"/>
                    <a:pt x="4518" y="2617"/>
                    <a:pt x="5041" y="1863"/>
                  </a:cubicBezTo>
                  <a:cubicBezTo>
                    <a:pt x="5377" y="1407"/>
                    <a:pt x="5593" y="759"/>
                    <a:pt x="5209" y="350"/>
                  </a:cubicBezTo>
                  <a:cubicBezTo>
                    <a:pt x="4964" y="96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9" name="Google Shape;723;p39">
              <a:extLst>
                <a:ext uri="{FF2B5EF4-FFF2-40B4-BE49-F238E27FC236}">
                  <a16:creationId xmlns:a16="http://schemas.microsoft.com/office/drawing/2014/main" id="{C4B6799B-ED83-4CBC-92D5-2FC2308B9A5D}"/>
                </a:ext>
              </a:extLst>
            </p:cNvPr>
            <p:cNvSpPr/>
            <p:nvPr/>
          </p:nvSpPr>
          <p:spPr>
            <a:xfrm>
              <a:off x="5351250" y="1663000"/>
              <a:ext cx="143425" cy="72100"/>
            </a:xfrm>
            <a:custGeom>
              <a:avLst/>
              <a:gdLst/>
              <a:ahLst/>
              <a:cxnLst/>
              <a:rect l="l" t="t" r="r" b="b"/>
              <a:pathLst>
                <a:path w="5737" h="2884" extrusionOk="0">
                  <a:moveTo>
                    <a:pt x="2476" y="1"/>
                  </a:moveTo>
                  <a:cubicBezTo>
                    <a:pt x="2378" y="1"/>
                    <a:pt x="2288" y="5"/>
                    <a:pt x="2209" y="15"/>
                  </a:cubicBezTo>
                  <a:cubicBezTo>
                    <a:pt x="1489" y="87"/>
                    <a:pt x="265" y="471"/>
                    <a:pt x="96" y="1311"/>
                  </a:cubicBezTo>
                  <a:cubicBezTo>
                    <a:pt x="0" y="1863"/>
                    <a:pt x="529" y="2295"/>
                    <a:pt x="1057" y="2487"/>
                  </a:cubicBezTo>
                  <a:cubicBezTo>
                    <a:pt x="1546" y="2699"/>
                    <a:pt x="2338" y="2884"/>
                    <a:pt x="3108" y="2884"/>
                  </a:cubicBezTo>
                  <a:cubicBezTo>
                    <a:pt x="4001" y="2884"/>
                    <a:pt x="4863" y="2635"/>
                    <a:pt x="5185" y="1887"/>
                  </a:cubicBezTo>
                  <a:cubicBezTo>
                    <a:pt x="5737" y="629"/>
                    <a:pt x="3590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0" name="Google Shape;724;p39">
              <a:extLst>
                <a:ext uri="{FF2B5EF4-FFF2-40B4-BE49-F238E27FC236}">
                  <a16:creationId xmlns:a16="http://schemas.microsoft.com/office/drawing/2014/main" id="{7A54640E-6E94-4960-9888-C50D0D8A12A9}"/>
                </a:ext>
              </a:extLst>
            </p:cNvPr>
            <p:cNvSpPr/>
            <p:nvPr/>
          </p:nvSpPr>
          <p:spPr>
            <a:xfrm>
              <a:off x="5291250" y="1901600"/>
              <a:ext cx="127225" cy="110300"/>
            </a:xfrm>
            <a:custGeom>
              <a:avLst/>
              <a:gdLst/>
              <a:ahLst/>
              <a:cxnLst/>
              <a:rect l="l" t="t" r="r" b="b"/>
              <a:pathLst>
                <a:path w="5089" h="4412" extrusionOk="0">
                  <a:moveTo>
                    <a:pt x="4777" y="0"/>
                  </a:moveTo>
                  <a:cubicBezTo>
                    <a:pt x="4369" y="216"/>
                    <a:pt x="3961" y="408"/>
                    <a:pt x="3553" y="624"/>
                  </a:cubicBezTo>
                  <a:cubicBezTo>
                    <a:pt x="2352" y="1224"/>
                    <a:pt x="1176" y="1824"/>
                    <a:pt x="0" y="2448"/>
                  </a:cubicBezTo>
                  <a:cubicBezTo>
                    <a:pt x="312" y="3096"/>
                    <a:pt x="792" y="3624"/>
                    <a:pt x="1392" y="4032"/>
                  </a:cubicBezTo>
                  <a:cubicBezTo>
                    <a:pt x="1795" y="4282"/>
                    <a:pt x="2253" y="4412"/>
                    <a:pt x="2712" y="4412"/>
                  </a:cubicBezTo>
                  <a:cubicBezTo>
                    <a:pt x="3047" y="4412"/>
                    <a:pt x="3382" y="4342"/>
                    <a:pt x="3697" y="4201"/>
                  </a:cubicBezTo>
                  <a:cubicBezTo>
                    <a:pt x="4465" y="3768"/>
                    <a:pt x="4969" y="2976"/>
                    <a:pt x="5041" y="2112"/>
                  </a:cubicBezTo>
                  <a:cubicBezTo>
                    <a:pt x="5089" y="1392"/>
                    <a:pt x="5017" y="672"/>
                    <a:pt x="4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1" name="Google Shape;725;p39">
              <a:extLst>
                <a:ext uri="{FF2B5EF4-FFF2-40B4-BE49-F238E27FC236}">
                  <a16:creationId xmlns:a16="http://schemas.microsoft.com/office/drawing/2014/main" id="{66FDE2C6-7B44-42A0-91BF-07518E45D6E6}"/>
                </a:ext>
              </a:extLst>
            </p:cNvPr>
            <p:cNvSpPr/>
            <p:nvPr/>
          </p:nvSpPr>
          <p:spPr>
            <a:xfrm>
              <a:off x="5176025" y="1879125"/>
              <a:ext cx="48625" cy="79875"/>
            </a:xfrm>
            <a:custGeom>
              <a:avLst/>
              <a:gdLst/>
              <a:ahLst/>
              <a:cxnLst/>
              <a:rect l="l" t="t" r="r" b="b"/>
              <a:pathLst>
                <a:path w="1945" h="3195" extrusionOk="0">
                  <a:moveTo>
                    <a:pt x="543" y="1"/>
                  </a:moveTo>
                  <a:cubicBezTo>
                    <a:pt x="514" y="1"/>
                    <a:pt x="485" y="4"/>
                    <a:pt x="457" y="11"/>
                  </a:cubicBezTo>
                  <a:cubicBezTo>
                    <a:pt x="73" y="131"/>
                    <a:pt x="1" y="947"/>
                    <a:pt x="289" y="1811"/>
                  </a:cubicBezTo>
                  <a:cubicBezTo>
                    <a:pt x="552" y="2623"/>
                    <a:pt x="1016" y="3195"/>
                    <a:pt x="1387" y="3195"/>
                  </a:cubicBezTo>
                  <a:cubicBezTo>
                    <a:pt x="1422" y="3195"/>
                    <a:pt x="1456" y="3190"/>
                    <a:pt x="1489" y="3179"/>
                  </a:cubicBezTo>
                  <a:cubicBezTo>
                    <a:pt x="1873" y="3059"/>
                    <a:pt x="1945" y="2243"/>
                    <a:pt x="1657" y="1355"/>
                  </a:cubicBezTo>
                  <a:cubicBezTo>
                    <a:pt x="1390" y="554"/>
                    <a:pt x="917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2" name="Google Shape;726;p39">
              <a:extLst>
                <a:ext uri="{FF2B5EF4-FFF2-40B4-BE49-F238E27FC236}">
                  <a16:creationId xmlns:a16="http://schemas.microsoft.com/office/drawing/2014/main" id="{E0908560-A0B4-441F-A4BE-B7EEE68184D0}"/>
                </a:ext>
              </a:extLst>
            </p:cNvPr>
            <p:cNvSpPr/>
            <p:nvPr/>
          </p:nvSpPr>
          <p:spPr>
            <a:xfrm>
              <a:off x="5412450" y="1799800"/>
              <a:ext cx="48625" cy="80575"/>
            </a:xfrm>
            <a:custGeom>
              <a:avLst/>
              <a:gdLst/>
              <a:ahLst/>
              <a:cxnLst/>
              <a:rect l="l" t="t" r="r" b="b"/>
              <a:pathLst>
                <a:path w="1945" h="3223" extrusionOk="0">
                  <a:moveTo>
                    <a:pt x="553" y="0"/>
                  </a:moveTo>
                  <a:cubicBezTo>
                    <a:pt x="520" y="0"/>
                    <a:pt x="488" y="5"/>
                    <a:pt x="457" y="16"/>
                  </a:cubicBezTo>
                  <a:cubicBezTo>
                    <a:pt x="73" y="136"/>
                    <a:pt x="1" y="952"/>
                    <a:pt x="289" y="1840"/>
                  </a:cubicBezTo>
                  <a:cubicBezTo>
                    <a:pt x="553" y="2632"/>
                    <a:pt x="1039" y="3223"/>
                    <a:pt x="1396" y="3223"/>
                  </a:cubicBezTo>
                  <a:cubicBezTo>
                    <a:pt x="1428" y="3223"/>
                    <a:pt x="1459" y="3218"/>
                    <a:pt x="1489" y="3208"/>
                  </a:cubicBezTo>
                  <a:cubicBezTo>
                    <a:pt x="1873" y="3064"/>
                    <a:pt x="1945" y="2248"/>
                    <a:pt x="1657" y="1384"/>
                  </a:cubicBezTo>
                  <a:cubicBezTo>
                    <a:pt x="1394" y="572"/>
                    <a:pt x="909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3" name="Google Shape;727;p39">
              <a:extLst>
                <a:ext uri="{FF2B5EF4-FFF2-40B4-BE49-F238E27FC236}">
                  <a16:creationId xmlns:a16="http://schemas.microsoft.com/office/drawing/2014/main" id="{F3A0A9E5-AFA3-4E62-93A3-999EAD157699}"/>
                </a:ext>
              </a:extLst>
            </p:cNvPr>
            <p:cNvSpPr/>
            <p:nvPr/>
          </p:nvSpPr>
          <p:spPr>
            <a:xfrm>
              <a:off x="5257650" y="1843350"/>
              <a:ext cx="79975" cy="79525"/>
            </a:xfrm>
            <a:custGeom>
              <a:avLst/>
              <a:gdLst/>
              <a:ahLst/>
              <a:cxnLst/>
              <a:rect l="l" t="t" r="r" b="b"/>
              <a:pathLst>
                <a:path w="3199" h="3181" extrusionOk="0">
                  <a:moveTo>
                    <a:pt x="1989" y="1"/>
                  </a:moveTo>
                  <a:cubicBezTo>
                    <a:pt x="1982" y="1"/>
                    <a:pt x="1975" y="1"/>
                    <a:pt x="1968" y="2"/>
                  </a:cubicBezTo>
                  <a:cubicBezTo>
                    <a:pt x="1056" y="74"/>
                    <a:pt x="0" y="1010"/>
                    <a:pt x="264" y="2042"/>
                  </a:cubicBezTo>
                  <a:cubicBezTo>
                    <a:pt x="384" y="2498"/>
                    <a:pt x="768" y="2882"/>
                    <a:pt x="1224" y="3002"/>
                  </a:cubicBezTo>
                  <a:cubicBezTo>
                    <a:pt x="1520" y="3105"/>
                    <a:pt x="1884" y="3180"/>
                    <a:pt x="2235" y="3180"/>
                  </a:cubicBezTo>
                  <a:cubicBezTo>
                    <a:pt x="2541" y="3180"/>
                    <a:pt x="2838" y="3123"/>
                    <a:pt x="3072" y="2978"/>
                  </a:cubicBezTo>
                  <a:cubicBezTo>
                    <a:pt x="3198" y="2894"/>
                    <a:pt x="3123" y="2701"/>
                    <a:pt x="2990" y="2701"/>
                  </a:cubicBezTo>
                  <a:cubicBezTo>
                    <a:pt x="2970" y="2701"/>
                    <a:pt x="2950" y="2705"/>
                    <a:pt x="2928" y="2714"/>
                  </a:cubicBezTo>
                  <a:cubicBezTo>
                    <a:pt x="2728" y="2834"/>
                    <a:pt x="2462" y="2891"/>
                    <a:pt x="2181" y="2891"/>
                  </a:cubicBezTo>
                  <a:cubicBezTo>
                    <a:pt x="1451" y="2891"/>
                    <a:pt x="615" y="2508"/>
                    <a:pt x="528" y="1850"/>
                  </a:cubicBezTo>
                  <a:cubicBezTo>
                    <a:pt x="432" y="1058"/>
                    <a:pt x="1248" y="362"/>
                    <a:pt x="1968" y="290"/>
                  </a:cubicBezTo>
                  <a:cubicBezTo>
                    <a:pt x="2153" y="290"/>
                    <a:pt x="2160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4" name="Google Shape;728;p39">
              <a:extLst>
                <a:ext uri="{FF2B5EF4-FFF2-40B4-BE49-F238E27FC236}">
                  <a16:creationId xmlns:a16="http://schemas.microsoft.com/office/drawing/2014/main" id="{216E2108-ECC8-4999-9FE9-BB9CB11D33C6}"/>
                </a:ext>
              </a:extLst>
            </p:cNvPr>
            <p:cNvSpPr/>
            <p:nvPr/>
          </p:nvSpPr>
          <p:spPr>
            <a:xfrm>
              <a:off x="5146025" y="1408225"/>
              <a:ext cx="576700" cy="443275"/>
            </a:xfrm>
            <a:custGeom>
              <a:avLst/>
              <a:gdLst/>
              <a:ahLst/>
              <a:cxnLst/>
              <a:rect l="l" t="t" r="r" b="b"/>
              <a:pathLst>
                <a:path w="23068" h="17731" extrusionOk="0">
                  <a:moveTo>
                    <a:pt x="8137" y="1"/>
                  </a:moveTo>
                  <a:cubicBezTo>
                    <a:pt x="5474" y="1"/>
                    <a:pt x="2665" y="395"/>
                    <a:pt x="769" y="2381"/>
                  </a:cubicBezTo>
                  <a:lnTo>
                    <a:pt x="1" y="1853"/>
                  </a:lnTo>
                  <a:lnTo>
                    <a:pt x="1" y="1853"/>
                  </a:lnTo>
                  <a:cubicBezTo>
                    <a:pt x="25" y="5286"/>
                    <a:pt x="1729" y="8478"/>
                    <a:pt x="4561" y="10398"/>
                  </a:cubicBezTo>
                  <a:cubicBezTo>
                    <a:pt x="6362" y="11604"/>
                    <a:pt x="8464" y="12164"/>
                    <a:pt x="10580" y="12164"/>
                  </a:cubicBezTo>
                  <a:cubicBezTo>
                    <a:pt x="11622" y="12164"/>
                    <a:pt x="12668" y="12028"/>
                    <a:pt x="13682" y="11766"/>
                  </a:cubicBezTo>
                  <a:cubicBezTo>
                    <a:pt x="13742" y="11742"/>
                    <a:pt x="13808" y="11730"/>
                    <a:pt x="13877" y="11730"/>
                  </a:cubicBezTo>
                  <a:cubicBezTo>
                    <a:pt x="13946" y="11730"/>
                    <a:pt x="14018" y="11742"/>
                    <a:pt x="14090" y="11766"/>
                  </a:cubicBezTo>
                  <a:cubicBezTo>
                    <a:pt x="14234" y="11886"/>
                    <a:pt x="14330" y="12054"/>
                    <a:pt x="14354" y="12246"/>
                  </a:cubicBezTo>
                  <a:cubicBezTo>
                    <a:pt x="15266" y="15151"/>
                    <a:pt x="17714" y="17503"/>
                    <a:pt x="20475" y="17719"/>
                  </a:cubicBezTo>
                  <a:cubicBezTo>
                    <a:pt x="20575" y="17726"/>
                    <a:pt x="20677" y="17730"/>
                    <a:pt x="20778" y="17730"/>
                  </a:cubicBezTo>
                  <a:cubicBezTo>
                    <a:pt x="21351" y="17730"/>
                    <a:pt x="21918" y="17603"/>
                    <a:pt x="22347" y="17215"/>
                  </a:cubicBezTo>
                  <a:cubicBezTo>
                    <a:pt x="22947" y="16639"/>
                    <a:pt x="23067" y="15655"/>
                    <a:pt x="23067" y="14767"/>
                  </a:cubicBezTo>
                  <a:cubicBezTo>
                    <a:pt x="23067" y="12654"/>
                    <a:pt x="22563" y="10566"/>
                    <a:pt x="21915" y="8550"/>
                  </a:cubicBezTo>
                  <a:cubicBezTo>
                    <a:pt x="21051" y="5910"/>
                    <a:pt x="19851" y="3245"/>
                    <a:pt x="17690" y="1781"/>
                  </a:cubicBezTo>
                  <a:cubicBezTo>
                    <a:pt x="16154" y="725"/>
                    <a:pt x="14282" y="413"/>
                    <a:pt x="12482" y="221"/>
                  </a:cubicBezTo>
                  <a:cubicBezTo>
                    <a:pt x="11210" y="101"/>
                    <a:pt x="9914" y="29"/>
                    <a:pt x="8642" y="5"/>
                  </a:cubicBezTo>
                  <a:cubicBezTo>
                    <a:pt x="8474" y="2"/>
                    <a:pt x="8306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5" name="Google Shape;729;p39">
              <a:extLst>
                <a:ext uri="{FF2B5EF4-FFF2-40B4-BE49-F238E27FC236}">
                  <a16:creationId xmlns:a16="http://schemas.microsoft.com/office/drawing/2014/main" id="{5BAC9CE4-0F85-4FD7-88E7-8AF5263CEFDF}"/>
                </a:ext>
              </a:extLst>
            </p:cNvPr>
            <p:cNvSpPr/>
            <p:nvPr/>
          </p:nvSpPr>
          <p:spPr>
            <a:xfrm>
              <a:off x="4927600" y="3012775"/>
              <a:ext cx="81050" cy="92075"/>
            </a:xfrm>
            <a:custGeom>
              <a:avLst/>
              <a:gdLst/>
              <a:ahLst/>
              <a:cxnLst/>
              <a:rect l="l" t="t" r="r" b="b"/>
              <a:pathLst>
                <a:path w="3242" h="3683" extrusionOk="0">
                  <a:moveTo>
                    <a:pt x="1598" y="1"/>
                  </a:moveTo>
                  <a:cubicBezTo>
                    <a:pt x="1562" y="1"/>
                    <a:pt x="1525" y="3"/>
                    <a:pt x="1489" y="6"/>
                  </a:cubicBezTo>
                  <a:cubicBezTo>
                    <a:pt x="625" y="78"/>
                    <a:pt x="1" y="942"/>
                    <a:pt x="73" y="1950"/>
                  </a:cubicBezTo>
                  <a:cubicBezTo>
                    <a:pt x="142" y="2937"/>
                    <a:pt x="847" y="3683"/>
                    <a:pt x="1644" y="3683"/>
                  </a:cubicBezTo>
                  <a:cubicBezTo>
                    <a:pt x="1680" y="3683"/>
                    <a:pt x="1716" y="3681"/>
                    <a:pt x="1753" y="3678"/>
                  </a:cubicBezTo>
                  <a:cubicBezTo>
                    <a:pt x="2617" y="3630"/>
                    <a:pt x="3241" y="2742"/>
                    <a:pt x="3169" y="1734"/>
                  </a:cubicBezTo>
                  <a:cubicBezTo>
                    <a:pt x="3100" y="747"/>
                    <a:pt x="2394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6" name="Google Shape;730;p39">
              <a:extLst>
                <a:ext uri="{FF2B5EF4-FFF2-40B4-BE49-F238E27FC236}">
                  <a16:creationId xmlns:a16="http://schemas.microsoft.com/office/drawing/2014/main" id="{1321B61E-F032-4A58-A7C6-B21C6707A6E1}"/>
                </a:ext>
              </a:extLst>
            </p:cNvPr>
            <p:cNvSpPr/>
            <p:nvPr/>
          </p:nvSpPr>
          <p:spPr>
            <a:xfrm>
              <a:off x="5027225" y="2627000"/>
              <a:ext cx="393050" cy="364925"/>
            </a:xfrm>
            <a:custGeom>
              <a:avLst/>
              <a:gdLst/>
              <a:ahLst/>
              <a:cxnLst/>
              <a:rect l="l" t="t" r="r" b="b"/>
              <a:pathLst>
                <a:path w="15722" h="14597" extrusionOk="0">
                  <a:moveTo>
                    <a:pt x="5973" y="0"/>
                  </a:moveTo>
                  <a:cubicBezTo>
                    <a:pt x="5751" y="0"/>
                    <a:pt x="5539" y="140"/>
                    <a:pt x="5473" y="363"/>
                  </a:cubicBezTo>
                  <a:cubicBezTo>
                    <a:pt x="5305" y="819"/>
                    <a:pt x="5473" y="1371"/>
                    <a:pt x="5665" y="1803"/>
                  </a:cubicBezTo>
                  <a:cubicBezTo>
                    <a:pt x="5977" y="2475"/>
                    <a:pt x="6433" y="3099"/>
                    <a:pt x="6577" y="3819"/>
                  </a:cubicBezTo>
                  <a:cubicBezTo>
                    <a:pt x="4969" y="3579"/>
                    <a:pt x="3336" y="3411"/>
                    <a:pt x="1704" y="3363"/>
                  </a:cubicBezTo>
                  <a:cubicBezTo>
                    <a:pt x="1344" y="3363"/>
                    <a:pt x="912" y="3411"/>
                    <a:pt x="816" y="3747"/>
                  </a:cubicBezTo>
                  <a:cubicBezTo>
                    <a:pt x="696" y="4155"/>
                    <a:pt x="1248" y="4420"/>
                    <a:pt x="1680" y="4492"/>
                  </a:cubicBezTo>
                  <a:lnTo>
                    <a:pt x="5713" y="5260"/>
                  </a:lnTo>
                  <a:cubicBezTo>
                    <a:pt x="5563" y="5251"/>
                    <a:pt x="5417" y="5245"/>
                    <a:pt x="5272" y="5245"/>
                  </a:cubicBezTo>
                  <a:cubicBezTo>
                    <a:pt x="5020" y="5245"/>
                    <a:pt x="4771" y="5262"/>
                    <a:pt x="4513" y="5308"/>
                  </a:cubicBezTo>
                  <a:lnTo>
                    <a:pt x="3288" y="5356"/>
                  </a:lnTo>
                  <a:cubicBezTo>
                    <a:pt x="2520" y="5380"/>
                    <a:pt x="1752" y="5380"/>
                    <a:pt x="984" y="5476"/>
                  </a:cubicBezTo>
                  <a:cubicBezTo>
                    <a:pt x="672" y="5500"/>
                    <a:pt x="360" y="5620"/>
                    <a:pt x="96" y="5836"/>
                  </a:cubicBezTo>
                  <a:cubicBezTo>
                    <a:pt x="72" y="5860"/>
                    <a:pt x="24" y="5884"/>
                    <a:pt x="24" y="5932"/>
                  </a:cubicBezTo>
                  <a:cubicBezTo>
                    <a:pt x="0" y="6052"/>
                    <a:pt x="96" y="6148"/>
                    <a:pt x="192" y="6196"/>
                  </a:cubicBezTo>
                  <a:cubicBezTo>
                    <a:pt x="651" y="6375"/>
                    <a:pt x="1126" y="6472"/>
                    <a:pt x="1604" y="6472"/>
                  </a:cubicBezTo>
                  <a:cubicBezTo>
                    <a:pt x="1702" y="6472"/>
                    <a:pt x="1799" y="6468"/>
                    <a:pt x="1896" y="6460"/>
                  </a:cubicBezTo>
                  <a:cubicBezTo>
                    <a:pt x="2424" y="6460"/>
                    <a:pt x="2928" y="6460"/>
                    <a:pt x="3432" y="6508"/>
                  </a:cubicBezTo>
                  <a:cubicBezTo>
                    <a:pt x="4033" y="6556"/>
                    <a:pt x="4657" y="6532"/>
                    <a:pt x="5257" y="6628"/>
                  </a:cubicBezTo>
                  <a:cubicBezTo>
                    <a:pt x="4993" y="6652"/>
                    <a:pt x="4705" y="6700"/>
                    <a:pt x="4441" y="6796"/>
                  </a:cubicBezTo>
                  <a:cubicBezTo>
                    <a:pt x="4153" y="6844"/>
                    <a:pt x="3889" y="6916"/>
                    <a:pt x="3576" y="6964"/>
                  </a:cubicBezTo>
                  <a:cubicBezTo>
                    <a:pt x="2928" y="7060"/>
                    <a:pt x="2232" y="7036"/>
                    <a:pt x="1584" y="7204"/>
                  </a:cubicBezTo>
                  <a:cubicBezTo>
                    <a:pt x="1320" y="7300"/>
                    <a:pt x="552" y="7348"/>
                    <a:pt x="528" y="7756"/>
                  </a:cubicBezTo>
                  <a:cubicBezTo>
                    <a:pt x="528" y="7924"/>
                    <a:pt x="768" y="7996"/>
                    <a:pt x="912" y="8044"/>
                  </a:cubicBezTo>
                  <a:cubicBezTo>
                    <a:pt x="1232" y="8144"/>
                    <a:pt x="1552" y="8194"/>
                    <a:pt x="1886" y="8194"/>
                  </a:cubicBezTo>
                  <a:cubicBezTo>
                    <a:pt x="1953" y="8194"/>
                    <a:pt x="2020" y="8192"/>
                    <a:pt x="2088" y="8188"/>
                  </a:cubicBezTo>
                  <a:cubicBezTo>
                    <a:pt x="2454" y="8205"/>
                    <a:pt x="2823" y="8213"/>
                    <a:pt x="3192" y="8213"/>
                  </a:cubicBezTo>
                  <a:cubicBezTo>
                    <a:pt x="3866" y="8213"/>
                    <a:pt x="4542" y="8186"/>
                    <a:pt x="5209" y="8140"/>
                  </a:cubicBezTo>
                  <a:lnTo>
                    <a:pt x="5209" y="8140"/>
                  </a:lnTo>
                  <a:cubicBezTo>
                    <a:pt x="4849" y="8380"/>
                    <a:pt x="4465" y="8572"/>
                    <a:pt x="4057" y="8716"/>
                  </a:cubicBezTo>
                  <a:cubicBezTo>
                    <a:pt x="3408" y="8932"/>
                    <a:pt x="2760" y="9172"/>
                    <a:pt x="2112" y="9388"/>
                  </a:cubicBezTo>
                  <a:cubicBezTo>
                    <a:pt x="1776" y="9508"/>
                    <a:pt x="1392" y="9724"/>
                    <a:pt x="1416" y="10060"/>
                  </a:cubicBezTo>
                  <a:cubicBezTo>
                    <a:pt x="1734" y="10243"/>
                    <a:pt x="2075" y="10305"/>
                    <a:pt x="2430" y="10305"/>
                  </a:cubicBezTo>
                  <a:cubicBezTo>
                    <a:pt x="3147" y="10305"/>
                    <a:pt x="3918" y="10052"/>
                    <a:pt x="4657" y="10036"/>
                  </a:cubicBezTo>
                  <a:cubicBezTo>
                    <a:pt x="4825" y="10036"/>
                    <a:pt x="5017" y="10060"/>
                    <a:pt x="5185" y="10132"/>
                  </a:cubicBezTo>
                  <a:cubicBezTo>
                    <a:pt x="5593" y="10348"/>
                    <a:pt x="5689" y="10852"/>
                    <a:pt x="5809" y="11284"/>
                  </a:cubicBezTo>
                  <a:cubicBezTo>
                    <a:pt x="6049" y="12100"/>
                    <a:pt x="6553" y="12796"/>
                    <a:pt x="7249" y="13252"/>
                  </a:cubicBezTo>
                  <a:cubicBezTo>
                    <a:pt x="8017" y="13732"/>
                    <a:pt x="8641" y="14285"/>
                    <a:pt x="9505" y="14597"/>
                  </a:cubicBezTo>
                  <a:lnTo>
                    <a:pt x="15722" y="8980"/>
                  </a:lnTo>
                  <a:cubicBezTo>
                    <a:pt x="14066" y="8548"/>
                    <a:pt x="12529" y="7780"/>
                    <a:pt x="11209" y="6724"/>
                  </a:cubicBezTo>
                  <a:cubicBezTo>
                    <a:pt x="10081" y="5836"/>
                    <a:pt x="8929" y="4828"/>
                    <a:pt x="8257" y="3531"/>
                  </a:cubicBezTo>
                  <a:cubicBezTo>
                    <a:pt x="7657" y="2403"/>
                    <a:pt x="7201" y="1227"/>
                    <a:pt x="6385" y="267"/>
                  </a:cubicBezTo>
                  <a:cubicBezTo>
                    <a:pt x="6289" y="147"/>
                    <a:pt x="6169" y="51"/>
                    <a:pt x="6025" y="3"/>
                  </a:cubicBezTo>
                  <a:cubicBezTo>
                    <a:pt x="6007" y="1"/>
                    <a:pt x="5990" y="0"/>
                    <a:pt x="5973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7" name="Google Shape;862;p45">
            <a:extLst>
              <a:ext uri="{FF2B5EF4-FFF2-40B4-BE49-F238E27FC236}">
                <a16:creationId xmlns:a16="http://schemas.microsoft.com/office/drawing/2014/main" id="{075B61B3-D69D-4E6C-9BE7-A71BE2C772C7}"/>
              </a:ext>
            </a:extLst>
          </p:cNvPr>
          <p:cNvGrpSpPr/>
          <p:nvPr/>
        </p:nvGrpSpPr>
        <p:grpSpPr>
          <a:xfrm>
            <a:off x="438930" y="404636"/>
            <a:ext cx="1081139" cy="942678"/>
            <a:chOff x="2060750" y="1945217"/>
            <a:chExt cx="1088688" cy="1012500"/>
          </a:xfrm>
        </p:grpSpPr>
        <p:sp>
          <p:nvSpPr>
            <p:cNvPr id="38" name="Google Shape;863;p45">
              <a:extLst>
                <a:ext uri="{FF2B5EF4-FFF2-40B4-BE49-F238E27FC236}">
                  <a16:creationId xmlns:a16="http://schemas.microsoft.com/office/drawing/2014/main" id="{A3D0DF54-B50B-4C9F-B080-A6A2BC941405}"/>
                </a:ext>
              </a:extLst>
            </p:cNvPr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9" name="Google Shape;864;p45">
              <a:extLst>
                <a:ext uri="{FF2B5EF4-FFF2-40B4-BE49-F238E27FC236}">
                  <a16:creationId xmlns:a16="http://schemas.microsoft.com/office/drawing/2014/main" id="{1D52CC1E-4129-4E2A-9F79-A2B47272C581}"/>
                </a:ext>
              </a:extLst>
            </p:cNvPr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40" name="Google Shape;881;p45">
            <a:extLst>
              <a:ext uri="{FF2B5EF4-FFF2-40B4-BE49-F238E27FC236}">
                <a16:creationId xmlns:a16="http://schemas.microsoft.com/office/drawing/2014/main" id="{69DE489D-D0BD-4E00-86E2-16EA632B1272}"/>
              </a:ext>
            </a:extLst>
          </p:cNvPr>
          <p:cNvSpPr txBox="1">
            <a:spLocks/>
          </p:cNvSpPr>
          <p:nvPr/>
        </p:nvSpPr>
        <p:spPr>
          <a:xfrm>
            <a:off x="1615656" y="662159"/>
            <a:ext cx="9332244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Trao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đổi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với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bạn</a:t>
            </a:r>
            <a:r>
              <a:rPr lang="en-US" sz="3200" b="1" dirty="0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:</a:t>
            </a:r>
            <a:endParaRPr lang="vi-VN" sz="3200" b="1" dirty="0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1" name="Google Shape;883;p45">
            <a:extLst>
              <a:ext uri="{FF2B5EF4-FFF2-40B4-BE49-F238E27FC236}">
                <a16:creationId xmlns:a16="http://schemas.microsoft.com/office/drawing/2014/main" id="{4B306EF4-2D9D-49D7-AB76-4019EB0CF93D}"/>
              </a:ext>
            </a:extLst>
          </p:cNvPr>
          <p:cNvSpPr txBox="1">
            <a:spLocks/>
          </p:cNvSpPr>
          <p:nvPr/>
        </p:nvSpPr>
        <p:spPr>
          <a:xfrm>
            <a:off x="523983" y="564668"/>
            <a:ext cx="940800" cy="65919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3200" b="1">
                <a:latin typeface="UTM Avo" panose="02040603050506020204" pitchFamily="18" charset="0"/>
              </a:rPr>
              <a:t>4</a:t>
            </a:r>
          </a:p>
        </p:txBody>
      </p:sp>
      <p:sp>
        <p:nvSpPr>
          <p:cNvPr id="42" name="Google Shape;881;p45">
            <a:extLst>
              <a:ext uri="{FF2B5EF4-FFF2-40B4-BE49-F238E27FC236}">
                <a16:creationId xmlns:a16="http://schemas.microsoft.com/office/drawing/2014/main" id="{045BF038-0374-4876-83BE-3449A88BDF15}"/>
              </a:ext>
            </a:extLst>
          </p:cNvPr>
          <p:cNvSpPr txBox="1">
            <a:spLocks/>
          </p:cNvSpPr>
          <p:nvPr/>
        </p:nvSpPr>
        <p:spPr>
          <a:xfrm>
            <a:off x="658802" y="2168374"/>
            <a:ext cx="7803603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a)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một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chi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tiết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trong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truyện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em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thích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nhất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6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3" name="Google Shape;881;p45">
            <a:extLst>
              <a:ext uri="{FF2B5EF4-FFF2-40B4-BE49-F238E27FC236}">
                <a16:creationId xmlns:a16="http://schemas.microsoft.com/office/drawing/2014/main" id="{E2C8DCDA-E1CF-4AE2-85F0-8CE61655B027}"/>
              </a:ext>
            </a:extLst>
          </p:cNvPr>
          <p:cNvSpPr txBox="1">
            <a:spLocks/>
          </p:cNvSpPr>
          <p:nvPr/>
        </p:nvSpPr>
        <p:spPr>
          <a:xfrm>
            <a:off x="663402" y="3852807"/>
            <a:ext cx="7993895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b)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Về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nguyên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nhân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dẫn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đến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thành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tích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bất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ngờ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Tôm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600" dirty="0" err="1">
                <a:latin typeface="UTM Avo" panose="02040603050506020204" pitchFamily="18" charset="0"/>
                <a:cs typeface="Quicksand Bold" panose="020B0604020202020204" charset="0"/>
              </a:rPr>
              <a:t>Chíp</a:t>
            </a:r>
            <a:r>
              <a:rPr lang="en-US" sz="36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6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44" name="Google Shape;881;p45">
            <a:extLst>
              <a:ext uri="{FF2B5EF4-FFF2-40B4-BE49-F238E27FC236}">
                <a16:creationId xmlns:a16="http://schemas.microsoft.com/office/drawing/2014/main" id="{F6C8F4C5-1794-4605-81E2-38C51B83B86B}"/>
              </a:ext>
            </a:extLst>
          </p:cNvPr>
          <p:cNvSpPr txBox="1">
            <a:spLocks/>
          </p:cNvSpPr>
          <p:nvPr/>
        </p:nvSpPr>
        <p:spPr>
          <a:xfrm>
            <a:off x="658801" y="5310014"/>
            <a:ext cx="7284067" cy="464208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600">
                <a:latin typeface="UTM Avo" panose="02040603050506020204" pitchFamily="18" charset="0"/>
                <a:cs typeface="Quicksand Bold" panose="020B0604020202020204" charset="0"/>
              </a:rPr>
              <a:t>c) Về ý nghĩa câu chuyện.</a:t>
            </a:r>
          </a:p>
          <a:p>
            <a:pPr marL="0" indent="0" algn="just">
              <a:spcBef>
                <a:spcPts val="0"/>
              </a:spcBef>
              <a:buFont typeface="Arial" panose="020B0604020202020204" pitchFamily="34" charset="0"/>
              <a:buNone/>
            </a:pPr>
            <a:endParaRPr lang="vi-VN" sz="360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23161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275303" y="137559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6D2348C-3FDE-45C6-B0FD-41C3D008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grpSp>
        <p:nvGrpSpPr>
          <p:cNvPr id="12" name="组合 19">
            <a:extLst>
              <a:ext uri="{FF2B5EF4-FFF2-40B4-BE49-F238E27FC236}">
                <a16:creationId xmlns:a16="http://schemas.microsoft.com/office/drawing/2014/main" id="{67934279-2B2E-4588-80EF-1C66907B0A35}"/>
              </a:ext>
            </a:extLst>
          </p:cNvPr>
          <p:cNvGrpSpPr/>
          <p:nvPr/>
        </p:nvGrpSpPr>
        <p:grpSpPr>
          <a:xfrm>
            <a:off x="6953978" y="1750071"/>
            <a:ext cx="4943629" cy="2166875"/>
            <a:chOff x="692006" y="116442"/>
            <a:chExt cx="11176173" cy="2919244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B4AC16F0-A2E3-486B-B613-B1329A4C39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49A79661-6492-4C24-9326-A223041B752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708A28B8-1127-474A-9E20-2744532B294B}"/>
              </a:ext>
            </a:extLst>
          </p:cNvPr>
          <p:cNvGrpSpPr/>
          <p:nvPr/>
        </p:nvGrpSpPr>
        <p:grpSpPr>
          <a:xfrm>
            <a:off x="6903176" y="4054505"/>
            <a:ext cx="4943629" cy="2554545"/>
            <a:chOff x="692006" y="116442"/>
            <a:chExt cx="11176173" cy="2919244"/>
          </a:xfrm>
        </p:grpSpPr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AD7C3A64-84B6-4C96-B4F9-77F46FCDA1C8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A43B35F-2F19-44DE-92B1-C0302C852999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E4C446-5B0D-41A4-85EE-9EE95ECF6FC7}"/>
              </a:ext>
            </a:extLst>
          </p:cNvPr>
          <p:cNvSpPr txBox="1"/>
          <p:nvPr/>
        </p:nvSpPr>
        <p:spPr>
          <a:xfrm>
            <a:off x="7129824" y="1811939"/>
            <a:ext cx="4591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Nguyên</a:t>
            </a:r>
            <a:r>
              <a:rPr kumimoji="0" lang="en-029" sz="3200" b="1" i="0" u="none" strike="noStrike" kern="1200" cap="none" spc="0" normalizeH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dẫn đến thành tích bất ngờ của Tôm Chíp là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751B6-7FD0-4B0B-B25B-6313012DF955}"/>
              </a:ext>
            </a:extLst>
          </p:cNvPr>
          <p:cNvSpPr txBox="1"/>
          <p:nvPr/>
        </p:nvSpPr>
        <p:spPr>
          <a:xfrm>
            <a:off x="7462174" y="4933233"/>
            <a:ext cx="4100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Ý nghĩa truyện là gì?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88CA7FB-8D93-4040-AF83-1B4FC37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2174" y="137559"/>
            <a:ext cx="4520598" cy="198341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08296-FFE9-408D-959F-D07AEC3E00E5}"/>
              </a:ext>
            </a:extLst>
          </p:cNvPr>
          <p:cNvSpPr txBox="1"/>
          <p:nvPr/>
        </p:nvSpPr>
        <p:spPr>
          <a:xfrm flipH="1">
            <a:off x="7916589" y="291754"/>
            <a:ext cx="3664461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>
                <a:glow rad="63500">
                  <a:srgbClr val="62BA4A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FC7BC7-5C1B-4F59-804D-AF2E0F764011}"/>
              </a:ext>
            </a:extLst>
          </p:cNvPr>
          <p:cNvSpPr txBox="1"/>
          <p:nvPr/>
        </p:nvSpPr>
        <p:spPr>
          <a:xfrm>
            <a:off x="7150063" y="1716427"/>
            <a:ext cx="4591935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b="1">
                <a:solidFill>
                  <a:srgbClr val="62BA4A">
                    <a:lumMod val="50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Sự phản ứng nhanh, thông minh, dũng cảm trước tình huống bất ngờ nhằm kịp cứu em nhỏ.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9AD9B-3F5F-4B17-8E0D-37388DC904A7}"/>
              </a:ext>
            </a:extLst>
          </p:cNvPr>
          <p:cNvSpPr txBox="1"/>
          <p:nvPr/>
        </p:nvSpPr>
        <p:spPr>
          <a:xfrm>
            <a:off x="6981383" y="4168139"/>
            <a:ext cx="5121084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 noProof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Khen ngợi Tôm Chíp dũng cảm, quên mình cứu người bị nạn; trong tình huống nguy hiểm bộc lộ nhiều phẩm chất đáng quý.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5803DF81-3640-438D-A754-9E120026BD64}"/>
              </a:ext>
            </a:extLst>
          </p:cNvPr>
          <p:cNvSpPr txBox="1"/>
          <p:nvPr/>
        </p:nvSpPr>
        <p:spPr>
          <a:xfrm>
            <a:off x="887572" y="201579"/>
            <a:ext cx="613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địch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5C6BB909-720F-4E98-8EE6-43A606F0704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064" y="960760"/>
            <a:ext cx="6645053" cy="5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038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2" grpId="0"/>
      <p:bldP spid="2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sp>
        <p:nvSpPr>
          <p:cNvPr id="8" name="圆角矩形 7"/>
          <p:cNvSpPr/>
          <p:nvPr/>
        </p:nvSpPr>
        <p:spPr>
          <a:xfrm>
            <a:off x="1915886" y="2718888"/>
            <a:ext cx="8360228" cy="3768998"/>
          </a:xfrm>
          <a:prstGeom prst="roundRect">
            <a:avLst/>
          </a:prstGeom>
          <a:solidFill>
            <a:schemeClr val="bg1"/>
          </a:solidFill>
          <a:ln w="19050">
            <a:solidFill>
              <a:srgbClr val="62BA4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1200" cap="none" spc="0" normalizeH="0" baseline="0" noProof="0" dirty="0">
              <a:ln>
                <a:noFill/>
              </a:ln>
              <a:solidFill>
                <a:srgbClr val="62BA4A"/>
              </a:solidFill>
              <a:effectLst/>
              <a:uLnTx/>
              <a:uFillTx/>
              <a:latin typeface="Calibri" panose="020F0502020204030204" pitchFamily="34" charset="0"/>
              <a:ea typeface="Source Han Serif SC" panose="02020400000000000000" pitchFamily="18" charset="-122"/>
              <a:cs typeface="Calibri" panose="020F0502020204030204" pitchFamily="34" charset="0"/>
              <a:sym typeface="Source Han Serif SC" panose="02020400000000000000" pitchFamily="18" charset="-122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9E89BD3-AB6F-480F-AD5B-20F249E04E92}"/>
              </a:ext>
            </a:extLst>
          </p:cNvPr>
          <p:cNvSpPr txBox="1"/>
          <p:nvPr/>
        </p:nvSpPr>
        <p:spPr>
          <a:xfrm>
            <a:off x="3614375" y="3044279"/>
            <a:ext cx="6096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4400" dirty="0">
                <a:solidFill>
                  <a:schemeClr val="accent3">
                    <a:lumMod val="50000"/>
                  </a:schemeClr>
                </a:solidFill>
                <a:latin typeface="#9Slide03 AmpleSoft Bold" panose="02000000000000000000" pitchFamily="2" charset="0"/>
                <a:ea typeface="Times New Roman" panose="02020603050405020304" pitchFamily="18" charset="0"/>
              </a:rPr>
              <a:t>DẶN DÒ</a:t>
            </a:r>
            <a:endParaRPr lang="en-US" sz="4400" dirty="0">
              <a:solidFill>
                <a:schemeClr val="accent3">
                  <a:lumMod val="50000"/>
                </a:schemeClr>
              </a:solidFill>
              <a:latin typeface="#9Slide03 AmpleSoft Bold" panose="02000000000000000000" pitchFamily="2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F8BB04-6305-45F3-9B9D-E12CCC4A76B2}"/>
              </a:ext>
            </a:extLst>
          </p:cNvPr>
          <p:cNvSpPr txBox="1"/>
          <p:nvPr/>
        </p:nvSpPr>
        <p:spPr>
          <a:xfrm>
            <a:off x="2595717" y="3813720"/>
            <a:ext cx="6754760" cy="25042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câu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người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thân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0" marR="0" indent="133350" algn="just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</a:pPr>
            <a:r>
              <a:rPr lang="en-029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-</a:t>
            </a:r>
            <a:r>
              <a:rPr lang="en-029" sz="3200" dirty="0">
                <a:solidFill>
                  <a:srgbClr val="C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Kể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chuyện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nghe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>
                <a:solidFill>
                  <a:srgbClr val="C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solidFill>
                <a:srgbClr val="C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" name="图片 120">
            <a:extLst>
              <a:ext uri="{FF2B5EF4-FFF2-40B4-BE49-F238E27FC236}">
                <a16:creationId xmlns:a16="http://schemas.microsoft.com/office/drawing/2014/main" id="{CF5500AB-A0D8-49FE-B807-F31871A7373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0533" y="3508049"/>
            <a:ext cx="2369876" cy="3285509"/>
          </a:xfrm>
          <a:prstGeom prst="rect">
            <a:avLst/>
          </a:prstGeom>
          <a:effectLst>
            <a:glow rad="127000">
              <a:srgbClr val="88AA7B">
                <a:lumMod val="60000"/>
                <a:lumOff val="40000"/>
              </a:srgb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986254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1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9F9CDB-5B8A-4AFC-9F3A-6902B0F5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-1149" y="0"/>
            <a:ext cx="12193149" cy="685800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3E3D5C3-C8F6-4E46-BA19-6D258425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23396E1-AF62-4B86-90A8-C94C505FA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885523" y="-98322"/>
            <a:ext cx="9182501" cy="3014777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F1139A0C-8590-4B67-8826-0DB6304DA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A1358CB-F2D6-4190-B05C-983C11A8A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04B7E66-72E6-4FDC-8CBD-0AA455DB8946}"/>
              </a:ext>
            </a:extLst>
          </p:cNvPr>
          <p:cNvSpPr/>
          <p:nvPr/>
        </p:nvSpPr>
        <p:spPr>
          <a:xfrm>
            <a:off x="870157" y="1479681"/>
            <a:ext cx="9381699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XIN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CHÀO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VÀ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HẸN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GẶP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oiny" panose="02000903060500060000" pitchFamily="2" charset="0"/>
                <a:ea typeface="字魂59号-创粗黑"/>
                <a:cs typeface="+mn-cs"/>
              </a:rPr>
              <a:t>LẠI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oiny" panose="02000903060500060000" pitchFamily="2" charset="0"/>
              <a:ea typeface="字魂59号-创粗黑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111630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0" name="图片 54">
            <a:extLst>
              <a:ext uri="{FF2B5EF4-FFF2-40B4-BE49-F238E27FC236}">
                <a16:creationId xmlns:a16="http://schemas.microsoft.com/office/drawing/2014/main" id="{C08697E4-3CB4-4363-B17F-718E7AB724F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756013" y="-2193576"/>
            <a:ext cx="6858002" cy="11509310"/>
          </a:xfrm>
          <a:prstGeom prst="rect">
            <a:avLst/>
          </a:prstGeom>
        </p:spPr>
      </p:pic>
      <p:pic>
        <p:nvPicPr>
          <p:cNvPr id="16" name="Picture 2">
            <a:extLst>
              <a:ext uri="{FF2B5EF4-FFF2-40B4-BE49-F238E27FC236}">
                <a16:creationId xmlns:a16="http://schemas.microsoft.com/office/drawing/2014/main" id="{99C0E4A9-1D86-40EB-B67C-1D95E50C7D2E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-6379" y="2634486"/>
            <a:ext cx="3178196" cy="4223514"/>
          </a:xfrm>
          <a:prstGeom prst="rect">
            <a:avLst/>
          </a:prstGeom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9B46D312-8AD8-402F-8C8A-661EC15C44A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9870959" y="4300379"/>
            <a:ext cx="2321041" cy="2557621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30AE9069-EFB9-4B4E-A141-236E90D631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9444804" y="23434"/>
            <a:ext cx="2544095" cy="2257884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EAB70EE4-FE15-4DB8-AA46-DE8441B3F1AF}"/>
              </a:ext>
            </a:extLst>
          </p:cNvPr>
          <p:cNvSpPr txBox="1"/>
          <p:nvPr/>
        </p:nvSpPr>
        <p:spPr>
          <a:xfrm>
            <a:off x="4397709" y="1407184"/>
            <a:ext cx="3219151" cy="769441"/>
          </a:xfrm>
          <a:prstGeom prst="rect">
            <a:avLst/>
          </a:prstGeom>
          <a:solidFill>
            <a:srgbClr val="FFC000">
              <a:lumMod val="20000"/>
              <a:lumOff val="80000"/>
            </a:srgbClr>
          </a:solidFill>
        </p:spPr>
        <p:txBody>
          <a:bodyPr wrap="non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BoosterNextFYBlack" panose="02000A03000000020004" pitchFamily="2" charset="0"/>
              </a:rPr>
              <a:t>TIẾNG</a:t>
            </a:r>
            <a:r>
              <a:rPr kumimoji="0" 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BoosterNextFYBlack" panose="02000A03000000020004" pitchFamily="2" charset="0"/>
              </a:rPr>
              <a:t> </a:t>
            </a:r>
            <a:r>
              <a:rPr kumimoji="0" lang="en-US" sz="4400" b="0" i="0" u="none" strike="noStrike" kern="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>
                  <a:glow rad="101600">
                    <a:srgbClr val="ED7D31">
                      <a:satMod val="175000"/>
                      <a:alpha val="40000"/>
                    </a:srgbClr>
                  </a:glow>
                </a:effectLst>
                <a:uLnTx/>
                <a:uFillTx/>
                <a:latin typeface="#9Slide03 BoosterNextFYBlack" panose="02000A03000000020004" pitchFamily="2" charset="0"/>
              </a:rPr>
              <a:t>VIỆT</a:t>
            </a:r>
            <a:endParaRPr kumimoji="0" lang="en-US" sz="4400" b="0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glow rad="101600">
                  <a:srgbClr val="ED7D31">
                    <a:satMod val="175000"/>
                    <a:alpha val="40000"/>
                  </a:srgbClr>
                </a:glow>
              </a:effectLst>
              <a:uLnTx/>
              <a:uFillTx/>
              <a:latin typeface="#9Slide03 BoosterNextFYBlack" panose="02000A03000000020004" pitchFamily="2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1E891A9-2422-4B66-944B-DAB46375DFAC}"/>
              </a:ext>
            </a:extLst>
          </p:cNvPr>
          <p:cNvSpPr txBox="1"/>
          <p:nvPr/>
        </p:nvSpPr>
        <p:spPr>
          <a:xfrm>
            <a:off x="2791751" y="2625958"/>
            <a:ext cx="72743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Chủ</a:t>
            </a:r>
            <a:r>
              <a:rPr lang="en-US" sz="3600" dirty="0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điểm</a:t>
            </a:r>
            <a:r>
              <a:rPr lang="en-US" sz="3600" dirty="0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: </a:t>
            </a:r>
            <a:r>
              <a:rPr lang="en-US" sz="3600" dirty="0" err="1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Những</a:t>
            </a:r>
            <a:r>
              <a:rPr lang="en-US" sz="3600" dirty="0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chủ</a:t>
            </a:r>
            <a:r>
              <a:rPr lang="en-US" sz="3600" dirty="0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nhân</a:t>
            </a:r>
            <a:r>
              <a:rPr lang="en-US" sz="3600" dirty="0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tương</a:t>
            </a:r>
            <a:r>
              <a:rPr lang="en-US" sz="3600" dirty="0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 </a:t>
            </a:r>
            <a:r>
              <a:rPr lang="en-US" sz="3600" dirty="0" err="1">
                <a:solidFill>
                  <a:srgbClr val="5B9BD5">
                    <a:lumMod val="75000"/>
                  </a:srgbClr>
                </a:solidFill>
                <a:effectLst>
                  <a:glow rad="63500">
                    <a:srgbClr val="FFC000">
                      <a:satMod val="175000"/>
                      <a:alpha val="40000"/>
                    </a:srgbClr>
                  </a:glow>
                </a:effectLst>
                <a:latin typeface="Pacifico" panose="00000500000000000000" pitchFamily="2" charset="0"/>
              </a:rPr>
              <a:t>lai</a:t>
            </a:r>
            <a:endParaRPr lang="en-US" sz="3600" dirty="0">
              <a:solidFill>
                <a:srgbClr val="5B9BD5">
                  <a:lumMod val="75000"/>
                </a:srgbClr>
              </a:solidFill>
              <a:effectLst>
                <a:glow rad="63500">
                  <a:srgbClr val="FFC000">
                    <a:satMod val="175000"/>
                    <a:alpha val="40000"/>
                  </a:srgbClr>
                </a:glow>
              </a:effectLst>
              <a:latin typeface="Pacifico" panose="00000500000000000000" pitchFamily="2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5F2AC3C4-B943-41EA-9751-D95D1B380409}"/>
              </a:ext>
            </a:extLst>
          </p:cNvPr>
          <p:cNvSpPr txBox="1"/>
          <p:nvPr/>
        </p:nvSpPr>
        <p:spPr>
          <a:xfrm>
            <a:off x="2791751" y="3577104"/>
            <a:ext cx="6776657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4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Kể</a:t>
            </a:r>
            <a:r>
              <a:rPr lang="en-US" sz="4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4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chuyện</a:t>
            </a:r>
            <a:r>
              <a:rPr lang="en-US" sz="4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: </a:t>
            </a:r>
          </a:p>
          <a:p>
            <a:pPr algn="ctr"/>
            <a:r>
              <a:rPr lang="en-US" sz="4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NHÀ VÔ ĐỊCH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fill="hold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9F9CDB-5B8A-4AFC-9F3A-6902B0F5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3E3D5C3-C8F6-4E46-BA19-6D258425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23396E1-AF62-4B86-90A8-C94C505FA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F1139A0C-8590-4B67-8826-0DB6304DA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A1358CB-F2D6-4190-B05C-983C11A8A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04B7E66-72E6-4FDC-8CBD-0AA455DB8946}"/>
              </a:ext>
            </a:extLst>
          </p:cNvPr>
          <p:cNvSpPr/>
          <p:nvPr/>
        </p:nvSpPr>
        <p:spPr>
          <a:xfrm>
            <a:off x="3194912" y="1704478"/>
            <a:ext cx="6451108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NGHE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b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</a:b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lang="en-US" sz="6000" kern="0" dirty="0"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03903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122328" y="138104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6D2348C-3FDE-45C6-B0FD-41C3D008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pic>
        <p:nvPicPr>
          <p:cNvPr id="48" name="图片 120">
            <a:extLst>
              <a:ext uri="{FF2B5EF4-FFF2-40B4-BE49-F238E27FC236}">
                <a16:creationId xmlns:a16="http://schemas.microsoft.com/office/drawing/2014/main" id="{FAF450A0-CDED-4716-9455-64C26A82EDF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43884" y="1813196"/>
            <a:ext cx="2625788" cy="3640296"/>
          </a:xfrm>
          <a:prstGeom prst="rect">
            <a:avLst/>
          </a:prstGeom>
          <a:effectLst>
            <a:glow rad="127000">
              <a:schemeClr val="accent2">
                <a:lumMod val="60000"/>
                <a:lumOff val="40000"/>
              </a:schemeClr>
            </a:glow>
            <a:outerShdw blurRad="50800" dist="38100" dir="5400000" algn="t" rotWithShape="0">
              <a:prstClr val="black">
                <a:alpha val="40000"/>
              </a:prstClr>
            </a:outerShdw>
          </a:effectLst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1F87E11-F101-43CA-ADD6-51C82802D10B}"/>
              </a:ext>
            </a:extLst>
          </p:cNvPr>
          <p:cNvSpPr txBox="1"/>
          <p:nvPr/>
        </p:nvSpPr>
        <p:spPr>
          <a:xfrm>
            <a:off x="617599" y="233006"/>
            <a:ext cx="61353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Nhà</a:t>
            </a:r>
            <a:r>
              <a:rPr lang="en-US" sz="5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vô</a:t>
            </a:r>
            <a:r>
              <a:rPr lang="en-US" sz="5400" dirty="0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5400" dirty="0" err="1"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latin typeface="Coiny" panose="02000903060500060000" pitchFamily="2" charset="0"/>
              </a:rPr>
              <a:t>địch</a:t>
            </a:r>
            <a:endParaRPr lang="en-US" sz="5400" dirty="0"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latin typeface="Coiny" panose="02000903060500060000" pitchFamily="2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DF41AA8-3F31-4C79-A546-E319F4CE899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39564" y="1376812"/>
            <a:ext cx="9012016" cy="5223994"/>
          </a:xfrm>
          <a:prstGeom prst="rect">
            <a:avLst/>
          </a:prstGeom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id="{7A067DBD-7E46-4DEF-A564-71FBCDB641E3}"/>
              </a:ext>
            </a:extLst>
          </p:cNvPr>
          <p:cNvGrpSpPr/>
          <p:nvPr/>
        </p:nvGrpSpPr>
        <p:grpSpPr>
          <a:xfrm>
            <a:off x="6488013" y="83578"/>
            <a:ext cx="5469162" cy="1729618"/>
            <a:chOff x="6488013" y="83578"/>
            <a:chExt cx="5469162" cy="1729618"/>
          </a:xfrm>
        </p:grpSpPr>
        <p:pic>
          <p:nvPicPr>
            <p:cNvPr id="47" name="Picture 5">
              <a:extLst>
                <a:ext uri="{FF2B5EF4-FFF2-40B4-BE49-F238E27FC236}">
                  <a16:creationId xmlns:a16="http://schemas.microsoft.com/office/drawing/2014/main" id="{B6C67863-7C55-4E14-B9DF-1132F7231EFB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rcRect/>
            <a:stretch>
              <a:fillRect/>
            </a:stretch>
          </p:blipFill>
          <p:spPr>
            <a:xfrm>
              <a:off x="6488013" y="83578"/>
              <a:ext cx="5428684" cy="1729618"/>
            </a:xfrm>
            <a:prstGeom prst="rect">
              <a:avLst/>
            </a:prstGeom>
            <a:effectLst>
              <a:glow rad="63500">
                <a:schemeClr val="accent4">
                  <a:satMod val="175000"/>
                  <a:alpha val="40000"/>
                </a:schemeClr>
              </a:glow>
            </a:effectLst>
          </p:spPr>
        </p:pic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34E30139-00E2-4D9D-BF6C-1025CCE8D42F}"/>
                </a:ext>
              </a:extLst>
            </p:cNvPr>
            <p:cNvSpPr txBox="1"/>
            <p:nvPr/>
          </p:nvSpPr>
          <p:spPr>
            <a:xfrm>
              <a:off x="7423355" y="137559"/>
              <a:ext cx="4533820" cy="1323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kern="0" dirty="0" err="1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Xem</a:t>
              </a:r>
              <a:r>
                <a:rPr lang="en-US" sz="4000" b="1" kern="0" dirty="0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tranh</a:t>
              </a:r>
              <a:r>
                <a:rPr lang="en-US" sz="4000" b="1" kern="0" dirty="0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lang="en-US" sz="4000" b="1" kern="0" dirty="0" err="1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và</a:t>
              </a:r>
              <a:r>
                <a:rPr lang="en-US" sz="4000" b="1" kern="0" dirty="0">
                  <a:solidFill>
                    <a:srgbClr val="385C2A"/>
                  </a:solidFill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d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ự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đoán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nội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dung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câu</a:t>
              </a:r>
              <a:r>
                <a:rPr kumimoji="0" lang="en-US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 </a:t>
              </a:r>
              <a:r>
                <a:rPr kumimoji="0" lang="en-US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385C2A"/>
                  </a:solidFill>
                  <a:effectLst/>
                  <a:uLnTx/>
                  <a:uFillTx/>
                  <a:latin typeface="Patrick Hand" panose="00000500000000000000" pitchFamily="2" charset="0"/>
                  <a:ea typeface="字魂59号-创粗黑"/>
                  <a:cs typeface="Calibri" panose="020F0502020204030204" pitchFamily="34" charset="0"/>
                </a:rPr>
                <a:t>chuyện</a:t>
              </a:r>
              <a:endParaRPr kumimoji="0" 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385C2A"/>
                </a:solidFill>
                <a:effectLst/>
                <a:uLnTx/>
                <a:uFillTx/>
                <a:latin typeface="Patrick Hand" panose="00000500000000000000" pitchFamily="2" charset="0"/>
                <a:ea typeface="字魂59号-创粗黑"/>
                <a:cs typeface="Calibri" panose="020F050202020403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9111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275303" y="137559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6D2348C-3FDE-45C6-B0FD-41C3D008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sp>
        <p:nvSpPr>
          <p:cNvPr id="49" name="TextBox 48">
            <a:extLst>
              <a:ext uri="{FF2B5EF4-FFF2-40B4-BE49-F238E27FC236}">
                <a16:creationId xmlns:a16="http://schemas.microsoft.com/office/drawing/2014/main" id="{01F87E11-F101-43CA-ADD6-51C82802D10B}"/>
              </a:ext>
            </a:extLst>
          </p:cNvPr>
          <p:cNvSpPr txBox="1"/>
          <p:nvPr/>
        </p:nvSpPr>
        <p:spPr>
          <a:xfrm>
            <a:off x="862280" y="201579"/>
            <a:ext cx="613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địch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grpSp>
        <p:nvGrpSpPr>
          <p:cNvPr id="12" name="组合 19">
            <a:extLst>
              <a:ext uri="{FF2B5EF4-FFF2-40B4-BE49-F238E27FC236}">
                <a16:creationId xmlns:a16="http://schemas.microsoft.com/office/drawing/2014/main" id="{67934279-2B2E-4588-80EF-1C66907B0A35}"/>
              </a:ext>
            </a:extLst>
          </p:cNvPr>
          <p:cNvGrpSpPr/>
          <p:nvPr/>
        </p:nvGrpSpPr>
        <p:grpSpPr>
          <a:xfrm>
            <a:off x="6953978" y="1750072"/>
            <a:ext cx="4943629" cy="1529212"/>
            <a:chOff x="692006" y="116442"/>
            <a:chExt cx="11176173" cy="2919244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B4AC16F0-A2E3-486B-B613-B1329A4C39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49A79661-6492-4C24-9326-A223041B752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708A28B8-1127-474A-9E20-2744532B294B}"/>
              </a:ext>
            </a:extLst>
          </p:cNvPr>
          <p:cNvGrpSpPr/>
          <p:nvPr/>
        </p:nvGrpSpPr>
        <p:grpSpPr>
          <a:xfrm>
            <a:off x="6997608" y="3500144"/>
            <a:ext cx="4943629" cy="1529212"/>
            <a:chOff x="692006" y="116442"/>
            <a:chExt cx="11176173" cy="2919244"/>
          </a:xfrm>
        </p:grpSpPr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AD7C3A64-84B6-4C96-B4F9-77F46FCDA1C8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A43B35F-2F19-44DE-92B1-C0302C852999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38DD8D0C-22BF-4AB8-BA92-ECA3B9C78D7A}"/>
              </a:ext>
            </a:extLst>
          </p:cNvPr>
          <p:cNvGrpSpPr/>
          <p:nvPr/>
        </p:nvGrpSpPr>
        <p:grpSpPr>
          <a:xfrm>
            <a:off x="6979270" y="5256678"/>
            <a:ext cx="4943629" cy="1529212"/>
            <a:chOff x="692006" y="116442"/>
            <a:chExt cx="11176173" cy="2919244"/>
          </a:xfrm>
        </p:grpSpPr>
        <p:sp>
          <p:nvSpPr>
            <p:cNvPr id="19" name="矩形 16">
              <a:extLst>
                <a:ext uri="{FF2B5EF4-FFF2-40B4-BE49-F238E27FC236}">
                  <a16:creationId xmlns:a16="http://schemas.microsoft.com/office/drawing/2014/main" id="{72B68393-5842-48EC-BB57-CE9CB55A4C1D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20" name="矩形 16">
              <a:extLst>
                <a:ext uri="{FF2B5EF4-FFF2-40B4-BE49-F238E27FC236}">
                  <a16:creationId xmlns:a16="http://schemas.microsoft.com/office/drawing/2014/main" id="{6030CFDE-2C28-48FA-8336-DBF8E41077EE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E4C446-5B0D-41A4-85EE-9EE95ECF6FC7}"/>
              </a:ext>
            </a:extLst>
          </p:cNvPr>
          <p:cNvSpPr txBox="1"/>
          <p:nvPr/>
        </p:nvSpPr>
        <p:spPr>
          <a:xfrm>
            <a:off x="7022900" y="2132558"/>
            <a:ext cx="45919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mấy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lang="en-029" sz="3200" b="1" dirty="0">
                <a:solidFill>
                  <a:schemeClr val="accent1">
                    <a:lumMod val="50000"/>
                  </a:schemeClr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ai?</a:t>
            </a:r>
            <a:endParaRPr lang="en-US" sz="3200" b="1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751B6-7FD0-4B0B-B25B-6313012DF955}"/>
              </a:ext>
            </a:extLst>
          </p:cNvPr>
          <p:cNvSpPr txBox="1"/>
          <p:nvPr/>
        </p:nvSpPr>
        <p:spPr>
          <a:xfrm>
            <a:off x="7514784" y="4006371"/>
            <a:ext cx="4100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Ai là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rgbClr val="C0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C7E51-29DA-4447-B5BB-392E9C4ED0E3}"/>
              </a:ext>
            </a:extLst>
          </p:cNvPr>
          <p:cNvSpPr txBox="1"/>
          <p:nvPr/>
        </p:nvSpPr>
        <p:spPr>
          <a:xfrm>
            <a:off x="7672339" y="5591237"/>
            <a:ext cx="3506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029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lang="vi-VN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</a:t>
            </a:r>
            <a:r>
              <a:rPr lang="vi-VN" sz="3200" b="1" dirty="0" err="1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lang="en-029" sz="3200" b="1" dirty="0">
                <a:solidFill>
                  <a:srgbClr val="00206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lang="en-US" sz="32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88CA7FB-8D93-4040-AF83-1B4FC37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2174" y="189545"/>
            <a:ext cx="4152661" cy="95586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08296-FFE9-408D-959F-D07AEC3E00E5}"/>
              </a:ext>
            </a:extLst>
          </p:cNvPr>
          <p:cNvSpPr txBox="1"/>
          <p:nvPr/>
        </p:nvSpPr>
        <p:spPr>
          <a:xfrm flipH="1">
            <a:off x="7741307" y="263134"/>
            <a:ext cx="5145713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THẢO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</a:t>
            </a:r>
            <a:r>
              <a:rPr lang="en-US" sz="3600" dirty="0" err="1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LUẬN</a:t>
            </a:r>
            <a:r>
              <a:rPr lang="en-US" sz="3600" dirty="0">
                <a:ln>
                  <a:solidFill>
                    <a:srgbClr val="FF0000"/>
                  </a:solidFill>
                </a:ln>
                <a:solidFill>
                  <a:srgbClr val="C00000"/>
                </a:solidFill>
                <a:effectLst>
                  <a:glow rad="63500">
                    <a:schemeClr val="accent3">
                      <a:satMod val="175000"/>
                      <a:alpha val="40000"/>
                    </a:schemeClr>
                  </a:glow>
                </a:effectLst>
                <a:latin typeface="Coiny" panose="02000903060500060000" pitchFamily="2" charset="0"/>
              </a:rPr>
              <a:t> NHÓM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32C5B06-7375-42DE-B39E-9E0FF283C3C2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29772" y="960760"/>
            <a:ext cx="6645053" cy="5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122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图片 42">
            <a:extLst>
              <a:ext uri="{FF2B5EF4-FFF2-40B4-BE49-F238E27FC236}">
                <a16:creationId xmlns:a16="http://schemas.microsoft.com/office/drawing/2014/main" id="{4566DEB1-CA6C-4AC2-8AA8-A456C40DF8A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3149" cy="685800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9C088E7-F8C8-4FB9-B4E4-599BD579157B}"/>
              </a:ext>
            </a:extLst>
          </p:cNvPr>
          <p:cNvSpPr/>
          <p:nvPr/>
        </p:nvSpPr>
        <p:spPr>
          <a:xfrm>
            <a:off x="275303" y="137559"/>
            <a:ext cx="11602065" cy="6420466"/>
          </a:xfrm>
          <a:prstGeom prst="rect">
            <a:avLst/>
          </a:prstGeom>
          <a:solidFill>
            <a:schemeClr val="lt1">
              <a:alpha val="35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pic>
        <p:nvPicPr>
          <p:cNvPr id="44" name="Picture 18">
            <a:extLst>
              <a:ext uri="{FF2B5EF4-FFF2-40B4-BE49-F238E27FC236}">
                <a16:creationId xmlns:a16="http://schemas.microsoft.com/office/drawing/2014/main" id="{4F60A4F7-1810-4623-B02F-B1FE46D0284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-40478" y="4745374"/>
            <a:ext cx="3921317" cy="2107708"/>
          </a:xfrm>
          <a:prstGeom prst="rect">
            <a:avLst/>
          </a:prstGeom>
        </p:spPr>
      </p:pic>
      <p:pic>
        <p:nvPicPr>
          <p:cNvPr id="46" name="Picture 4">
            <a:extLst>
              <a:ext uri="{FF2B5EF4-FFF2-40B4-BE49-F238E27FC236}">
                <a16:creationId xmlns:a16="http://schemas.microsoft.com/office/drawing/2014/main" id="{36D2348C-3FDE-45C6-B0FD-41C3D008EA6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0557026" y="5545333"/>
            <a:ext cx="1676601" cy="1307749"/>
          </a:xfrm>
          <a:prstGeom prst="rect">
            <a:avLst/>
          </a:prstGeom>
        </p:spPr>
      </p:pic>
      <p:grpSp>
        <p:nvGrpSpPr>
          <p:cNvPr id="12" name="组合 19">
            <a:extLst>
              <a:ext uri="{FF2B5EF4-FFF2-40B4-BE49-F238E27FC236}">
                <a16:creationId xmlns:a16="http://schemas.microsoft.com/office/drawing/2014/main" id="{67934279-2B2E-4588-80EF-1C66907B0A35}"/>
              </a:ext>
            </a:extLst>
          </p:cNvPr>
          <p:cNvGrpSpPr/>
          <p:nvPr/>
        </p:nvGrpSpPr>
        <p:grpSpPr>
          <a:xfrm>
            <a:off x="6953978" y="1750072"/>
            <a:ext cx="4943629" cy="1529212"/>
            <a:chOff x="692006" y="116442"/>
            <a:chExt cx="11176173" cy="2919244"/>
          </a:xfrm>
        </p:grpSpPr>
        <p:sp>
          <p:nvSpPr>
            <p:cNvPr id="13" name="矩形 16">
              <a:extLst>
                <a:ext uri="{FF2B5EF4-FFF2-40B4-BE49-F238E27FC236}">
                  <a16:creationId xmlns:a16="http://schemas.microsoft.com/office/drawing/2014/main" id="{B4AC16F0-A2E3-486B-B613-B1329A4C3964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4" name="矩形 16">
              <a:extLst>
                <a:ext uri="{FF2B5EF4-FFF2-40B4-BE49-F238E27FC236}">
                  <a16:creationId xmlns:a16="http://schemas.microsoft.com/office/drawing/2014/main" id="{49A79661-6492-4C24-9326-A223041B752F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5" name="组合 19">
            <a:extLst>
              <a:ext uri="{FF2B5EF4-FFF2-40B4-BE49-F238E27FC236}">
                <a16:creationId xmlns:a16="http://schemas.microsoft.com/office/drawing/2014/main" id="{708A28B8-1127-474A-9E20-2744532B294B}"/>
              </a:ext>
            </a:extLst>
          </p:cNvPr>
          <p:cNvGrpSpPr/>
          <p:nvPr/>
        </p:nvGrpSpPr>
        <p:grpSpPr>
          <a:xfrm>
            <a:off x="6997608" y="3500144"/>
            <a:ext cx="4943629" cy="1529212"/>
            <a:chOff x="692006" y="116442"/>
            <a:chExt cx="11176173" cy="2919244"/>
          </a:xfrm>
        </p:grpSpPr>
        <p:sp>
          <p:nvSpPr>
            <p:cNvPr id="16" name="矩形 16">
              <a:extLst>
                <a:ext uri="{FF2B5EF4-FFF2-40B4-BE49-F238E27FC236}">
                  <a16:creationId xmlns:a16="http://schemas.microsoft.com/office/drawing/2014/main" id="{AD7C3A64-84B6-4C96-B4F9-77F46FCDA1C8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17" name="矩形 16">
              <a:extLst>
                <a:ext uri="{FF2B5EF4-FFF2-40B4-BE49-F238E27FC236}">
                  <a16:creationId xmlns:a16="http://schemas.microsoft.com/office/drawing/2014/main" id="{BA43B35F-2F19-44DE-92B1-C0302C852999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grpSp>
        <p:nvGrpSpPr>
          <p:cNvPr id="18" name="组合 19">
            <a:extLst>
              <a:ext uri="{FF2B5EF4-FFF2-40B4-BE49-F238E27FC236}">
                <a16:creationId xmlns:a16="http://schemas.microsoft.com/office/drawing/2014/main" id="{38DD8D0C-22BF-4AB8-BA92-ECA3B9C78D7A}"/>
              </a:ext>
            </a:extLst>
          </p:cNvPr>
          <p:cNvGrpSpPr/>
          <p:nvPr/>
        </p:nvGrpSpPr>
        <p:grpSpPr>
          <a:xfrm>
            <a:off x="6979270" y="5256678"/>
            <a:ext cx="4943629" cy="1529212"/>
            <a:chOff x="692006" y="116442"/>
            <a:chExt cx="11176173" cy="2919244"/>
          </a:xfrm>
        </p:grpSpPr>
        <p:sp>
          <p:nvSpPr>
            <p:cNvPr id="19" name="矩形 16">
              <a:extLst>
                <a:ext uri="{FF2B5EF4-FFF2-40B4-BE49-F238E27FC236}">
                  <a16:creationId xmlns:a16="http://schemas.microsoft.com/office/drawing/2014/main" id="{72B68393-5842-48EC-BB57-CE9CB55A4C1D}"/>
                </a:ext>
              </a:extLst>
            </p:cNvPr>
            <p:cNvSpPr/>
            <p:nvPr/>
          </p:nvSpPr>
          <p:spPr>
            <a:xfrm>
              <a:off x="692006" y="116442"/>
              <a:ext cx="11176173" cy="2919244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rgbClr val="F4AB3F"/>
            </a:solidFill>
            <a:ln w="38100">
              <a:solidFill>
                <a:schemeClr val="tx1">
                  <a:lumMod val="75000"/>
                  <a:lumOff val="2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  <p:sp>
          <p:nvSpPr>
            <p:cNvPr id="20" name="矩形 16">
              <a:extLst>
                <a:ext uri="{FF2B5EF4-FFF2-40B4-BE49-F238E27FC236}">
                  <a16:creationId xmlns:a16="http://schemas.microsoft.com/office/drawing/2014/main" id="{6030CFDE-2C28-48FA-8336-DBF8E41077EE}"/>
                </a:ext>
              </a:extLst>
            </p:cNvPr>
            <p:cNvSpPr/>
            <p:nvPr/>
          </p:nvSpPr>
          <p:spPr>
            <a:xfrm>
              <a:off x="790642" y="256970"/>
              <a:ext cx="11077537" cy="2778716"/>
            </a:xfrm>
            <a:custGeom>
              <a:avLst/>
              <a:gdLst>
                <a:gd name="connsiteX0" fmla="*/ 0 w 10552144"/>
                <a:gd name="connsiteY0" fmla="*/ 0 h 2375014"/>
                <a:gd name="connsiteX1" fmla="*/ 10552144 w 10552144"/>
                <a:gd name="connsiteY1" fmla="*/ 0 h 2375014"/>
                <a:gd name="connsiteX2" fmla="*/ 10552144 w 10552144"/>
                <a:gd name="connsiteY2" fmla="*/ 2375014 h 2375014"/>
                <a:gd name="connsiteX3" fmla="*/ 0 w 10552144"/>
                <a:gd name="connsiteY3" fmla="*/ 2375014 h 2375014"/>
                <a:gd name="connsiteX4" fmla="*/ 0 w 10552144"/>
                <a:gd name="connsiteY4" fmla="*/ 0 h 2375014"/>
                <a:gd name="connsiteX0" fmla="*/ 0 w 10554602"/>
                <a:gd name="connsiteY0" fmla="*/ 161269 h 2536283"/>
                <a:gd name="connsiteX1" fmla="*/ 10552144 w 10554602"/>
                <a:gd name="connsiteY1" fmla="*/ 161269 h 2536283"/>
                <a:gd name="connsiteX2" fmla="*/ 10552144 w 10554602"/>
                <a:gd name="connsiteY2" fmla="*/ 2536283 h 2536283"/>
                <a:gd name="connsiteX3" fmla="*/ 0 w 10554602"/>
                <a:gd name="connsiteY3" fmla="*/ 2536283 h 2536283"/>
                <a:gd name="connsiteX4" fmla="*/ 0 w 10554602"/>
                <a:gd name="connsiteY4" fmla="*/ 161269 h 2536283"/>
                <a:gd name="connsiteX0" fmla="*/ 0 w 10694061"/>
                <a:gd name="connsiteY0" fmla="*/ 161269 h 2536283"/>
                <a:gd name="connsiteX1" fmla="*/ 10552144 w 10694061"/>
                <a:gd name="connsiteY1" fmla="*/ 161269 h 2536283"/>
                <a:gd name="connsiteX2" fmla="*/ 10552144 w 10694061"/>
                <a:gd name="connsiteY2" fmla="*/ 2536283 h 2536283"/>
                <a:gd name="connsiteX3" fmla="*/ 0 w 10694061"/>
                <a:gd name="connsiteY3" fmla="*/ 2536283 h 2536283"/>
                <a:gd name="connsiteX4" fmla="*/ 0 w 10694061"/>
                <a:gd name="connsiteY4" fmla="*/ 161269 h 2536283"/>
                <a:gd name="connsiteX0" fmla="*/ 0 w 10694061"/>
                <a:gd name="connsiteY0" fmla="*/ 438720 h 2813734"/>
                <a:gd name="connsiteX1" fmla="*/ 10552144 w 10694061"/>
                <a:gd name="connsiteY1" fmla="*/ 438720 h 2813734"/>
                <a:gd name="connsiteX2" fmla="*/ 10552144 w 10694061"/>
                <a:gd name="connsiteY2" fmla="*/ 2813734 h 2813734"/>
                <a:gd name="connsiteX3" fmla="*/ 0 w 10694061"/>
                <a:gd name="connsiteY3" fmla="*/ 2813734 h 2813734"/>
                <a:gd name="connsiteX4" fmla="*/ 0 w 10694061"/>
                <a:gd name="connsiteY4" fmla="*/ 438720 h 2813734"/>
                <a:gd name="connsiteX0" fmla="*/ 0 w 10727132"/>
                <a:gd name="connsiteY0" fmla="*/ 334696 h 2709710"/>
                <a:gd name="connsiteX1" fmla="*/ 10595686 w 10727132"/>
                <a:gd name="connsiteY1" fmla="*/ 523382 h 2709710"/>
                <a:gd name="connsiteX2" fmla="*/ 10552144 w 10727132"/>
                <a:gd name="connsiteY2" fmla="*/ 2709710 h 2709710"/>
                <a:gd name="connsiteX3" fmla="*/ 0 w 10727132"/>
                <a:gd name="connsiteY3" fmla="*/ 2709710 h 2709710"/>
                <a:gd name="connsiteX4" fmla="*/ 0 w 10727132"/>
                <a:gd name="connsiteY4" fmla="*/ 334696 h 2709710"/>
                <a:gd name="connsiteX0" fmla="*/ 1319018 w 12046150"/>
                <a:gd name="connsiteY0" fmla="*/ 334696 h 2709710"/>
                <a:gd name="connsiteX1" fmla="*/ 11914704 w 12046150"/>
                <a:gd name="connsiteY1" fmla="*/ 523382 h 2709710"/>
                <a:gd name="connsiteX2" fmla="*/ 11871162 w 12046150"/>
                <a:gd name="connsiteY2" fmla="*/ 2709710 h 2709710"/>
                <a:gd name="connsiteX3" fmla="*/ 1319018 w 12046150"/>
                <a:gd name="connsiteY3" fmla="*/ 2709710 h 2709710"/>
                <a:gd name="connsiteX4" fmla="*/ 1319018 w 12046150"/>
                <a:gd name="connsiteY4" fmla="*/ 334696 h 2709710"/>
                <a:gd name="connsiteX0" fmla="*/ 805284 w 11532416"/>
                <a:gd name="connsiteY0" fmla="*/ 281540 h 2656554"/>
                <a:gd name="connsiteX1" fmla="*/ 11400970 w 11532416"/>
                <a:gd name="connsiteY1" fmla="*/ 470226 h 2656554"/>
                <a:gd name="connsiteX2" fmla="*/ 11357428 w 11532416"/>
                <a:gd name="connsiteY2" fmla="*/ 2656554 h 2656554"/>
                <a:gd name="connsiteX3" fmla="*/ 805284 w 11532416"/>
                <a:gd name="connsiteY3" fmla="*/ 2656554 h 2656554"/>
                <a:gd name="connsiteX4" fmla="*/ 805284 w 11532416"/>
                <a:gd name="connsiteY4" fmla="*/ 281540 h 2656554"/>
                <a:gd name="connsiteX0" fmla="*/ 405887 w 11133019"/>
                <a:gd name="connsiteY0" fmla="*/ 281540 h 2656554"/>
                <a:gd name="connsiteX1" fmla="*/ 11001573 w 11133019"/>
                <a:gd name="connsiteY1" fmla="*/ 470226 h 2656554"/>
                <a:gd name="connsiteX2" fmla="*/ 10958031 w 11133019"/>
                <a:gd name="connsiteY2" fmla="*/ 2656554 h 2656554"/>
                <a:gd name="connsiteX3" fmla="*/ 405887 w 11133019"/>
                <a:gd name="connsiteY3" fmla="*/ 2656554 h 2656554"/>
                <a:gd name="connsiteX4" fmla="*/ 405887 w 11133019"/>
                <a:gd name="connsiteY4" fmla="*/ 281540 h 2656554"/>
                <a:gd name="connsiteX0" fmla="*/ 2033007 w 12760139"/>
                <a:gd name="connsiteY0" fmla="*/ 281540 h 2656554"/>
                <a:gd name="connsiteX1" fmla="*/ 12628693 w 12760139"/>
                <a:gd name="connsiteY1" fmla="*/ 470226 h 2656554"/>
                <a:gd name="connsiteX2" fmla="*/ 12585151 w 12760139"/>
                <a:gd name="connsiteY2" fmla="*/ 2656554 h 2656554"/>
                <a:gd name="connsiteX3" fmla="*/ 2033007 w 12760139"/>
                <a:gd name="connsiteY3" fmla="*/ 2656554 h 2656554"/>
                <a:gd name="connsiteX4" fmla="*/ 2033007 w 12760139"/>
                <a:gd name="connsiteY4" fmla="*/ 281540 h 2656554"/>
                <a:gd name="connsiteX0" fmla="*/ 2033007 w 14234123"/>
                <a:gd name="connsiteY0" fmla="*/ 281540 h 2656554"/>
                <a:gd name="connsiteX1" fmla="*/ 12628693 w 14234123"/>
                <a:gd name="connsiteY1" fmla="*/ 470226 h 2656554"/>
                <a:gd name="connsiteX2" fmla="*/ 12585151 w 14234123"/>
                <a:gd name="connsiteY2" fmla="*/ 2656554 h 2656554"/>
                <a:gd name="connsiteX3" fmla="*/ 2033007 w 14234123"/>
                <a:gd name="connsiteY3" fmla="*/ 2656554 h 2656554"/>
                <a:gd name="connsiteX4" fmla="*/ 2033007 w 14234123"/>
                <a:gd name="connsiteY4" fmla="*/ 281540 h 2656554"/>
                <a:gd name="connsiteX0" fmla="*/ 2033007 w 12979287"/>
                <a:gd name="connsiteY0" fmla="*/ 281540 h 2998446"/>
                <a:gd name="connsiteX1" fmla="*/ 12628693 w 12979287"/>
                <a:gd name="connsiteY1" fmla="*/ 470226 h 2998446"/>
                <a:gd name="connsiteX2" fmla="*/ 12585151 w 12979287"/>
                <a:gd name="connsiteY2" fmla="*/ 2656554 h 2998446"/>
                <a:gd name="connsiteX3" fmla="*/ 2033007 w 12979287"/>
                <a:gd name="connsiteY3" fmla="*/ 2656554 h 2998446"/>
                <a:gd name="connsiteX4" fmla="*/ 2033007 w 12979287"/>
                <a:gd name="connsiteY4" fmla="*/ 281540 h 2998446"/>
                <a:gd name="connsiteX0" fmla="*/ 2033007 w 13028809"/>
                <a:gd name="connsiteY0" fmla="*/ 152857 h 2869763"/>
                <a:gd name="connsiteX1" fmla="*/ 12628693 w 13028809"/>
                <a:gd name="connsiteY1" fmla="*/ 341543 h 2869763"/>
                <a:gd name="connsiteX2" fmla="*/ 12585151 w 13028809"/>
                <a:gd name="connsiteY2" fmla="*/ 2527871 h 2869763"/>
                <a:gd name="connsiteX3" fmla="*/ 2033007 w 13028809"/>
                <a:gd name="connsiteY3" fmla="*/ 2527871 h 2869763"/>
                <a:gd name="connsiteX4" fmla="*/ 2033007 w 13028809"/>
                <a:gd name="connsiteY4" fmla="*/ 152857 h 2869763"/>
                <a:gd name="connsiteX0" fmla="*/ 1604954 w 12600756"/>
                <a:gd name="connsiteY0" fmla="*/ 368251 h 3085157"/>
                <a:gd name="connsiteX1" fmla="*/ 12200640 w 12600756"/>
                <a:gd name="connsiteY1" fmla="*/ 556937 h 3085157"/>
                <a:gd name="connsiteX2" fmla="*/ 12157098 w 12600756"/>
                <a:gd name="connsiteY2" fmla="*/ 2743265 h 3085157"/>
                <a:gd name="connsiteX3" fmla="*/ 1604954 w 12600756"/>
                <a:gd name="connsiteY3" fmla="*/ 2743265 h 3085157"/>
                <a:gd name="connsiteX4" fmla="*/ 1604954 w 12600756"/>
                <a:gd name="connsiteY4" fmla="*/ 368251 h 3085157"/>
                <a:gd name="connsiteX0" fmla="*/ 206217 w 11202019"/>
                <a:gd name="connsiteY0" fmla="*/ 368251 h 3176312"/>
                <a:gd name="connsiteX1" fmla="*/ 10801903 w 11202019"/>
                <a:gd name="connsiteY1" fmla="*/ 556937 h 3176312"/>
                <a:gd name="connsiteX2" fmla="*/ 10758361 w 11202019"/>
                <a:gd name="connsiteY2" fmla="*/ 2743265 h 3176312"/>
                <a:gd name="connsiteX3" fmla="*/ 206217 w 11202019"/>
                <a:gd name="connsiteY3" fmla="*/ 2743265 h 3176312"/>
                <a:gd name="connsiteX4" fmla="*/ 206217 w 11202019"/>
                <a:gd name="connsiteY4" fmla="*/ 368251 h 3176312"/>
                <a:gd name="connsiteX0" fmla="*/ 206217 w 11162019"/>
                <a:gd name="connsiteY0" fmla="*/ 423578 h 3231639"/>
                <a:gd name="connsiteX1" fmla="*/ 10801903 w 11162019"/>
                <a:gd name="connsiteY1" fmla="*/ 612264 h 3231639"/>
                <a:gd name="connsiteX2" fmla="*/ 10758361 w 11162019"/>
                <a:gd name="connsiteY2" fmla="*/ 2798592 h 3231639"/>
                <a:gd name="connsiteX3" fmla="*/ 206217 w 11162019"/>
                <a:gd name="connsiteY3" fmla="*/ 2798592 h 3231639"/>
                <a:gd name="connsiteX4" fmla="*/ 206217 w 11162019"/>
                <a:gd name="connsiteY4" fmla="*/ 423578 h 3231639"/>
                <a:gd name="connsiteX0" fmla="*/ 311930 w 11267732"/>
                <a:gd name="connsiteY0" fmla="*/ 282974 h 3091035"/>
                <a:gd name="connsiteX1" fmla="*/ 10907616 w 11267732"/>
                <a:gd name="connsiteY1" fmla="*/ 471660 h 3091035"/>
                <a:gd name="connsiteX2" fmla="*/ 10864074 w 11267732"/>
                <a:gd name="connsiteY2" fmla="*/ 2657988 h 3091035"/>
                <a:gd name="connsiteX3" fmla="*/ 311930 w 11267732"/>
                <a:gd name="connsiteY3" fmla="*/ 2657988 h 3091035"/>
                <a:gd name="connsiteX4" fmla="*/ 311930 w 11267732"/>
                <a:gd name="connsiteY4" fmla="*/ 282974 h 3091035"/>
                <a:gd name="connsiteX0" fmla="*/ 311930 w 11134849"/>
                <a:gd name="connsiteY0" fmla="*/ 282974 h 2935813"/>
                <a:gd name="connsiteX1" fmla="*/ 10907616 w 11134849"/>
                <a:gd name="connsiteY1" fmla="*/ 471660 h 2935813"/>
                <a:gd name="connsiteX2" fmla="*/ 10864074 w 11134849"/>
                <a:gd name="connsiteY2" fmla="*/ 2657988 h 2935813"/>
                <a:gd name="connsiteX3" fmla="*/ 311930 w 11134849"/>
                <a:gd name="connsiteY3" fmla="*/ 2657988 h 2935813"/>
                <a:gd name="connsiteX4" fmla="*/ 311930 w 11134849"/>
                <a:gd name="connsiteY4" fmla="*/ 282974 h 2935813"/>
                <a:gd name="connsiteX0" fmla="*/ 311930 w 11139774"/>
                <a:gd name="connsiteY0" fmla="*/ 282974 h 2970140"/>
                <a:gd name="connsiteX1" fmla="*/ 10907616 w 11139774"/>
                <a:gd name="connsiteY1" fmla="*/ 471660 h 2970140"/>
                <a:gd name="connsiteX2" fmla="*/ 10864074 w 11139774"/>
                <a:gd name="connsiteY2" fmla="*/ 2657988 h 2970140"/>
                <a:gd name="connsiteX3" fmla="*/ 311930 w 11139774"/>
                <a:gd name="connsiteY3" fmla="*/ 2657988 h 2970140"/>
                <a:gd name="connsiteX4" fmla="*/ 311930 w 11139774"/>
                <a:gd name="connsiteY4" fmla="*/ 282974 h 2970140"/>
                <a:gd name="connsiteX0" fmla="*/ 311930 w 11176173"/>
                <a:gd name="connsiteY0" fmla="*/ 282974 h 2919244"/>
                <a:gd name="connsiteX1" fmla="*/ 10907616 w 11176173"/>
                <a:gd name="connsiteY1" fmla="*/ 471660 h 2919244"/>
                <a:gd name="connsiteX2" fmla="*/ 10864074 w 11176173"/>
                <a:gd name="connsiteY2" fmla="*/ 2657988 h 2919244"/>
                <a:gd name="connsiteX3" fmla="*/ 311930 w 11176173"/>
                <a:gd name="connsiteY3" fmla="*/ 2657988 h 2919244"/>
                <a:gd name="connsiteX4" fmla="*/ 311930 w 11176173"/>
                <a:gd name="connsiteY4" fmla="*/ 282974 h 29192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176173" h="2919244">
                  <a:moveTo>
                    <a:pt x="311930" y="282974"/>
                  </a:moveTo>
                  <a:cubicBezTo>
                    <a:pt x="786106" y="-124957"/>
                    <a:pt x="10559273" y="-116811"/>
                    <a:pt x="10907616" y="471660"/>
                  </a:cubicBezTo>
                  <a:cubicBezTo>
                    <a:pt x="11255959" y="1060131"/>
                    <a:pt x="11289911" y="2309646"/>
                    <a:pt x="10864074" y="2657988"/>
                  </a:cubicBezTo>
                  <a:cubicBezTo>
                    <a:pt x="10438237" y="3006330"/>
                    <a:pt x="665197" y="3006331"/>
                    <a:pt x="311930" y="2657988"/>
                  </a:cubicBezTo>
                  <a:cubicBezTo>
                    <a:pt x="-41337" y="2309645"/>
                    <a:pt x="-162246" y="690905"/>
                    <a:pt x="311930" y="282974"/>
                  </a:cubicBezTo>
                  <a:close/>
                </a:path>
              </a:pathLst>
            </a:custGeom>
            <a:solidFill>
              <a:schemeClr val="bg1"/>
            </a:solidFill>
            <a:ln w="381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字魂59号-创粗黑"/>
                <a:ea typeface="字魂59号-创粗黑"/>
                <a:cs typeface="+mn-cs"/>
              </a:endParaRPr>
            </a:p>
          </p:txBody>
        </p:sp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86E4C446-5B0D-41A4-85EE-9EE95ECF6FC7}"/>
              </a:ext>
            </a:extLst>
          </p:cNvPr>
          <p:cNvSpPr txBox="1"/>
          <p:nvPr/>
        </p:nvSpPr>
        <p:spPr>
          <a:xfrm>
            <a:off x="7022900" y="2080572"/>
            <a:ext cx="4591935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Câu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có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mấy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nhân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Đó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là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những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ai?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F7751B6-7FD0-4B0B-B25B-6313012DF955}"/>
              </a:ext>
            </a:extLst>
          </p:cNvPr>
          <p:cNvSpPr txBox="1"/>
          <p:nvPr/>
        </p:nvSpPr>
        <p:spPr>
          <a:xfrm>
            <a:off x="7514784" y="4006371"/>
            <a:ext cx="410005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Ai là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fr-FR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chính</a:t>
            </a:r>
            <a:r>
              <a:rPr kumimoji="0" lang="fr-FR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C1C7E51-29DA-4447-B5BB-392E9C4ED0E3}"/>
              </a:ext>
            </a:extLst>
          </p:cNvPr>
          <p:cNvSpPr txBox="1"/>
          <p:nvPr/>
        </p:nvSpPr>
        <p:spPr>
          <a:xfrm>
            <a:off x="7672339" y="5591237"/>
            <a:ext cx="3506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029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Chuyện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gì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xảy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ra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với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các</a:t>
            </a:r>
            <a:r>
              <a:rPr kumimoji="0" lang="vi-V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nhân </a:t>
            </a:r>
            <a:r>
              <a:rPr kumimoji="0" lang="vi-VN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vật</a:t>
            </a:r>
            <a:r>
              <a:rPr kumimoji="0" lang="en-029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?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388CA7FB-8D93-4040-AF83-1B4FC371BD0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rcRect/>
          <a:stretch>
            <a:fillRect/>
          </a:stretch>
        </p:blipFill>
        <p:spPr>
          <a:xfrm>
            <a:off x="7462174" y="137559"/>
            <a:ext cx="4520598" cy="108690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DC08296-FFE9-408D-959F-D07AEC3E00E5}"/>
              </a:ext>
            </a:extLst>
          </p:cNvPr>
          <p:cNvSpPr txBox="1"/>
          <p:nvPr/>
        </p:nvSpPr>
        <p:spPr>
          <a:xfrm flipH="1">
            <a:off x="7736258" y="193546"/>
            <a:ext cx="402034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CHIA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SẺ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TRƯỚC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3600" b="0" i="0" u="none" strike="noStrike" kern="1200" cap="none" spc="0" normalizeH="0" baseline="0" noProof="0" dirty="0" err="1">
                <a:ln>
                  <a:noFill/>
                </a:ln>
                <a:effectLst>
                  <a:glow rad="63500">
                    <a:srgbClr val="62BA4A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LỚP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effectLst>
                <a:glow rad="63500">
                  <a:srgbClr val="62BA4A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FFC7BC7-5C1B-4F59-804D-AF2E0F764011}"/>
              </a:ext>
            </a:extLst>
          </p:cNvPr>
          <p:cNvSpPr txBox="1"/>
          <p:nvPr/>
        </p:nvSpPr>
        <p:spPr>
          <a:xfrm>
            <a:off x="7131455" y="1740445"/>
            <a:ext cx="4591935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Câu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chuyện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có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các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nhân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vật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err="1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là</a:t>
            </a:r>
            <a:r>
              <a:rPr kumimoji="0" lang="en-US" sz="3200" b="1" i="0" u="none" strike="noStrike" kern="1200" cap="none" spc="0" normalizeH="0" baseline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chị</a:t>
            </a:r>
            <a:r>
              <a:rPr kumimoji="0" lang="en-US" sz="3200" b="1" i="0" u="none" strike="noStrike" kern="1200" cap="none" spc="0" normalizeH="0" noProof="0">
                <a:ln>
                  <a:noFill/>
                </a:ln>
                <a:solidFill>
                  <a:srgbClr val="62BA4A">
                    <a:lumMod val="5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Hà, Hưng Tồ, Dũng béo và Tuấn sứt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62BA4A">
                  <a:lumMod val="50000"/>
                </a:srgbClr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9A9AD9B-3F5F-4B17-8E0D-37388DC904A7}"/>
              </a:ext>
            </a:extLst>
          </p:cNvPr>
          <p:cNvSpPr txBox="1"/>
          <p:nvPr/>
        </p:nvSpPr>
        <p:spPr>
          <a:xfrm>
            <a:off x="7312945" y="3733484"/>
            <a:ext cx="4100051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sz="32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Tôm Chíp 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là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nhân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fr-FR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fr-FR" sz="3200" b="1" dirty="0" err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chính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6EEF5F6-748A-478B-9098-98225DC07CC1}"/>
              </a:ext>
            </a:extLst>
          </p:cNvPr>
          <p:cNvSpPr txBox="1"/>
          <p:nvPr/>
        </p:nvSpPr>
        <p:spPr>
          <a:xfrm>
            <a:off x="7356558" y="5624833"/>
            <a:ext cx="3506906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Theo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dõi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truyện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và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trả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lời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029" sz="32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029" sz="3200" b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hỏi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0957C220-AFAC-45C4-9E16-3F1C03BD1F3C}"/>
              </a:ext>
            </a:extLst>
          </p:cNvPr>
          <p:cNvSpPr txBox="1"/>
          <p:nvPr/>
        </p:nvSpPr>
        <p:spPr>
          <a:xfrm>
            <a:off x="887572" y="201579"/>
            <a:ext cx="613532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Nhà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vô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>
                  <a:glow rad="139700">
                    <a:srgbClr val="FFC000">
                      <a:satMod val="175000"/>
                      <a:alpha val="40000"/>
                    </a:srgbClr>
                  </a:glow>
                </a:effectLst>
                <a:uLnTx/>
                <a:uFillTx/>
                <a:latin typeface="Coiny" panose="02000903060500060000" pitchFamily="2" charset="0"/>
                <a:ea typeface="+mn-ea"/>
                <a:cs typeface="+mn-cs"/>
              </a:rPr>
              <a:t>địch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>
                <a:glow rad="139700">
                  <a:srgbClr val="FFC000">
                    <a:satMod val="175000"/>
                    <a:alpha val="40000"/>
                  </a:srgbClr>
                </a:glow>
              </a:effectLst>
              <a:uLnTx/>
              <a:uFillTx/>
              <a:latin typeface="Coiny" panose="02000903060500060000" pitchFamily="2" charset="0"/>
              <a:ea typeface="+mn-ea"/>
              <a:cs typeface="+mn-cs"/>
            </a:endParaRP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6F188872-7873-4EB3-BEBF-545E4133B28F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55064" y="960760"/>
            <a:ext cx="6645053" cy="57254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346969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/>
      <p:bldP spid="23" grpId="0"/>
      <p:bldP spid="25" grpId="0"/>
      <p:bldP spid="22" grpId="0"/>
      <p:bldP spid="24" grpId="0"/>
      <p:bldP spid="2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C49F9CDB-5B8A-4AFC-9F3A-6902B0F513A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0"/>
          <a:stretch/>
        </p:blipFill>
        <p:spPr>
          <a:xfrm>
            <a:off x="-1" y="0"/>
            <a:ext cx="12193149" cy="6858000"/>
          </a:xfrm>
          <a:prstGeom prst="rect">
            <a:avLst/>
          </a:prstGeom>
        </p:spPr>
      </p:pic>
      <p:pic>
        <p:nvPicPr>
          <p:cNvPr id="14" name="Picture 19">
            <a:extLst>
              <a:ext uri="{FF2B5EF4-FFF2-40B4-BE49-F238E27FC236}">
                <a16:creationId xmlns:a16="http://schemas.microsoft.com/office/drawing/2014/main" id="{E3E3D5C3-C8F6-4E46-BA19-6D258425D9D9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-1" y="4345859"/>
            <a:ext cx="7600336" cy="2512142"/>
          </a:xfrm>
          <a:prstGeom prst="rect">
            <a:avLst/>
          </a:prstGeom>
        </p:spPr>
      </p:pic>
      <p:pic>
        <p:nvPicPr>
          <p:cNvPr id="16" name="Picture 8">
            <a:extLst>
              <a:ext uri="{FF2B5EF4-FFF2-40B4-BE49-F238E27FC236}">
                <a16:creationId xmlns:a16="http://schemas.microsoft.com/office/drawing/2014/main" id="{E23396E1-AF62-4B86-90A8-C94C505FA02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>
            <a:off x="3293808" y="-932754"/>
            <a:ext cx="6253316" cy="4806663"/>
          </a:xfrm>
          <a:prstGeom prst="rect">
            <a:avLst/>
          </a:prstGeom>
        </p:spPr>
      </p:pic>
      <p:pic>
        <p:nvPicPr>
          <p:cNvPr id="18" name="Picture 8">
            <a:extLst>
              <a:ext uri="{FF2B5EF4-FFF2-40B4-BE49-F238E27FC236}">
                <a16:creationId xmlns:a16="http://schemas.microsoft.com/office/drawing/2014/main" id="{F1139A0C-8590-4B67-8826-0DB6304DA50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>
            <a:off x="8311712" y="2149659"/>
            <a:ext cx="3880288" cy="4806663"/>
          </a:xfrm>
          <a:prstGeom prst="rect">
            <a:avLst/>
          </a:prstGeom>
        </p:spPr>
      </p:pic>
      <p:pic>
        <p:nvPicPr>
          <p:cNvPr id="19" name="Picture 5">
            <a:extLst>
              <a:ext uri="{FF2B5EF4-FFF2-40B4-BE49-F238E27FC236}">
                <a16:creationId xmlns:a16="http://schemas.microsoft.com/office/drawing/2014/main" id="{FA1358CB-F2D6-4190-B05C-983C11A8AD3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rcRect/>
          <a:stretch>
            <a:fillRect/>
          </a:stretch>
        </p:blipFill>
        <p:spPr>
          <a:xfrm>
            <a:off x="577839" y="332002"/>
            <a:ext cx="1816752" cy="1482924"/>
          </a:xfrm>
          <a:prstGeom prst="rect">
            <a:avLst/>
          </a:prstGeom>
        </p:spPr>
      </p:pic>
      <p:sp>
        <p:nvSpPr>
          <p:cNvPr id="20" name="Flowchart: Terminator 19">
            <a:extLst>
              <a:ext uri="{FF2B5EF4-FFF2-40B4-BE49-F238E27FC236}">
                <a16:creationId xmlns:a16="http://schemas.microsoft.com/office/drawing/2014/main" id="{804B7E66-72E6-4FDC-8CBD-0AA455DB8946}"/>
              </a:ext>
            </a:extLst>
          </p:cNvPr>
          <p:cNvSpPr/>
          <p:nvPr/>
        </p:nvSpPr>
        <p:spPr>
          <a:xfrm>
            <a:off x="3489147" y="1930620"/>
            <a:ext cx="6057977" cy="1044368"/>
          </a:xfrm>
          <a:prstGeom prst="flowChartTerminator">
            <a:avLst/>
          </a:prstGeom>
          <a:noFill/>
          <a:ln w="25400" cap="flat" cmpd="sng" algn="ctr">
            <a:noFill/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KỂ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TỪNG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ĐOẠN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kumimoji="0" lang="en-US" sz="6000" b="0" i="0" u="none" strike="noStrike" kern="0" cap="none" spc="0" normalizeH="0" noProof="0" dirty="0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6000" b="0" i="0" u="none" strike="noStrike" kern="0" cap="none" spc="0" normalizeH="0" noProof="0" dirty="0" err="1">
                <a:ln>
                  <a:noFill/>
                </a:ln>
                <a:solidFill>
                  <a:prstClr val="white"/>
                </a:solidFill>
                <a:effectLst>
                  <a:glow rad="63500">
                    <a:srgbClr val="A1D863">
                      <a:satMod val="175000"/>
                      <a:alpha val="40000"/>
                    </a:srgb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CHUYỆN</a:t>
            </a:r>
            <a:endParaRPr kumimoji="0" lang="en-US" sz="6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63500">
                  <a:srgbClr val="A1D863">
                    <a:satMod val="175000"/>
                    <a:alpha val="40000"/>
                  </a:srgb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34789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D10E7C-CE55-4554-9F94-78D1F58FE4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3" name="Google Shape;697;p39">
            <a:extLst>
              <a:ext uri="{FF2B5EF4-FFF2-40B4-BE49-F238E27FC236}">
                <a16:creationId xmlns:a16="http://schemas.microsoft.com/office/drawing/2014/main" id="{BC789594-994D-455C-920A-9F5AF0418556}"/>
              </a:ext>
            </a:extLst>
          </p:cNvPr>
          <p:cNvGrpSpPr/>
          <p:nvPr/>
        </p:nvGrpSpPr>
        <p:grpSpPr>
          <a:xfrm>
            <a:off x="1267950" y="2637174"/>
            <a:ext cx="6259967" cy="1005475"/>
            <a:chOff x="1267950" y="2637175"/>
            <a:chExt cx="4694975" cy="836000"/>
          </a:xfrm>
        </p:grpSpPr>
        <p:sp>
          <p:nvSpPr>
            <p:cNvPr id="4" name="Google Shape;698;p39">
              <a:extLst>
                <a:ext uri="{FF2B5EF4-FFF2-40B4-BE49-F238E27FC236}">
                  <a16:creationId xmlns:a16="http://schemas.microsoft.com/office/drawing/2014/main" id="{4D623F3C-B61A-44C5-99B8-FE089558C867}"/>
                </a:ext>
              </a:extLst>
            </p:cNvPr>
            <p:cNvSpPr/>
            <p:nvPr/>
          </p:nvSpPr>
          <p:spPr>
            <a:xfrm>
              <a:off x="1619175" y="3205750"/>
              <a:ext cx="268850" cy="267425"/>
            </a:xfrm>
            <a:custGeom>
              <a:avLst/>
              <a:gdLst/>
              <a:ahLst/>
              <a:cxnLst/>
              <a:rect l="l" t="t" r="r" b="b"/>
              <a:pathLst>
                <a:path w="10754" h="10697" extrusionOk="0">
                  <a:moveTo>
                    <a:pt x="6627" y="1"/>
                  </a:moveTo>
                  <a:cubicBezTo>
                    <a:pt x="6367" y="1"/>
                    <a:pt x="6097" y="174"/>
                    <a:pt x="5905" y="347"/>
                  </a:cubicBezTo>
                  <a:cubicBezTo>
                    <a:pt x="5161" y="1043"/>
                    <a:pt x="4513" y="1835"/>
                    <a:pt x="3985" y="2700"/>
                  </a:cubicBezTo>
                  <a:cubicBezTo>
                    <a:pt x="3198" y="2363"/>
                    <a:pt x="2326" y="2047"/>
                    <a:pt x="1504" y="2047"/>
                  </a:cubicBezTo>
                  <a:cubicBezTo>
                    <a:pt x="1097" y="2047"/>
                    <a:pt x="702" y="2125"/>
                    <a:pt x="336" y="2315"/>
                  </a:cubicBezTo>
                  <a:cubicBezTo>
                    <a:pt x="192" y="2363"/>
                    <a:pt x="96" y="2460"/>
                    <a:pt x="24" y="2604"/>
                  </a:cubicBezTo>
                  <a:cubicBezTo>
                    <a:pt x="0" y="2772"/>
                    <a:pt x="24" y="2940"/>
                    <a:pt x="144" y="3084"/>
                  </a:cubicBezTo>
                  <a:cubicBezTo>
                    <a:pt x="624" y="3924"/>
                    <a:pt x="1344" y="4596"/>
                    <a:pt x="2208" y="5028"/>
                  </a:cubicBezTo>
                  <a:lnTo>
                    <a:pt x="912" y="7164"/>
                  </a:lnTo>
                  <a:cubicBezTo>
                    <a:pt x="624" y="7692"/>
                    <a:pt x="312" y="8412"/>
                    <a:pt x="792" y="8820"/>
                  </a:cubicBezTo>
                  <a:cubicBezTo>
                    <a:pt x="956" y="8972"/>
                    <a:pt x="1165" y="9027"/>
                    <a:pt x="1387" y="9027"/>
                  </a:cubicBezTo>
                  <a:cubicBezTo>
                    <a:pt x="1620" y="9027"/>
                    <a:pt x="1867" y="8966"/>
                    <a:pt x="2088" y="8892"/>
                  </a:cubicBezTo>
                  <a:cubicBezTo>
                    <a:pt x="2832" y="8628"/>
                    <a:pt x="3553" y="8292"/>
                    <a:pt x="4225" y="7884"/>
                  </a:cubicBezTo>
                  <a:cubicBezTo>
                    <a:pt x="4513" y="8604"/>
                    <a:pt x="4897" y="9300"/>
                    <a:pt x="5329" y="9948"/>
                  </a:cubicBezTo>
                  <a:cubicBezTo>
                    <a:pt x="5578" y="10312"/>
                    <a:pt x="5936" y="10696"/>
                    <a:pt x="6359" y="10696"/>
                  </a:cubicBezTo>
                  <a:cubicBezTo>
                    <a:pt x="6384" y="10696"/>
                    <a:pt x="6408" y="10695"/>
                    <a:pt x="6433" y="10692"/>
                  </a:cubicBezTo>
                  <a:cubicBezTo>
                    <a:pt x="7033" y="10620"/>
                    <a:pt x="7249" y="9876"/>
                    <a:pt x="7297" y="9276"/>
                  </a:cubicBezTo>
                  <a:lnTo>
                    <a:pt x="7537" y="6780"/>
                  </a:lnTo>
                  <a:cubicBezTo>
                    <a:pt x="7813" y="6830"/>
                    <a:pt x="8094" y="6854"/>
                    <a:pt x="8375" y="6854"/>
                  </a:cubicBezTo>
                  <a:cubicBezTo>
                    <a:pt x="9046" y="6854"/>
                    <a:pt x="9719" y="6715"/>
                    <a:pt x="10345" y="6444"/>
                  </a:cubicBezTo>
                  <a:cubicBezTo>
                    <a:pt x="10513" y="6396"/>
                    <a:pt x="10657" y="6276"/>
                    <a:pt x="10729" y="6132"/>
                  </a:cubicBezTo>
                  <a:cubicBezTo>
                    <a:pt x="10753" y="5988"/>
                    <a:pt x="10753" y="5844"/>
                    <a:pt x="10681" y="5724"/>
                  </a:cubicBezTo>
                  <a:cubicBezTo>
                    <a:pt x="10129" y="4572"/>
                    <a:pt x="8737" y="4140"/>
                    <a:pt x="7513" y="3828"/>
                  </a:cubicBezTo>
                  <a:cubicBezTo>
                    <a:pt x="7585" y="2844"/>
                    <a:pt x="7537" y="1811"/>
                    <a:pt x="7369" y="827"/>
                  </a:cubicBezTo>
                  <a:cubicBezTo>
                    <a:pt x="7297" y="491"/>
                    <a:pt x="7153" y="107"/>
                    <a:pt x="6817" y="35"/>
                  </a:cubicBezTo>
                  <a:cubicBezTo>
                    <a:pt x="6755" y="11"/>
                    <a:pt x="6691" y="1"/>
                    <a:pt x="662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5" name="Google Shape;699;p39">
              <a:extLst>
                <a:ext uri="{FF2B5EF4-FFF2-40B4-BE49-F238E27FC236}">
                  <a16:creationId xmlns:a16="http://schemas.microsoft.com/office/drawing/2014/main" id="{D1F58B7B-879E-441F-BA4A-7400C4CFF3B0}"/>
                </a:ext>
              </a:extLst>
            </p:cNvPr>
            <p:cNvSpPr/>
            <p:nvPr/>
          </p:nvSpPr>
          <p:spPr>
            <a:xfrm>
              <a:off x="1267950" y="2637175"/>
              <a:ext cx="147625" cy="148225"/>
            </a:xfrm>
            <a:custGeom>
              <a:avLst/>
              <a:gdLst/>
              <a:ahLst/>
              <a:cxnLst/>
              <a:rect l="l" t="t" r="r" b="b"/>
              <a:pathLst>
                <a:path w="5905" h="5929" extrusionOk="0">
                  <a:moveTo>
                    <a:pt x="2953" y="0"/>
                  </a:moveTo>
                  <a:cubicBezTo>
                    <a:pt x="2857" y="0"/>
                    <a:pt x="2761" y="1104"/>
                    <a:pt x="2737" y="2544"/>
                  </a:cubicBezTo>
                  <a:cubicBezTo>
                    <a:pt x="1965" y="1773"/>
                    <a:pt x="1344" y="1194"/>
                    <a:pt x="1217" y="1194"/>
                  </a:cubicBezTo>
                  <a:cubicBezTo>
                    <a:pt x="1210" y="1194"/>
                    <a:pt x="1204" y="1196"/>
                    <a:pt x="1200" y="1200"/>
                  </a:cubicBezTo>
                  <a:cubicBezTo>
                    <a:pt x="1104" y="1272"/>
                    <a:pt x="1609" y="1944"/>
                    <a:pt x="2353" y="2760"/>
                  </a:cubicBezTo>
                  <a:cubicBezTo>
                    <a:pt x="1008" y="2784"/>
                    <a:pt x="0" y="2856"/>
                    <a:pt x="0" y="2976"/>
                  </a:cubicBezTo>
                  <a:cubicBezTo>
                    <a:pt x="0" y="3072"/>
                    <a:pt x="1128" y="3168"/>
                    <a:pt x="2569" y="3168"/>
                  </a:cubicBezTo>
                  <a:cubicBezTo>
                    <a:pt x="1873" y="4056"/>
                    <a:pt x="1369" y="4729"/>
                    <a:pt x="1465" y="4801"/>
                  </a:cubicBezTo>
                  <a:cubicBezTo>
                    <a:pt x="1471" y="4805"/>
                    <a:pt x="1479" y="4808"/>
                    <a:pt x="1489" y="4808"/>
                  </a:cubicBezTo>
                  <a:cubicBezTo>
                    <a:pt x="1631" y="4808"/>
                    <a:pt x="2132" y="4342"/>
                    <a:pt x="2737" y="3624"/>
                  </a:cubicBezTo>
                  <a:cubicBezTo>
                    <a:pt x="2761" y="4945"/>
                    <a:pt x="2857" y="5929"/>
                    <a:pt x="2953" y="5929"/>
                  </a:cubicBezTo>
                  <a:cubicBezTo>
                    <a:pt x="3073" y="5929"/>
                    <a:pt x="3145" y="4897"/>
                    <a:pt x="3169" y="3552"/>
                  </a:cubicBezTo>
                  <a:cubicBezTo>
                    <a:pt x="3931" y="4270"/>
                    <a:pt x="4588" y="4736"/>
                    <a:pt x="4711" y="4736"/>
                  </a:cubicBezTo>
                  <a:cubicBezTo>
                    <a:pt x="4720" y="4736"/>
                    <a:pt x="4726" y="4733"/>
                    <a:pt x="4729" y="4729"/>
                  </a:cubicBezTo>
                  <a:cubicBezTo>
                    <a:pt x="4801" y="4657"/>
                    <a:pt x="4201" y="4008"/>
                    <a:pt x="3385" y="3168"/>
                  </a:cubicBezTo>
                  <a:cubicBezTo>
                    <a:pt x="4825" y="3168"/>
                    <a:pt x="5905" y="3072"/>
                    <a:pt x="5905" y="2976"/>
                  </a:cubicBezTo>
                  <a:cubicBezTo>
                    <a:pt x="5905" y="2856"/>
                    <a:pt x="4849" y="2760"/>
                    <a:pt x="3457" y="2760"/>
                  </a:cubicBezTo>
                  <a:cubicBezTo>
                    <a:pt x="4129" y="1896"/>
                    <a:pt x="4537" y="1176"/>
                    <a:pt x="4441" y="1128"/>
                  </a:cubicBezTo>
                  <a:cubicBezTo>
                    <a:pt x="4437" y="1124"/>
                    <a:pt x="4431" y="1122"/>
                    <a:pt x="4424" y="1122"/>
                  </a:cubicBezTo>
                  <a:cubicBezTo>
                    <a:pt x="4309" y="1122"/>
                    <a:pt x="3803" y="1678"/>
                    <a:pt x="3169" y="2448"/>
                  </a:cubicBezTo>
                  <a:cubicBezTo>
                    <a:pt x="3145" y="1056"/>
                    <a:pt x="3073" y="0"/>
                    <a:pt x="295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6" name="Google Shape;700;p39">
              <a:extLst>
                <a:ext uri="{FF2B5EF4-FFF2-40B4-BE49-F238E27FC236}">
                  <a16:creationId xmlns:a16="http://schemas.microsoft.com/office/drawing/2014/main" id="{1F76A903-87EE-4F0A-9C7B-B04D2838B8D0}"/>
                </a:ext>
              </a:extLst>
            </p:cNvPr>
            <p:cNvSpPr/>
            <p:nvPr/>
          </p:nvSpPr>
          <p:spPr>
            <a:xfrm>
              <a:off x="5765500" y="3103325"/>
              <a:ext cx="197425" cy="197450"/>
            </a:xfrm>
            <a:custGeom>
              <a:avLst/>
              <a:gdLst/>
              <a:ahLst/>
              <a:cxnLst/>
              <a:rect l="l" t="t" r="r" b="b"/>
              <a:pathLst>
                <a:path w="7897" h="7898" extrusionOk="0">
                  <a:moveTo>
                    <a:pt x="3937" y="1"/>
                  </a:moveTo>
                  <a:cubicBezTo>
                    <a:pt x="3769" y="1"/>
                    <a:pt x="3673" y="1465"/>
                    <a:pt x="3649" y="3361"/>
                  </a:cubicBezTo>
                  <a:cubicBezTo>
                    <a:pt x="2605" y="2340"/>
                    <a:pt x="1776" y="1577"/>
                    <a:pt x="1607" y="1577"/>
                  </a:cubicBezTo>
                  <a:cubicBezTo>
                    <a:pt x="1597" y="1577"/>
                    <a:pt x="1590" y="1580"/>
                    <a:pt x="1584" y="1585"/>
                  </a:cubicBezTo>
                  <a:cubicBezTo>
                    <a:pt x="1464" y="1681"/>
                    <a:pt x="2136" y="2593"/>
                    <a:pt x="3144" y="3649"/>
                  </a:cubicBezTo>
                  <a:cubicBezTo>
                    <a:pt x="1344" y="3673"/>
                    <a:pt x="0" y="3793"/>
                    <a:pt x="0" y="3937"/>
                  </a:cubicBezTo>
                  <a:cubicBezTo>
                    <a:pt x="0" y="4081"/>
                    <a:pt x="1488" y="4201"/>
                    <a:pt x="3433" y="4225"/>
                  </a:cubicBezTo>
                  <a:cubicBezTo>
                    <a:pt x="2496" y="5401"/>
                    <a:pt x="1848" y="6313"/>
                    <a:pt x="1944" y="6409"/>
                  </a:cubicBezTo>
                  <a:cubicBezTo>
                    <a:pt x="1952" y="6416"/>
                    <a:pt x="1962" y="6419"/>
                    <a:pt x="1974" y="6419"/>
                  </a:cubicBezTo>
                  <a:cubicBezTo>
                    <a:pt x="2157" y="6419"/>
                    <a:pt x="2839" y="5771"/>
                    <a:pt x="3649" y="4849"/>
                  </a:cubicBezTo>
                  <a:cubicBezTo>
                    <a:pt x="3697" y="6601"/>
                    <a:pt x="3793" y="7898"/>
                    <a:pt x="3937" y="7898"/>
                  </a:cubicBezTo>
                  <a:cubicBezTo>
                    <a:pt x="4081" y="7898"/>
                    <a:pt x="4201" y="6529"/>
                    <a:pt x="4249" y="4753"/>
                  </a:cubicBezTo>
                  <a:cubicBezTo>
                    <a:pt x="5243" y="5681"/>
                    <a:pt x="6094" y="6304"/>
                    <a:pt x="6280" y="6304"/>
                  </a:cubicBezTo>
                  <a:cubicBezTo>
                    <a:pt x="6296" y="6304"/>
                    <a:pt x="6307" y="6299"/>
                    <a:pt x="6313" y="6289"/>
                  </a:cubicBezTo>
                  <a:cubicBezTo>
                    <a:pt x="6409" y="6193"/>
                    <a:pt x="5617" y="5329"/>
                    <a:pt x="4513" y="4225"/>
                  </a:cubicBezTo>
                  <a:cubicBezTo>
                    <a:pt x="6433" y="4201"/>
                    <a:pt x="7897" y="4105"/>
                    <a:pt x="7897" y="3937"/>
                  </a:cubicBezTo>
                  <a:cubicBezTo>
                    <a:pt x="7897" y="3793"/>
                    <a:pt x="6481" y="3673"/>
                    <a:pt x="4633" y="3649"/>
                  </a:cubicBezTo>
                  <a:cubicBezTo>
                    <a:pt x="5521" y="2521"/>
                    <a:pt x="6049" y="1561"/>
                    <a:pt x="5953" y="1489"/>
                  </a:cubicBezTo>
                  <a:cubicBezTo>
                    <a:pt x="5948" y="1486"/>
                    <a:pt x="5941" y="1484"/>
                    <a:pt x="5934" y="1484"/>
                  </a:cubicBezTo>
                  <a:cubicBezTo>
                    <a:pt x="5772" y="1484"/>
                    <a:pt x="5098" y="2231"/>
                    <a:pt x="4249" y="3241"/>
                  </a:cubicBezTo>
                  <a:cubicBezTo>
                    <a:pt x="4225" y="1393"/>
                    <a:pt x="4105" y="1"/>
                    <a:pt x="393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7" name="Google Shape;703;p39">
            <a:extLst>
              <a:ext uri="{FF2B5EF4-FFF2-40B4-BE49-F238E27FC236}">
                <a16:creationId xmlns:a16="http://schemas.microsoft.com/office/drawing/2014/main" id="{69957EC7-9D3F-406C-ADD9-8392EF33C8E7}"/>
              </a:ext>
            </a:extLst>
          </p:cNvPr>
          <p:cNvGrpSpPr/>
          <p:nvPr/>
        </p:nvGrpSpPr>
        <p:grpSpPr>
          <a:xfrm>
            <a:off x="9087273" y="1711053"/>
            <a:ext cx="2405932" cy="3541554"/>
            <a:chOff x="4802200" y="1298975"/>
            <a:chExt cx="1195950" cy="1951500"/>
          </a:xfrm>
        </p:grpSpPr>
        <p:sp>
          <p:nvSpPr>
            <p:cNvPr id="8" name="Google Shape;704;p39">
              <a:extLst>
                <a:ext uri="{FF2B5EF4-FFF2-40B4-BE49-F238E27FC236}">
                  <a16:creationId xmlns:a16="http://schemas.microsoft.com/office/drawing/2014/main" id="{4B64490F-E87E-403B-8BF9-EA63CB9D4421}"/>
                </a:ext>
              </a:extLst>
            </p:cNvPr>
            <p:cNvSpPr/>
            <p:nvPr/>
          </p:nvSpPr>
          <p:spPr>
            <a:xfrm>
              <a:off x="4811800" y="2178825"/>
              <a:ext cx="69625" cy="267650"/>
            </a:xfrm>
            <a:custGeom>
              <a:avLst/>
              <a:gdLst/>
              <a:ahLst/>
              <a:cxnLst/>
              <a:rect l="l" t="t" r="r" b="b"/>
              <a:pathLst>
                <a:path w="2785" h="10706" extrusionOk="0">
                  <a:moveTo>
                    <a:pt x="1128" y="0"/>
                  </a:moveTo>
                  <a:lnTo>
                    <a:pt x="1128" y="0"/>
                  </a:lnTo>
                  <a:cubicBezTo>
                    <a:pt x="720" y="24"/>
                    <a:pt x="336" y="144"/>
                    <a:pt x="0" y="336"/>
                  </a:cubicBezTo>
                  <a:lnTo>
                    <a:pt x="768" y="10705"/>
                  </a:lnTo>
                  <a:cubicBezTo>
                    <a:pt x="2016" y="9937"/>
                    <a:pt x="2785" y="8593"/>
                    <a:pt x="2785" y="7105"/>
                  </a:cubicBezTo>
                  <a:cubicBezTo>
                    <a:pt x="2785" y="5881"/>
                    <a:pt x="2232" y="4729"/>
                    <a:pt x="1752" y="3577"/>
                  </a:cubicBezTo>
                  <a:cubicBezTo>
                    <a:pt x="1272" y="2448"/>
                    <a:pt x="864" y="1200"/>
                    <a:pt x="1128" y="0"/>
                  </a:cubicBezTo>
                  <a:close/>
                </a:path>
              </a:pathLst>
            </a:custGeom>
            <a:solidFill>
              <a:srgbClr val="EFEF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9" name="Google Shape;705;p39">
              <a:extLst>
                <a:ext uri="{FF2B5EF4-FFF2-40B4-BE49-F238E27FC236}">
                  <a16:creationId xmlns:a16="http://schemas.microsoft.com/office/drawing/2014/main" id="{B7D3D66E-E078-4587-9784-1F53E40841F8}"/>
                </a:ext>
              </a:extLst>
            </p:cNvPr>
            <p:cNvSpPr/>
            <p:nvPr/>
          </p:nvSpPr>
          <p:spPr>
            <a:xfrm>
              <a:off x="4802200" y="2172225"/>
              <a:ext cx="31225" cy="270650"/>
            </a:xfrm>
            <a:custGeom>
              <a:avLst/>
              <a:gdLst/>
              <a:ahLst/>
              <a:cxnLst/>
              <a:rect l="l" t="t" r="r" b="b"/>
              <a:pathLst>
                <a:path w="1249" h="10826" extrusionOk="0">
                  <a:moveTo>
                    <a:pt x="0" y="0"/>
                  </a:moveTo>
                  <a:lnTo>
                    <a:pt x="456" y="10105"/>
                  </a:lnTo>
                  <a:lnTo>
                    <a:pt x="1248" y="10825"/>
                  </a:lnTo>
                  <a:lnTo>
                    <a:pt x="84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0" name="Google Shape;706;p39">
              <a:extLst>
                <a:ext uri="{FF2B5EF4-FFF2-40B4-BE49-F238E27FC236}">
                  <a16:creationId xmlns:a16="http://schemas.microsoft.com/office/drawing/2014/main" id="{30CB69D2-9764-4D7F-9AA5-C0013D5D9354}"/>
                </a:ext>
              </a:extLst>
            </p:cNvPr>
            <p:cNvSpPr/>
            <p:nvPr/>
          </p:nvSpPr>
          <p:spPr>
            <a:xfrm>
              <a:off x="4922800" y="1298975"/>
              <a:ext cx="917525" cy="658075"/>
            </a:xfrm>
            <a:custGeom>
              <a:avLst/>
              <a:gdLst/>
              <a:ahLst/>
              <a:cxnLst/>
              <a:rect l="l" t="t" r="r" b="b"/>
              <a:pathLst>
                <a:path w="36701" h="26323" extrusionOk="0">
                  <a:moveTo>
                    <a:pt x="23283" y="1"/>
                  </a:moveTo>
                  <a:cubicBezTo>
                    <a:pt x="22833" y="1"/>
                    <a:pt x="22383" y="43"/>
                    <a:pt x="21939" y="127"/>
                  </a:cubicBezTo>
                  <a:cubicBezTo>
                    <a:pt x="20307" y="367"/>
                    <a:pt x="19347" y="1111"/>
                    <a:pt x="17979" y="1927"/>
                  </a:cubicBezTo>
                  <a:cubicBezTo>
                    <a:pt x="17087" y="2467"/>
                    <a:pt x="16054" y="2608"/>
                    <a:pt x="14997" y="2608"/>
                  </a:cubicBezTo>
                  <a:cubicBezTo>
                    <a:pt x="14318" y="2608"/>
                    <a:pt x="13629" y="2550"/>
                    <a:pt x="12962" y="2503"/>
                  </a:cubicBezTo>
                  <a:cubicBezTo>
                    <a:pt x="12357" y="2444"/>
                    <a:pt x="11749" y="2415"/>
                    <a:pt x="11141" y="2415"/>
                  </a:cubicBezTo>
                  <a:cubicBezTo>
                    <a:pt x="10010" y="2415"/>
                    <a:pt x="8877" y="2516"/>
                    <a:pt x="7753" y="2719"/>
                  </a:cubicBezTo>
                  <a:cubicBezTo>
                    <a:pt x="6049" y="3031"/>
                    <a:pt x="4441" y="3823"/>
                    <a:pt x="3169" y="5023"/>
                  </a:cubicBezTo>
                  <a:cubicBezTo>
                    <a:pt x="2521" y="5719"/>
                    <a:pt x="1969" y="6487"/>
                    <a:pt x="1537" y="7327"/>
                  </a:cubicBezTo>
                  <a:cubicBezTo>
                    <a:pt x="889" y="8455"/>
                    <a:pt x="1" y="9920"/>
                    <a:pt x="49" y="11288"/>
                  </a:cubicBezTo>
                  <a:cubicBezTo>
                    <a:pt x="97" y="12608"/>
                    <a:pt x="625" y="13856"/>
                    <a:pt x="1561" y="14816"/>
                  </a:cubicBezTo>
                  <a:cubicBezTo>
                    <a:pt x="2329" y="15632"/>
                    <a:pt x="3265" y="16328"/>
                    <a:pt x="4033" y="17168"/>
                  </a:cubicBezTo>
                  <a:cubicBezTo>
                    <a:pt x="4129" y="17240"/>
                    <a:pt x="4201" y="17360"/>
                    <a:pt x="4249" y="17504"/>
                  </a:cubicBezTo>
                  <a:cubicBezTo>
                    <a:pt x="4321" y="17864"/>
                    <a:pt x="3889" y="18104"/>
                    <a:pt x="3577" y="18248"/>
                  </a:cubicBezTo>
                  <a:cubicBezTo>
                    <a:pt x="889" y="19569"/>
                    <a:pt x="1705" y="22689"/>
                    <a:pt x="3265" y="24513"/>
                  </a:cubicBezTo>
                  <a:cubicBezTo>
                    <a:pt x="4297" y="25680"/>
                    <a:pt x="5771" y="26323"/>
                    <a:pt x="7312" y="26323"/>
                  </a:cubicBezTo>
                  <a:cubicBezTo>
                    <a:pt x="7419" y="26323"/>
                    <a:pt x="7526" y="26320"/>
                    <a:pt x="7633" y="26313"/>
                  </a:cubicBezTo>
                  <a:lnTo>
                    <a:pt x="34972" y="22905"/>
                  </a:lnTo>
                  <a:cubicBezTo>
                    <a:pt x="36196" y="20097"/>
                    <a:pt x="36701" y="17000"/>
                    <a:pt x="36389" y="13952"/>
                  </a:cubicBezTo>
                  <a:cubicBezTo>
                    <a:pt x="36244" y="12608"/>
                    <a:pt x="36100" y="11312"/>
                    <a:pt x="35212" y="10232"/>
                  </a:cubicBezTo>
                  <a:cubicBezTo>
                    <a:pt x="34324" y="9200"/>
                    <a:pt x="33076" y="8527"/>
                    <a:pt x="31732" y="8311"/>
                  </a:cubicBezTo>
                  <a:cubicBezTo>
                    <a:pt x="31252" y="8215"/>
                    <a:pt x="30724" y="8143"/>
                    <a:pt x="30364" y="7807"/>
                  </a:cubicBezTo>
                  <a:cubicBezTo>
                    <a:pt x="30124" y="7543"/>
                    <a:pt x="29932" y="7255"/>
                    <a:pt x="29836" y="6919"/>
                  </a:cubicBezTo>
                  <a:cubicBezTo>
                    <a:pt x="29500" y="6031"/>
                    <a:pt x="29500" y="5071"/>
                    <a:pt x="29236" y="4183"/>
                  </a:cubicBezTo>
                  <a:cubicBezTo>
                    <a:pt x="28996" y="3583"/>
                    <a:pt x="28636" y="3031"/>
                    <a:pt x="28204" y="2527"/>
                  </a:cubicBezTo>
                  <a:cubicBezTo>
                    <a:pt x="27340" y="1327"/>
                    <a:pt x="26067" y="487"/>
                    <a:pt x="24627" y="127"/>
                  </a:cubicBezTo>
                  <a:cubicBezTo>
                    <a:pt x="24183" y="43"/>
                    <a:pt x="23733" y="1"/>
                    <a:pt x="2328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1" name="Google Shape;707;p39">
              <a:extLst>
                <a:ext uri="{FF2B5EF4-FFF2-40B4-BE49-F238E27FC236}">
                  <a16:creationId xmlns:a16="http://schemas.microsoft.com/office/drawing/2014/main" id="{EC1415C8-D7E8-4D86-8356-C253731D40D2}"/>
                </a:ext>
              </a:extLst>
            </p:cNvPr>
            <p:cNvSpPr/>
            <p:nvPr/>
          </p:nvSpPr>
          <p:spPr>
            <a:xfrm>
              <a:off x="5123225" y="2064800"/>
              <a:ext cx="874325" cy="1185425"/>
            </a:xfrm>
            <a:custGeom>
              <a:avLst/>
              <a:gdLst/>
              <a:ahLst/>
              <a:cxnLst/>
              <a:rect l="l" t="t" r="r" b="b"/>
              <a:pathLst>
                <a:path w="34973" h="47417" extrusionOk="0">
                  <a:moveTo>
                    <a:pt x="17762" y="1"/>
                  </a:moveTo>
                  <a:lnTo>
                    <a:pt x="11354" y="1897"/>
                  </a:lnTo>
                  <a:cubicBezTo>
                    <a:pt x="11594" y="2089"/>
                    <a:pt x="13394" y="9410"/>
                    <a:pt x="13394" y="9410"/>
                  </a:cubicBezTo>
                  <a:cubicBezTo>
                    <a:pt x="13394" y="9410"/>
                    <a:pt x="11267" y="8681"/>
                    <a:pt x="8909" y="8681"/>
                  </a:cubicBezTo>
                  <a:cubicBezTo>
                    <a:pt x="6581" y="8681"/>
                    <a:pt x="4027" y="9392"/>
                    <a:pt x="3073" y="12218"/>
                  </a:cubicBezTo>
                  <a:cubicBezTo>
                    <a:pt x="1153" y="17907"/>
                    <a:pt x="2569" y="29476"/>
                    <a:pt x="2569" y="29476"/>
                  </a:cubicBezTo>
                  <a:lnTo>
                    <a:pt x="1" y="43709"/>
                  </a:lnTo>
                  <a:cubicBezTo>
                    <a:pt x="1" y="43709"/>
                    <a:pt x="4675" y="47417"/>
                    <a:pt x="14280" y="47417"/>
                  </a:cubicBezTo>
                  <a:cubicBezTo>
                    <a:pt x="17065" y="47417"/>
                    <a:pt x="20264" y="47105"/>
                    <a:pt x="23883" y="46302"/>
                  </a:cubicBezTo>
                  <a:cubicBezTo>
                    <a:pt x="23883" y="46302"/>
                    <a:pt x="34972" y="18507"/>
                    <a:pt x="30724" y="13706"/>
                  </a:cubicBezTo>
                  <a:cubicBezTo>
                    <a:pt x="26717" y="9201"/>
                    <a:pt x="21664" y="9073"/>
                    <a:pt x="21102" y="9073"/>
                  </a:cubicBezTo>
                  <a:cubicBezTo>
                    <a:pt x="21068" y="9073"/>
                    <a:pt x="21051" y="9074"/>
                    <a:pt x="21051" y="9074"/>
                  </a:cubicBezTo>
                  <a:lnTo>
                    <a:pt x="17762" y="1"/>
                  </a:ln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2" name="Google Shape;708;p39">
              <a:extLst>
                <a:ext uri="{FF2B5EF4-FFF2-40B4-BE49-F238E27FC236}">
                  <a16:creationId xmlns:a16="http://schemas.microsoft.com/office/drawing/2014/main" id="{5931064E-773C-484B-90A2-E7E89A43A24D}"/>
                </a:ext>
              </a:extLst>
            </p:cNvPr>
            <p:cNvSpPr/>
            <p:nvPr/>
          </p:nvSpPr>
          <p:spPr>
            <a:xfrm>
              <a:off x="5123225" y="2281775"/>
              <a:ext cx="874925" cy="968700"/>
            </a:xfrm>
            <a:custGeom>
              <a:avLst/>
              <a:gdLst/>
              <a:ahLst/>
              <a:cxnLst/>
              <a:rect l="l" t="t" r="r" b="b"/>
              <a:pathLst>
                <a:path w="34997" h="38748" extrusionOk="0">
                  <a:moveTo>
                    <a:pt x="8908" y="0"/>
                  </a:moveTo>
                  <a:cubicBezTo>
                    <a:pt x="6584" y="0"/>
                    <a:pt x="4034" y="706"/>
                    <a:pt x="3073" y="3539"/>
                  </a:cubicBezTo>
                  <a:cubicBezTo>
                    <a:pt x="1153" y="9252"/>
                    <a:pt x="2569" y="20797"/>
                    <a:pt x="2569" y="20797"/>
                  </a:cubicBezTo>
                  <a:lnTo>
                    <a:pt x="1" y="35030"/>
                  </a:lnTo>
                  <a:cubicBezTo>
                    <a:pt x="1" y="35030"/>
                    <a:pt x="4669" y="38748"/>
                    <a:pt x="14262" y="38748"/>
                  </a:cubicBezTo>
                  <a:cubicBezTo>
                    <a:pt x="17051" y="38748"/>
                    <a:pt x="20256" y="38433"/>
                    <a:pt x="23883" y="37623"/>
                  </a:cubicBezTo>
                  <a:cubicBezTo>
                    <a:pt x="23883" y="37623"/>
                    <a:pt x="34996" y="9828"/>
                    <a:pt x="30724" y="5027"/>
                  </a:cubicBezTo>
                  <a:cubicBezTo>
                    <a:pt x="28323" y="2291"/>
                    <a:pt x="24939" y="635"/>
                    <a:pt x="21291" y="395"/>
                  </a:cubicBezTo>
                  <a:cubicBezTo>
                    <a:pt x="20009" y="1760"/>
                    <a:pt x="18280" y="2444"/>
                    <a:pt x="16552" y="2444"/>
                  </a:cubicBezTo>
                  <a:cubicBezTo>
                    <a:pt x="14787" y="2444"/>
                    <a:pt x="13024" y="1730"/>
                    <a:pt x="11738" y="299"/>
                  </a:cubicBezTo>
                  <a:cubicBezTo>
                    <a:pt x="10949" y="142"/>
                    <a:pt x="9951" y="0"/>
                    <a:pt x="89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3" name="Google Shape;709;p39">
              <a:extLst>
                <a:ext uri="{FF2B5EF4-FFF2-40B4-BE49-F238E27FC236}">
                  <a16:creationId xmlns:a16="http://schemas.microsoft.com/office/drawing/2014/main" id="{32E86041-C055-4E94-A999-B0593126A3DF}"/>
                </a:ext>
              </a:extLst>
            </p:cNvPr>
            <p:cNvSpPr/>
            <p:nvPr/>
          </p:nvSpPr>
          <p:spPr>
            <a:xfrm>
              <a:off x="4825600" y="2287425"/>
              <a:ext cx="642075" cy="161450"/>
            </a:xfrm>
            <a:custGeom>
              <a:avLst/>
              <a:gdLst/>
              <a:ahLst/>
              <a:cxnLst/>
              <a:rect l="l" t="t" r="r" b="b"/>
              <a:pathLst>
                <a:path w="25683" h="6458" extrusionOk="0">
                  <a:moveTo>
                    <a:pt x="24963" y="1"/>
                  </a:moveTo>
                  <a:cubicBezTo>
                    <a:pt x="20018" y="1873"/>
                    <a:pt x="14642" y="2233"/>
                    <a:pt x="9337" y="2473"/>
                  </a:cubicBezTo>
                  <a:cubicBezTo>
                    <a:pt x="6865" y="2569"/>
                    <a:pt x="4321" y="2665"/>
                    <a:pt x="2088" y="3793"/>
                  </a:cubicBezTo>
                  <a:cubicBezTo>
                    <a:pt x="1032" y="4321"/>
                    <a:pt x="0" y="5257"/>
                    <a:pt x="0" y="6457"/>
                  </a:cubicBezTo>
                  <a:lnTo>
                    <a:pt x="24843" y="3217"/>
                  </a:lnTo>
                  <a:cubicBezTo>
                    <a:pt x="25131" y="3217"/>
                    <a:pt x="25395" y="3193"/>
                    <a:pt x="25683" y="3145"/>
                  </a:cubicBezTo>
                  <a:cubicBezTo>
                    <a:pt x="25419" y="2113"/>
                    <a:pt x="25179" y="1057"/>
                    <a:pt x="24963" y="1"/>
                  </a:cubicBezTo>
                  <a:close/>
                </a:path>
              </a:pathLst>
            </a:custGeom>
            <a:solidFill>
              <a:srgbClr val="F3F3F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4" name="Google Shape;710;p39">
              <a:extLst>
                <a:ext uri="{FF2B5EF4-FFF2-40B4-BE49-F238E27FC236}">
                  <a16:creationId xmlns:a16="http://schemas.microsoft.com/office/drawing/2014/main" id="{F9285039-23E5-43F3-9322-9D710C63C286}"/>
                </a:ext>
              </a:extLst>
            </p:cNvPr>
            <p:cNvSpPr/>
            <p:nvPr/>
          </p:nvSpPr>
          <p:spPr>
            <a:xfrm>
              <a:off x="4813600" y="2325225"/>
              <a:ext cx="778300" cy="835425"/>
            </a:xfrm>
            <a:custGeom>
              <a:avLst/>
              <a:gdLst/>
              <a:ahLst/>
              <a:cxnLst/>
              <a:rect l="l" t="t" r="r" b="b"/>
              <a:pathLst>
                <a:path w="31132" h="33417" extrusionOk="0">
                  <a:moveTo>
                    <a:pt x="28131" y="1"/>
                  </a:moveTo>
                  <a:lnTo>
                    <a:pt x="5737" y="3601"/>
                  </a:lnTo>
                  <a:cubicBezTo>
                    <a:pt x="5737" y="3601"/>
                    <a:pt x="3924" y="4508"/>
                    <a:pt x="2076" y="4508"/>
                  </a:cubicBezTo>
                  <a:cubicBezTo>
                    <a:pt x="1354" y="4508"/>
                    <a:pt x="627" y="4369"/>
                    <a:pt x="0" y="3985"/>
                  </a:cubicBezTo>
                  <a:lnTo>
                    <a:pt x="0" y="3985"/>
                  </a:lnTo>
                  <a:lnTo>
                    <a:pt x="3625" y="32908"/>
                  </a:lnTo>
                  <a:cubicBezTo>
                    <a:pt x="3625" y="32908"/>
                    <a:pt x="4448" y="33416"/>
                    <a:pt x="5937" y="33416"/>
                  </a:cubicBezTo>
                  <a:cubicBezTo>
                    <a:pt x="6912" y="33416"/>
                    <a:pt x="8172" y="33198"/>
                    <a:pt x="9673" y="32476"/>
                  </a:cubicBezTo>
                  <a:lnTo>
                    <a:pt x="31131" y="29380"/>
                  </a:lnTo>
                  <a:lnTo>
                    <a:pt x="28131" y="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5" name="Google Shape;711;p39">
              <a:extLst>
                <a:ext uri="{FF2B5EF4-FFF2-40B4-BE49-F238E27FC236}">
                  <a16:creationId xmlns:a16="http://schemas.microsoft.com/office/drawing/2014/main" id="{9A03FA61-E505-4B03-8EED-E69B1A8728CF}"/>
                </a:ext>
              </a:extLst>
            </p:cNvPr>
            <p:cNvSpPr/>
            <p:nvPr/>
          </p:nvSpPr>
          <p:spPr>
            <a:xfrm>
              <a:off x="4813600" y="2414050"/>
              <a:ext cx="245450" cy="746600"/>
            </a:xfrm>
            <a:custGeom>
              <a:avLst/>
              <a:gdLst/>
              <a:ahLst/>
              <a:cxnLst/>
              <a:rect l="l" t="t" r="r" b="b"/>
              <a:pathLst>
                <a:path w="9818" h="29864" extrusionOk="0">
                  <a:moveTo>
                    <a:pt x="6025" y="0"/>
                  </a:moveTo>
                  <a:lnTo>
                    <a:pt x="5737" y="48"/>
                  </a:lnTo>
                  <a:cubicBezTo>
                    <a:pt x="5737" y="48"/>
                    <a:pt x="3924" y="955"/>
                    <a:pt x="2076" y="955"/>
                  </a:cubicBezTo>
                  <a:cubicBezTo>
                    <a:pt x="1354" y="955"/>
                    <a:pt x="627" y="816"/>
                    <a:pt x="0" y="432"/>
                  </a:cubicBezTo>
                  <a:lnTo>
                    <a:pt x="0" y="432"/>
                  </a:lnTo>
                  <a:lnTo>
                    <a:pt x="3625" y="29355"/>
                  </a:lnTo>
                  <a:cubicBezTo>
                    <a:pt x="3625" y="29355"/>
                    <a:pt x="4448" y="29863"/>
                    <a:pt x="5937" y="29863"/>
                  </a:cubicBezTo>
                  <a:cubicBezTo>
                    <a:pt x="6912" y="29863"/>
                    <a:pt x="8172" y="29645"/>
                    <a:pt x="9673" y="28923"/>
                  </a:cubicBezTo>
                  <a:lnTo>
                    <a:pt x="9817" y="28899"/>
                  </a:lnTo>
                  <a:lnTo>
                    <a:pt x="6025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6" name="Google Shape;712;p39">
              <a:extLst>
                <a:ext uri="{FF2B5EF4-FFF2-40B4-BE49-F238E27FC236}">
                  <a16:creationId xmlns:a16="http://schemas.microsoft.com/office/drawing/2014/main" id="{0DC31716-1903-4E86-9F39-FD7EBBD150E2}"/>
                </a:ext>
              </a:extLst>
            </p:cNvPr>
            <p:cNvSpPr/>
            <p:nvPr/>
          </p:nvSpPr>
          <p:spPr>
            <a:xfrm>
              <a:off x="4999625" y="2367225"/>
              <a:ext cx="553275" cy="726700"/>
            </a:xfrm>
            <a:custGeom>
              <a:avLst/>
              <a:gdLst/>
              <a:ahLst/>
              <a:cxnLst/>
              <a:rect l="l" t="t" r="r" b="b"/>
              <a:pathLst>
                <a:path w="22131" h="29068" extrusionOk="0">
                  <a:moveTo>
                    <a:pt x="19154" y="217"/>
                  </a:moveTo>
                  <a:lnTo>
                    <a:pt x="21914" y="25804"/>
                  </a:lnTo>
                  <a:lnTo>
                    <a:pt x="3864" y="28804"/>
                  </a:lnTo>
                  <a:lnTo>
                    <a:pt x="240" y="3313"/>
                  </a:lnTo>
                  <a:lnTo>
                    <a:pt x="19154" y="217"/>
                  </a:lnTo>
                  <a:close/>
                  <a:moveTo>
                    <a:pt x="19346" y="1"/>
                  </a:moveTo>
                  <a:lnTo>
                    <a:pt x="0" y="3145"/>
                  </a:lnTo>
                  <a:lnTo>
                    <a:pt x="3672" y="28948"/>
                  </a:lnTo>
                  <a:lnTo>
                    <a:pt x="3672" y="29068"/>
                  </a:lnTo>
                  <a:lnTo>
                    <a:pt x="22130" y="25996"/>
                  </a:lnTo>
                  <a:lnTo>
                    <a:pt x="19346" y="121"/>
                  </a:lnTo>
                  <a:lnTo>
                    <a:pt x="1934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7" name="Google Shape;713;p39">
              <a:extLst>
                <a:ext uri="{FF2B5EF4-FFF2-40B4-BE49-F238E27FC236}">
                  <a16:creationId xmlns:a16="http://schemas.microsoft.com/office/drawing/2014/main" id="{05443DCF-79A5-482A-884B-0EDDA7EE854B}"/>
                </a:ext>
              </a:extLst>
            </p:cNvPr>
            <p:cNvSpPr/>
            <p:nvPr/>
          </p:nvSpPr>
          <p:spPr>
            <a:xfrm>
              <a:off x="5199425" y="2974500"/>
              <a:ext cx="241850" cy="64225"/>
            </a:xfrm>
            <a:custGeom>
              <a:avLst/>
              <a:gdLst/>
              <a:ahLst/>
              <a:cxnLst/>
              <a:rect l="l" t="t" r="r" b="b"/>
              <a:pathLst>
                <a:path w="9674" h="2569" extrusionOk="0">
                  <a:moveTo>
                    <a:pt x="9506" y="0"/>
                  </a:moveTo>
                  <a:lnTo>
                    <a:pt x="1" y="1417"/>
                  </a:lnTo>
                  <a:lnTo>
                    <a:pt x="169" y="2569"/>
                  </a:lnTo>
                  <a:lnTo>
                    <a:pt x="9674" y="1153"/>
                  </a:lnTo>
                  <a:lnTo>
                    <a:pt x="9506" y="0"/>
                  </a:lnTo>
                  <a:close/>
                </a:path>
              </a:pathLst>
            </a:custGeom>
            <a:solidFill>
              <a:srgbClr val="D371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8" name="Google Shape;714;p39">
              <a:extLst>
                <a:ext uri="{FF2B5EF4-FFF2-40B4-BE49-F238E27FC236}">
                  <a16:creationId xmlns:a16="http://schemas.microsoft.com/office/drawing/2014/main" id="{B1D23D78-C31E-4399-9630-A2DEBFB27513}"/>
                </a:ext>
              </a:extLst>
            </p:cNvPr>
            <p:cNvSpPr/>
            <p:nvPr/>
          </p:nvSpPr>
          <p:spPr>
            <a:xfrm>
              <a:off x="4841800" y="2484250"/>
              <a:ext cx="117625" cy="39625"/>
            </a:xfrm>
            <a:custGeom>
              <a:avLst/>
              <a:gdLst/>
              <a:ahLst/>
              <a:cxnLst/>
              <a:rect l="l" t="t" r="r" b="b"/>
              <a:pathLst>
                <a:path w="4705" h="1585" extrusionOk="0">
                  <a:moveTo>
                    <a:pt x="4609" y="0"/>
                  </a:moveTo>
                  <a:lnTo>
                    <a:pt x="0" y="409"/>
                  </a:lnTo>
                  <a:lnTo>
                    <a:pt x="96" y="1585"/>
                  </a:lnTo>
                  <a:lnTo>
                    <a:pt x="4705" y="1177"/>
                  </a:lnTo>
                  <a:lnTo>
                    <a:pt x="460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19" name="Google Shape;715;p39">
              <a:extLst>
                <a:ext uri="{FF2B5EF4-FFF2-40B4-BE49-F238E27FC236}">
                  <a16:creationId xmlns:a16="http://schemas.microsoft.com/office/drawing/2014/main" id="{ADE558A5-7A45-497D-AA16-39D8C9D6AE75}"/>
                </a:ext>
              </a:extLst>
            </p:cNvPr>
            <p:cNvSpPr/>
            <p:nvPr/>
          </p:nvSpPr>
          <p:spPr>
            <a:xfrm>
              <a:off x="4854400" y="2684075"/>
              <a:ext cx="149450" cy="95425"/>
            </a:xfrm>
            <a:custGeom>
              <a:avLst/>
              <a:gdLst/>
              <a:ahLst/>
              <a:cxnLst/>
              <a:rect l="l" t="t" r="r" b="b"/>
              <a:pathLst>
                <a:path w="5978" h="3817" extrusionOk="0">
                  <a:moveTo>
                    <a:pt x="5809" y="0"/>
                  </a:moveTo>
                  <a:lnTo>
                    <a:pt x="0" y="2593"/>
                  </a:lnTo>
                  <a:lnTo>
                    <a:pt x="144" y="3817"/>
                  </a:lnTo>
                  <a:lnTo>
                    <a:pt x="5977" y="1224"/>
                  </a:lnTo>
                  <a:lnTo>
                    <a:pt x="580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0" name="Google Shape;716;p39">
              <a:extLst>
                <a:ext uri="{FF2B5EF4-FFF2-40B4-BE49-F238E27FC236}">
                  <a16:creationId xmlns:a16="http://schemas.microsoft.com/office/drawing/2014/main" id="{FCD2288E-6B50-4067-928A-A38A104AA4AA}"/>
                </a:ext>
              </a:extLst>
            </p:cNvPr>
            <p:cNvSpPr/>
            <p:nvPr/>
          </p:nvSpPr>
          <p:spPr>
            <a:xfrm>
              <a:off x="4864600" y="2766275"/>
              <a:ext cx="153650" cy="121850"/>
            </a:xfrm>
            <a:custGeom>
              <a:avLst/>
              <a:gdLst/>
              <a:ahLst/>
              <a:cxnLst/>
              <a:rect l="l" t="t" r="r" b="b"/>
              <a:pathLst>
                <a:path w="6146" h="4874" extrusionOk="0">
                  <a:moveTo>
                    <a:pt x="5833" y="1"/>
                  </a:moveTo>
                  <a:lnTo>
                    <a:pt x="0" y="2593"/>
                  </a:lnTo>
                  <a:lnTo>
                    <a:pt x="288" y="4873"/>
                  </a:lnTo>
                  <a:lnTo>
                    <a:pt x="6145" y="2281"/>
                  </a:lnTo>
                  <a:lnTo>
                    <a:pt x="58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1" name="Google Shape;717;p39">
              <a:extLst>
                <a:ext uri="{FF2B5EF4-FFF2-40B4-BE49-F238E27FC236}">
                  <a16:creationId xmlns:a16="http://schemas.microsoft.com/office/drawing/2014/main" id="{4F1AD9FF-3F8F-4748-A799-302437BEB6D2}"/>
                </a:ext>
              </a:extLst>
            </p:cNvPr>
            <p:cNvSpPr/>
            <p:nvPr/>
          </p:nvSpPr>
          <p:spPr>
            <a:xfrm>
              <a:off x="5066225" y="2432650"/>
              <a:ext cx="390050" cy="132625"/>
            </a:xfrm>
            <a:custGeom>
              <a:avLst/>
              <a:gdLst/>
              <a:ahLst/>
              <a:cxnLst/>
              <a:rect l="l" t="t" r="r" b="b"/>
              <a:pathLst>
                <a:path w="15602" h="5305" extrusionOk="0">
                  <a:moveTo>
                    <a:pt x="15146" y="0"/>
                  </a:moveTo>
                  <a:lnTo>
                    <a:pt x="0" y="2256"/>
                  </a:lnTo>
                  <a:lnTo>
                    <a:pt x="456" y="5305"/>
                  </a:lnTo>
                  <a:lnTo>
                    <a:pt x="15602" y="3049"/>
                  </a:lnTo>
                  <a:lnTo>
                    <a:pt x="15146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2" name="Google Shape;718;p39">
              <a:extLst>
                <a:ext uri="{FF2B5EF4-FFF2-40B4-BE49-F238E27FC236}">
                  <a16:creationId xmlns:a16="http://schemas.microsoft.com/office/drawing/2014/main" id="{5FBDED47-65DA-4E34-9803-020E3BB42662}"/>
                </a:ext>
              </a:extLst>
            </p:cNvPr>
            <p:cNvSpPr/>
            <p:nvPr/>
          </p:nvSpPr>
          <p:spPr>
            <a:xfrm>
              <a:off x="5198225" y="2732675"/>
              <a:ext cx="719500" cy="474475"/>
            </a:xfrm>
            <a:custGeom>
              <a:avLst/>
              <a:gdLst/>
              <a:ahLst/>
              <a:cxnLst/>
              <a:rect l="l" t="t" r="r" b="b"/>
              <a:pathLst>
                <a:path w="28780" h="18979" extrusionOk="0">
                  <a:moveTo>
                    <a:pt x="28684" y="0"/>
                  </a:moveTo>
                  <a:lnTo>
                    <a:pt x="18699" y="673"/>
                  </a:lnTo>
                  <a:lnTo>
                    <a:pt x="17763" y="7825"/>
                  </a:lnTo>
                  <a:lnTo>
                    <a:pt x="2929" y="2713"/>
                  </a:lnTo>
                  <a:cubicBezTo>
                    <a:pt x="1729" y="4465"/>
                    <a:pt x="769" y="6361"/>
                    <a:pt x="1" y="8329"/>
                  </a:cubicBezTo>
                  <a:cubicBezTo>
                    <a:pt x="6434" y="13778"/>
                    <a:pt x="14210" y="17426"/>
                    <a:pt x="22491" y="18938"/>
                  </a:cubicBezTo>
                  <a:cubicBezTo>
                    <a:pt x="22639" y="18966"/>
                    <a:pt x="22786" y="18979"/>
                    <a:pt x="22930" y="18979"/>
                  </a:cubicBezTo>
                  <a:cubicBezTo>
                    <a:pt x="23938" y="18979"/>
                    <a:pt x="24841" y="18341"/>
                    <a:pt x="25155" y="17354"/>
                  </a:cubicBezTo>
                  <a:cubicBezTo>
                    <a:pt x="26332" y="13610"/>
                    <a:pt x="28780" y="5209"/>
                    <a:pt x="28684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3" name="Google Shape;719;p39">
              <a:extLst>
                <a:ext uri="{FF2B5EF4-FFF2-40B4-BE49-F238E27FC236}">
                  <a16:creationId xmlns:a16="http://schemas.microsoft.com/office/drawing/2014/main" id="{6027AF82-A268-4E7B-91F6-F5CA1F2E9696}"/>
                </a:ext>
              </a:extLst>
            </p:cNvPr>
            <p:cNvSpPr/>
            <p:nvPr/>
          </p:nvSpPr>
          <p:spPr>
            <a:xfrm>
              <a:off x="5636275" y="2321325"/>
              <a:ext cx="322875" cy="524425"/>
            </a:xfrm>
            <a:custGeom>
              <a:avLst/>
              <a:gdLst/>
              <a:ahLst/>
              <a:cxnLst/>
              <a:rect l="l" t="t" r="r" b="b"/>
              <a:pathLst>
                <a:path w="12915" h="20977" extrusionOk="0">
                  <a:moveTo>
                    <a:pt x="5239" y="1"/>
                  </a:moveTo>
                  <a:cubicBezTo>
                    <a:pt x="3711" y="1"/>
                    <a:pt x="2116" y="742"/>
                    <a:pt x="1345" y="3421"/>
                  </a:cubicBezTo>
                  <a:cubicBezTo>
                    <a:pt x="25" y="8126"/>
                    <a:pt x="1" y="16262"/>
                    <a:pt x="73" y="19599"/>
                  </a:cubicBezTo>
                  <a:cubicBezTo>
                    <a:pt x="2066" y="20512"/>
                    <a:pt x="4239" y="20977"/>
                    <a:pt x="6420" y="20977"/>
                  </a:cubicBezTo>
                  <a:cubicBezTo>
                    <a:pt x="6761" y="20977"/>
                    <a:pt x="7101" y="20966"/>
                    <a:pt x="7441" y="20943"/>
                  </a:cubicBezTo>
                  <a:cubicBezTo>
                    <a:pt x="9218" y="20823"/>
                    <a:pt x="10970" y="20463"/>
                    <a:pt x="12626" y="19839"/>
                  </a:cubicBezTo>
                  <a:cubicBezTo>
                    <a:pt x="12794" y="15470"/>
                    <a:pt x="12914" y="3037"/>
                    <a:pt x="8930" y="1141"/>
                  </a:cubicBezTo>
                  <a:cubicBezTo>
                    <a:pt x="8930" y="1141"/>
                    <a:pt x="7135" y="1"/>
                    <a:pt x="5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4" name="Google Shape;720;p39">
              <a:extLst>
                <a:ext uri="{FF2B5EF4-FFF2-40B4-BE49-F238E27FC236}">
                  <a16:creationId xmlns:a16="http://schemas.microsoft.com/office/drawing/2014/main" id="{5971E227-FD23-47CD-8557-9993EF14BC6B}"/>
                </a:ext>
              </a:extLst>
            </p:cNvPr>
            <p:cNvSpPr/>
            <p:nvPr/>
          </p:nvSpPr>
          <p:spPr>
            <a:xfrm>
              <a:off x="5072825" y="1459050"/>
              <a:ext cx="631875" cy="752550"/>
            </a:xfrm>
            <a:custGeom>
              <a:avLst/>
              <a:gdLst/>
              <a:ahLst/>
              <a:cxnLst/>
              <a:rect l="l" t="t" r="r" b="b"/>
              <a:pathLst>
                <a:path w="25275" h="30102" extrusionOk="0">
                  <a:moveTo>
                    <a:pt x="14932" y="0"/>
                  </a:moveTo>
                  <a:cubicBezTo>
                    <a:pt x="12893" y="0"/>
                    <a:pt x="10753" y="419"/>
                    <a:pt x="8809" y="756"/>
                  </a:cubicBezTo>
                  <a:cubicBezTo>
                    <a:pt x="6601" y="1140"/>
                    <a:pt x="4345" y="2629"/>
                    <a:pt x="2689" y="4117"/>
                  </a:cubicBezTo>
                  <a:cubicBezTo>
                    <a:pt x="0" y="6589"/>
                    <a:pt x="72" y="8629"/>
                    <a:pt x="144" y="12061"/>
                  </a:cubicBezTo>
                  <a:cubicBezTo>
                    <a:pt x="216" y="15566"/>
                    <a:pt x="1128" y="18974"/>
                    <a:pt x="2305" y="22239"/>
                  </a:cubicBezTo>
                  <a:cubicBezTo>
                    <a:pt x="3457" y="25503"/>
                    <a:pt x="5329" y="29127"/>
                    <a:pt x="9049" y="29847"/>
                  </a:cubicBezTo>
                  <a:cubicBezTo>
                    <a:pt x="10045" y="30017"/>
                    <a:pt x="11049" y="30101"/>
                    <a:pt x="12049" y="30101"/>
                  </a:cubicBezTo>
                  <a:cubicBezTo>
                    <a:pt x="15144" y="30101"/>
                    <a:pt x="18203" y="29295"/>
                    <a:pt x="20907" y="27735"/>
                  </a:cubicBezTo>
                  <a:cubicBezTo>
                    <a:pt x="21891" y="27207"/>
                    <a:pt x="22779" y="26535"/>
                    <a:pt x="23547" y="25743"/>
                  </a:cubicBezTo>
                  <a:cubicBezTo>
                    <a:pt x="24459" y="24759"/>
                    <a:pt x="24867" y="23439"/>
                    <a:pt x="25059" y="22071"/>
                  </a:cubicBezTo>
                  <a:cubicBezTo>
                    <a:pt x="25179" y="21158"/>
                    <a:pt x="25251" y="20222"/>
                    <a:pt x="25251" y="19286"/>
                  </a:cubicBezTo>
                  <a:cubicBezTo>
                    <a:pt x="25275" y="16454"/>
                    <a:pt x="25131" y="13598"/>
                    <a:pt x="24747" y="10765"/>
                  </a:cubicBezTo>
                  <a:cubicBezTo>
                    <a:pt x="24627" y="9733"/>
                    <a:pt x="24075" y="8557"/>
                    <a:pt x="24075" y="7549"/>
                  </a:cubicBezTo>
                  <a:cubicBezTo>
                    <a:pt x="22947" y="3589"/>
                    <a:pt x="20498" y="516"/>
                    <a:pt x="16202" y="60"/>
                  </a:cubicBezTo>
                  <a:cubicBezTo>
                    <a:pt x="15785" y="19"/>
                    <a:pt x="15361" y="0"/>
                    <a:pt x="14932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5" name="Google Shape;721;p39">
              <a:extLst>
                <a:ext uri="{FF2B5EF4-FFF2-40B4-BE49-F238E27FC236}">
                  <a16:creationId xmlns:a16="http://schemas.microsoft.com/office/drawing/2014/main" id="{C0E3E9C6-CD9D-4AB7-8046-EDCC96ADF291}"/>
                </a:ext>
              </a:extLst>
            </p:cNvPr>
            <p:cNvSpPr/>
            <p:nvPr/>
          </p:nvSpPr>
          <p:spPr>
            <a:xfrm>
              <a:off x="5665675" y="1771000"/>
              <a:ext cx="163850" cy="232950"/>
            </a:xfrm>
            <a:custGeom>
              <a:avLst/>
              <a:gdLst/>
              <a:ahLst/>
              <a:cxnLst/>
              <a:rect l="l" t="t" r="r" b="b"/>
              <a:pathLst>
                <a:path w="6554" h="9318" extrusionOk="0">
                  <a:moveTo>
                    <a:pt x="2720" y="1"/>
                  </a:moveTo>
                  <a:cubicBezTo>
                    <a:pt x="1434" y="1"/>
                    <a:pt x="258" y="840"/>
                    <a:pt x="1" y="2416"/>
                  </a:cubicBezTo>
                  <a:lnTo>
                    <a:pt x="193" y="9304"/>
                  </a:lnTo>
                  <a:cubicBezTo>
                    <a:pt x="329" y="9313"/>
                    <a:pt x="465" y="9318"/>
                    <a:pt x="601" y="9318"/>
                  </a:cubicBezTo>
                  <a:cubicBezTo>
                    <a:pt x="2659" y="9318"/>
                    <a:pt x="4587" y="8302"/>
                    <a:pt x="5713" y="6568"/>
                  </a:cubicBezTo>
                  <a:cubicBezTo>
                    <a:pt x="6337" y="5632"/>
                    <a:pt x="6553" y="4480"/>
                    <a:pt x="6289" y="3400"/>
                  </a:cubicBezTo>
                  <a:cubicBezTo>
                    <a:pt x="6121" y="2440"/>
                    <a:pt x="5641" y="1552"/>
                    <a:pt x="4921" y="880"/>
                  </a:cubicBezTo>
                  <a:cubicBezTo>
                    <a:pt x="4258" y="287"/>
                    <a:pt x="3470" y="1"/>
                    <a:pt x="2720" y="1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6" name="Google Shape;722;p39">
              <a:extLst>
                <a:ext uri="{FF2B5EF4-FFF2-40B4-BE49-F238E27FC236}">
                  <a16:creationId xmlns:a16="http://schemas.microsoft.com/office/drawing/2014/main" id="{B3AB15A1-4181-4EDA-8DFE-EA8813F042CE}"/>
                </a:ext>
              </a:extLst>
            </p:cNvPr>
            <p:cNvSpPr/>
            <p:nvPr/>
          </p:nvSpPr>
          <p:spPr>
            <a:xfrm>
              <a:off x="5033225" y="1745225"/>
              <a:ext cx="139825" cy="95600"/>
            </a:xfrm>
            <a:custGeom>
              <a:avLst/>
              <a:gdLst/>
              <a:ahLst/>
              <a:cxnLst/>
              <a:rect l="l" t="t" r="r" b="b"/>
              <a:pathLst>
                <a:path w="5593" h="3824" extrusionOk="0">
                  <a:moveTo>
                    <a:pt x="4241" y="1"/>
                  </a:moveTo>
                  <a:cubicBezTo>
                    <a:pt x="3701" y="1"/>
                    <a:pt x="3110" y="200"/>
                    <a:pt x="2712" y="398"/>
                  </a:cubicBezTo>
                  <a:cubicBezTo>
                    <a:pt x="1848" y="831"/>
                    <a:pt x="0" y="2751"/>
                    <a:pt x="1248" y="3591"/>
                  </a:cubicBezTo>
                  <a:cubicBezTo>
                    <a:pt x="1490" y="3754"/>
                    <a:pt x="1757" y="3824"/>
                    <a:pt x="2034" y="3824"/>
                  </a:cubicBezTo>
                  <a:cubicBezTo>
                    <a:pt x="3185" y="3824"/>
                    <a:pt x="4518" y="2617"/>
                    <a:pt x="5041" y="1863"/>
                  </a:cubicBezTo>
                  <a:cubicBezTo>
                    <a:pt x="5377" y="1407"/>
                    <a:pt x="5593" y="759"/>
                    <a:pt x="5209" y="350"/>
                  </a:cubicBezTo>
                  <a:cubicBezTo>
                    <a:pt x="4964" y="96"/>
                    <a:pt x="4614" y="1"/>
                    <a:pt x="4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7" name="Google Shape;723;p39">
              <a:extLst>
                <a:ext uri="{FF2B5EF4-FFF2-40B4-BE49-F238E27FC236}">
                  <a16:creationId xmlns:a16="http://schemas.microsoft.com/office/drawing/2014/main" id="{3BB09C7A-241C-4614-B3D0-BDAFEA28D4B0}"/>
                </a:ext>
              </a:extLst>
            </p:cNvPr>
            <p:cNvSpPr/>
            <p:nvPr/>
          </p:nvSpPr>
          <p:spPr>
            <a:xfrm>
              <a:off x="5351250" y="1663000"/>
              <a:ext cx="143425" cy="72100"/>
            </a:xfrm>
            <a:custGeom>
              <a:avLst/>
              <a:gdLst/>
              <a:ahLst/>
              <a:cxnLst/>
              <a:rect l="l" t="t" r="r" b="b"/>
              <a:pathLst>
                <a:path w="5737" h="2884" extrusionOk="0">
                  <a:moveTo>
                    <a:pt x="2476" y="1"/>
                  </a:moveTo>
                  <a:cubicBezTo>
                    <a:pt x="2378" y="1"/>
                    <a:pt x="2288" y="5"/>
                    <a:pt x="2209" y="15"/>
                  </a:cubicBezTo>
                  <a:cubicBezTo>
                    <a:pt x="1489" y="87"/>
                    <a:pt x="265" y="471"/>
                    <a:pt x="96" y="1311"/>
                  </a:cubicBezTo>
                  <a:cubicBezTo>
                    <a:pt x="0" y="1863"/>
                    <a:pt x="529" y="2295"/>
                    <a:pt x="1057" y="2487"/>
                  </a:cubicBezTo>
                  <a:cubicBezTo>
                    <a:pt x="1546" y="2699"/>
                    <a:pt x="2338" y="2884"/>
                    <a:pt x="3108" y="2884"/>
                  </a:cubicBezTo>
                  <a:cubicBezTo>
                    <a:pt x="4001" y="2884"/>
                    <a:pt x="4863" y="2635"/>
                    <a:pt x="5185" y="1887"/>
                  </a:cubicBezTo>
                  <a:cubicBezTo>
                    <a:pt x="5737" y="629"/>
                    <a:pt x="3590" y="1"/>
                    <a:pt x="24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8" name="Google Shape;724;p39">
              <a:extLst>
                <a:ext uri="{FF2B5EF4-FFF2-40B4-BE49-F238E27FC236}">
                  <a16:creationId xmlns:a16="http://schemas.microsoft.com/office/drawing/2014/main" id="{B8BDF73B-FC04-44E0-9D68-F3624E0D69B7}"/>
                </a:ext>
              </a:extLst>
            </p:cNvPr>
            <p:cNvSpPr/>
            <p:nvPr/>
          </p:nvSpPr>
          <p:spPr>
            <a:xfrm>
              <a:off x="5291250" y="1901600"/>
              <a:ext cx="127225" cy="110300"/>
            </a:xfrm>
            <a:custGeom>
              <a:avLst/>
              <a:gdLst/>
              <a:ahLst/>
              <a:cxnLst/>
              <a:rect l="l" t="t" r="r" b="b"/>
              <a:pathLst>
                <a:path w="5089" h="4412" extrusionOk="0">
                  <a:moveTo>
                    <a:pt x="4777" y="0"/>
                  </a:moveTo>
                  <a:cubicBezTo>
                    <a:pt x="4369" y="216"/>
                    <a:pt x="3961" y="408"/>
                    <a:pt x="3553" y="624"/>
                  </a:cubicBezTo>
                  <a:cubicBezTo>
                    <a:pt x="2352" y="1224"/>
                    <a:pt x="1176" y="1824"/>
                    <a:pt x="0" y="2448"/>
                  </a:cubicBezTo>
                  <a:cubicBezTo>
                    <a:pt x="312" y="3096"/>
                    <a:pt x="792" y="3624"/>
                    <a:pt x="1392" y="4032"/>
                  </a:cubicBezTo>
                  <a:cubicBezTo>
                    <a:pt x="1795" y="4282"/>
                    <a:pt x="2253" y="4412"/>
                    <a:pt x="2712" y="4412"/>
                  </a:cubicBezTo>
                  <a:cubicBezTo>
                    <a:pt x="3047" y="4412"/>
                    <a:pt x="3382" y="4342"/>
                    <a:pt x="3697" y="4201"/>
                  </a:cubicBezTo>
                  <a:cubicBezTo>
                    <a:pt x="4465" y="3768"/>
                    <a:pt x="4969" y="2976"/>
                    <a:pt x="5041" y="2112"/>
                  </a:cubicBezTo>
                  <a:cubicBezTo>
                    <a:pt x="5089" y="1392"/>
                    <a:pt x="5017" y="672"/>
                    <a:pt x="477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29" name="Google Shape;725;p39">
              <a:extLst>
                <a:ext uri="{FF2B5EF4-FFF2-40B4-BE49-F238E27FC236}">
                  <a16:creationId xmlns:a16="http://schemas.microsoft.com/office/drawing/2014/main" id="{2EB2C916-78F2-4F44-8BE3-24914B8C4E85}"/>
                </a:ext>
              </a:extLst>
            </p:cNvPr>
            <p:cNvSpPr/>
            <p:nvPr/>
          </p:nvSpPr>
          <p:spPr>
            <a:xfrm>
              <a:off x="5176025" y="1879125"/>
              <a:ext cx="48625" cy="79875"/>
            </a:xfrm>
            <a:custGeom>
              <a:avLst/>
              <a:gdLst/>
              <a:ahLst/>
              <a:cxnLst/>
              <a:rect l="l" t="t" r="r" b="b"/>
              <a:pathLst>
                <a:path w="1945" h="3195" extrusionOk="0">
                  <a:moveTo>
                    <a:pt x="543" y="1"/>
                  </a:moveTo>
                  <a:cubicBezTo>
                    <a:pt x="514" y="1"/>
                    <a:pt x="485" y="4"/>
                    <a:pt x="457" y="11"/>
                  </a:cubicBezTo>
                  <a:cubicBezTo>
                    <a:pt x="73" y="131"/>
                    <a:pt x="1" y="947"/>
                    <a:pt x="289" y="1811"/>
                  </a:cubicBezTo>
                  <a:cubicBezTo>
                    <a:pt x="552" y="2623"/>
                    <a:pt x="1016" y="3195"/>
                    <a:pt x="1387" y="3195"/>
                  </a:cubicBezTo>
                  <a:cubicBezTo>
                    <a:pt x="1422" y="3195"/>
                    <a:pt x="1456" y="3190"/>
                    <a:pt x="1489" y="3179"/>
                  </a:cubicBezTo>
                  <a:cubicBezTo>
                    <a:pt x="1873" y="3059"/>
                    <a:pt x="1945" y="2243"/>
                    <a:pt x="1657" y="1355"/>
                  </a:cubicBezTo>
                  <a:cubicBezTo>
                    <a:pt x="1390" y="554"/>
                    <a:pt x="917" y="1"/>
                    <a:pt x="5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0" name="Google Shape;726;p39">
              <a:extLst>
                <a:ext uri="{FF2B5EF4-FFF2-40B4-BE49-F238E27FC236}">
                  <a16:creationId xmlns:a16="http://schemas.microsoft.com/office/drawing/2014/main" id="{C54C00A5-9E48-42CC-B8F0-26204138C044}"/>
                </a:ext>
              </a:extLst>
            </p:cNvPr>
            <p:cNvSpPr/>
            <p:nvPr/>
          </p:nvSpPr>
          <p:spPr>
            <a:xfrm>
              <a:off x="5412450" y="1799800"/>
              <a:ext cx="48625" cy="80575"/>
            </a:xfrm>
            <a:custGeom>
              <a:avLst/>
              <a:gdLst/>
              <a:ahLst/>
              <a:cxnLst/>
              <a:rect l="l" t="t" r="r" b="b"/>
              <a:pathLst>
                <a:path w="1945" h="3223" extrusionOk="0">
                  <a:moveTo>
                    <a:pt x="553" y="0"/>
                  </a:moveTo>
                  <a:cubicBezTo>
                    <a:pt x="520" y="0"/>
                    <a:pt x="488" y="5"/>
                    <a:pt x="457" y="16"/>
                  </a:cubicBezTo>
                  <a:cubicBezTo>
                    <a:pt x="73" y="136"/>
                    <a:pt x="1" y="952"/>
                    <a:pt x="289" y="1840"/>
                  </a:cubicBezTo>
                  <a:cubicBezTo>
                    <a:pt x="553" y="2632"/>
                    <a:pt x="1039" y="3223"/>
                    <a:pt x="1396" y="3223"/>
                  </a:cubicBezTo>
                  <a:cubicBezTo>
                    <a:pt x="1428" y="3223"/>
                    <a:pt x="1459" y="3218"/>
                    <a:pt x="1489" y="3208"/>
                  </a:cubicBezTo>
                  <a:cubicBezTo>
                    <a:pt x="1873" y="3064"/>
                    <a:pt x="1945" y="2248"/>
                    <a:pt x="1657" y="1384"/>
                  </a:cubicBezTo>
                  <a:cubicBezTo>
                    <a:pt x="1394" y="572"/>
                    <a:pt x="909" y="0"/>
                    <a:pt x="5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1" name="Google Shape;727;p39">
              <a:extLst>
                <a:ext uri="{FF2B5EF4-FFF2-40B4-BE49-F238E27FC236}">
                  <a16:creationId xmlns:a16="http://schemas.microsoft.com/office/drawing/2014/main" id="{D2FE14BC-5BF8-4C79-846C-AE2C2B176887}"/>
                </a:ext>
              </a:extLst>
            </p:cNvPr>
            <p:cNvSpPr/>
            <p:nvPr/>
          </p:nvSpPr>
          <p:spPr>
            <a:xfrm>
              <a:off x="5257650" y="1843350"/>
              <a:ext cx="79975" cy="79525"/>
            </a:xfrm>
            <a:custGeom>
              <a:avLst/>
              <a:gdLst/>
              <a:ahLst/>
              <a:cxnLst/>
              <a:rect l="l" t="t" r="r" b="b"/>
              <a:pathLst>
                <a:path w="3199" h="3181" extrusionOk="0">
                  <a:moveTo>
                    <a:pt x="1989" y="1"/>
                  </a:moveTo>
                  <a:cubicBezTo>
                    <a:pt x="1982" y="1"/>
                    <a:pt x="1975" y="1"/>
                    <a:pt x="1968" y="2"/>
                  </a:cubicBezTo>
                  <a:cubicBezTo>
                    <a:pt x="1056" y="74"/>
                    <a:pt x="0" y="1010"/>
                    <a:pt x="264" y="2042"/>
                  </a:cubicBezTo>
                  <a:cubicBezTo>
                    <a:pt x="384" y="2498"/>
                    <a:pt x="768" y="2882"/>
                    <a:pt x="1224" y="3002"/>
                  </a:cubicBezTo>
                  <a:cubicBezTo>
                    <a:pt x="1520" y="3105"/>
                    <a:pt x="1884" y="3180"/>
                    <a:pt x="2235" y="3180"/>
                  </a:cubicBezTo>
                  <a:cubicBezTo>
                    <a:pt x="2541" y="3180"/>
                    <a:pt x="2838" y="3123"/>
                    <a:pt x="3072" y="2978"/>
                  </a:cubicBezTo>
                  <a:cubicBezTo>
                    <a:pt x="3198" y="2894"/>
                    <a:pt x="3123" y="2701"/>
                    <a:pt x="2990" y="2701"/>
                  </a:cubicBezTo>
                  <a:cubicBezTo>
                    <a:pt x="2970" y="2701"/>
                    <a:pt x="2950" y="2705"/>
                    <a:pt x="2928" y="2714"/>
                  </a:cubicBezTo>
                  <a:cubicBezTo>
                    <a:pt x="2728" y="2834"/>
                    <a:pt x="2462" y="2891"/>
                    <a:pt x="2181" y="2891"/>
                  </a:cubicBezTo>
                  <a:cubicBezTo>
                    <a:pt x="1451" y="2891"/>
                    <a:pt x="615" y="2508"/>
                    <a:pt x="528" y="1850"/>
                  </a:cubicBezTo>
                  <a:cubicBezTo>
                    <a:pt x="432" y="1058"/>
                    <a:pt x="1248" y="362"/>
                    <a:pt x="1968" y="290"/>
                  </a:cubicBezTo>
                  <a:cubicBezTo>
                    <a:pt x="2153" y="290"/>
                    <a:pt x="2160" y="1"/>
                    <a:pt x="198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2" name="Google Shape;728;p39">
              <a:extLst>
                <a:ext uri="{FF2B5EF4-FFF2-40B4-BE49-F238E27FC236}">
                  <a16:creationId xmlns:a16="http://schemas.microsoft.com/office/drawing/2014/main" id="{53BA90EC-10B7-47DF-B67F-3FBC973417BD}"/>
                </a:ext>
              </a:extLst>
            </p:cNvPr>
            <p:cNvSpPr/>
            <p:nvPr/>
          </p:nvSpPr>
          <p:spPr>
            <a:xfrm>
              <a:off x="5146025" y="1408225"/>
              <a:ext cx="576700" cy="443275"/>
            </a:xfrm>
            <a:custGeom>
              <a:avLst/>
              <a:gdLst/>
              <a:ahLst/>
              <a:cxnLst/>
              <a:rect l="l" t="t" r="r" b="b"/>
              <a:pathLst>
                <a:path w="23068" h="17731" extrusionOk="0">
                  <a:moveTo>
                    <a:pt x="8137" y="1"/>
                  </a:moveTo>
                  <a:cubicBezTo>
                    <a:pt x="5474" y="1"/>
                    <a:pt x="2665" y="395"/>
                    <a:pt x="769" y="2381"/>
                  </a:cubicBezTo>
                  <a:lnTo>
                    <a:pt x="1" y="1853"/>
                  </a:lnTo>
                  <a:lnTo>
                    <a:pt x="1" y="1853"/>
                  </a:lnTo>
                  <a:cubicBezTo>
                    <a:pt x="25" y="5286"/>
                    <a:pt x="1729" y="8478"/>
                    <a:pt x="4561" y="10398"/>
                  </a:cubicBezTo>
                  <a:cubicBezTo>
                    <a:pt x="6362" y="11604"/>
                    <a:pt x="8464" y="12164"/>
                    <a:pt x="10580" y="12164"/>
                  </a:cubicBezTo>
                  <a:cubicBezTo>
                    <a:pt x="11622" y="12164"/>
                    <a:pt x="12668" y="12028"/>
                    <a:pt x="13682" y="11766"/>
                  </a:cubicBezTo>
                  <a:cubicBezTo>
                    <a:pt x="13742" y="11742"/>
                    <a:pt x="13808" y="11730"/>
                    <a:pt x="13877" y="11730"/>
                  </a:cubicBezTo>
                  <a:cubicBezTo>
                    <a:pt x="13946" y="11730"/>
                    <a:pt x="14018" y="11742"/>
                    <a:pt x="14090" y="11766"/>
                  </a:cubicBezTo>
                  <a:cubicBezTo>
                    <a:pt x="14234" y="11886"/>
                    <a:pt x="14330" y="12054"/>
                    <a:pt x="14354" y="12246"/>
                  </a:cubicBezTo>
                  <a:cubicBezTo>
                    <a:pt x="15266" y="15151"/>
                    <a:pt x="17714" y="17503"/>
                    <a:pt x="20475" y="17719"/>
                  </a:cubicBezTo>
                  <a:cubicBezTo>
                    <a:pt x="20575" y="17726"/>
                    <a:pt x="20677" y="17730"/>
                    <a:pt x="20778" y="17730"/>
                  </a:cubicBezTo>
                  <a:cubicBezTo>
                    <a:pt x="21351" y="17730"/>
                    <a:pt x="21918" y="17603"/>
                    <a:pt x="22347" y="17215"/>
                  </a:cubicBezTo>
                  <a:cubicBezTo>
                    <a:pt x="22947" y="16639"/>
                    <a:pt x="23067" y="15655"/>
                    <a:pt x="23067" y="14767"/>
                  </a:cubicBezTo>
                  <a:cubicBezTo>
                    <a:pt x="23067" y="12654"/>
                    <a:pt x="22563" y="10566"/>
                    <a:pt x="21915" y="8550"/>
                  </a:cubicBezTo>
                  <a:cubicBezTo>
                    <a:pt x="21051" y="5910"/>
                    <a:pt x="19851" y="3245"/>
                    <a:pt x="17690" y="1781"/>
                  </a:cubicBezTo>
                  <a:cubicBezTo>
                    <a:pt x="16154" y="725"/>
                    <a:pt x="14282" y="413"/>
                    <a:pt x="12482" y="221"/>
                  </a:cubicBezTo>
                  <a:cubicBezTo>
                    <a:pt x="11210" y="101"/>
                    <a:pt x="9914" y="29"/>
                    <a:pt x="8642" y="5"/>
                  </a:cubicBezTo>
                  <a:cubicBezTo>
                    <a:pt x="8474" y="2"/>
                    <a:pt x="8306" y="1"/>
                    <a:pt x="813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3" name="Google Shape;729;p39">
              <a:extLst>
                <a:ext uri="{FF2B5EF4-FFF2-40B4-BE49-F238E27FC236}">
                  <a16:creationId xmlns:a16="http://schemas.microsoft.com/office/drawing/2014/main" id="{58EF06E0-11C8-4D6E-A0BB-4BD08417E907}"/>
                </a:ext>
              </a:extLst>
            </p:cNvPr>
            <p:cNvSpPr/>
            <p:nvPr/>
          </p:nvSpPr>
          <p:spPr>
            <a:xfrm>
              <a:off x="4927600" y="3012775"/>
              <a:ext cx="81050" cy="92075"/>
            </a:xfrm>
            <a:custGeom>
              <a:avLst/>
              <a:gdLst/>
              <a:ahLst/>
              <a:cxnLst/>
              <a:rect l="l" t="t" r="r" b="b"/>
              <a:pathLst>
                <a:path w="3242" h="3683" extrusionOk="0">
                  <a:moveTo>
                    <a:pt x="1598" y="1"/>
                  </a:moveTo>
                  <a:cubicBezTo>
                    <a:pt x="1562" y="1"/>
                    <a:pt x="1525" y="3"/>
                    <a:pt x="1489" y="6"/>
                  </a:cubicBezTo>
                  <a:cubicBezTo>
                    <a:pt x="625" y="78"/>
                    <a:pt x="1" y="942"/>
                    <a:pt x="73" y="1950"/>
                  </a:cubicBezTo>
                  <a:cubicBezTo>
                    <a:pt x="142" y="2937"/>
                    <a:pt x="847" y="3683"/>
                    <a:pt x="1644" y="3683"/>
                  </a:cubicBezTo>
                  <a:cubicBezTo>
                    <a:pt x="1680" y="3683"/>
                    <a:pt x="1716" y="3681"/>
                    <a:pt x="1753" y="3678"/>
                  </a:cubicBezTo>
                  <a:cubicBezTo>
                    <a:pt x="2617" y="3630"/>
                    <a:pt x="3241" y="2742"/>
                    <a:pt x="3169" y="1734"/>
                  </a:cubicBezTo>
                  <a:cubicBezTo>
                    <a:pt x="3100" y="747"/>
                    <a:pt x="2394" y="1"/>
                    <a:pt x="15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  <p:sp>
          <p:nvSpPr>
            <p:cNvPr id="34" name="Google Shape;730;p39">
              <a:extLst>
                <a:ext uri="{FF2B5EF4-FFF2-40B4-BE49-F238E27FC236}">
                  <a16:creationId xmlns:a16="http://schemas.microsoft.com/office/drawing/2014/main" id="{A5C1DCDF-0015-401A-8F24-6690BEB3E353}"/>
                </a:ext>
              </a:extLst>
            </p:cNvPr>
            <p:cNvSpPr/>
            <p:nvPr/>
          </p:nvSpPr>
          <p:spPr>
            <a:xfrm>
              <a:off x="5027225" y="2627000"/>
              <a:ext cx="393050" cy="364925"/>
            </a:xfrm>
            <a:custGeom>
              <a:avLst/>
              <a:gdLst/>
              <a:ahLst/>
              <a:cxnLst/>
              <a:rect l="l" t="t" r="r" b="b"/>
              <a:pathLst>
                <a:path w="15722" h="14597" extrusionOk="0">
                  <a:moveTo>
                    <a:pt x="5973" y="0"/>
                  </a:moveTo>
                  <a:cubicBezTo>
                    <a:pt x="5751" y="0"/>
                    <a:pt x="5539" y="140"/>
                    <a:pt x="5473" y="363"/>
                  </a:cubicBezTo>
                  <a:cubicBezTo>
                    <a:pt x="5305" y="819"/>
                    <a:pt x="5473" y="1371"/>
                    <a:pt x="5665" y="1803"/>
                  </a:cubicBezTo>
                  <a:cubicBezTo>
                    <a:pt x="5977" y="2475"/>
                    <a:pt x="6433" y="3099"/>
                    <a:pt x="6577" y="3819"/>
                  </a:cubicBezTo>
                  <a:cubicBezTo>
                    <a:pt x="4969" y="3579"/>
                    <a:pt x="3336" y="3411"/>
                    <a:pt x="1704" y="3363"/>
                  </a:cubicBezTo>
                  <a:cubicBezTo>
                    <a:pt x="1344" y="3363"/>
                    <a:pt x="912" y="3411"/>
                    <a:pt x="816" y="3747"/>
                  </a:cubicBezTo>
                  <a:cubicBezTo>
                    <a:pt x="696" y="4155"/>
                    <a:pt x="1248" y="4420"/>
                    <a:pt x="1680" y="4492"/>
                  </a:cubicBezTo>
                  <a:lnTo>
                    <a:pt x="5713" y="5260"/>
                  </a:lnTo>
                  <a:cubicBezTo>
                    <a:pt x="5563" y="5251"/>
                    <a:pt x="5417" y="5245"/>
                    <a:pt x="5272" y="5245"/>
                  </a:cubicBezTo>
                  <a:cubicBezTo>
                    <a:pt x="5020" y="5245"/>
                    <a:pt x="4771" y="5262"/>
                    <a:pt x="4513" y="5308"/>
                  </a:cubicBezTo>
                  <a:lnTo>
                    <a:pt x="3288" y="5356"/>
                  </a:lnTo>
                  <a:cubicBezTo>
                    <a:pt x="2520" y="5380"/>
                    <a:pt x="1752" y="5380"/>
                    <a:pt x="984" y="5476"/>
                  </a:cubicBezTo>
                  <a:cubicBezTo>
                    <a:pt x="672" y="5500"/>
                    <a:pt x="360" y="5620"/>
                    <a:pt x="96" y="5836"/>
                  </a:cubicBezTo>
                  <a:cubicBezTo>
                    <a:pt x="72" y="5860"/>
                    <a:pt x="24" y="5884"/>
                    <a:pt x="24" y="5932"/>
                  </a:cubicBezTo>
                  <a:cubicBezTo>
                    <a:pt x="0" y="6052"/>
                    <a:pt x="96" y="6148"/>
                    <a:pt x="192" y="6196"/>
                  </a:cubicBezTo>
                  <a:cubicBezTo>
                    <a:pt x="651" y="6375"/>
                    <a:pt x="1126" y="6472"/>
                    <a:pt x="1604" y="6472"/>
                  </a:cubicBezTo>
                  <a:cubicBezTo>
                    <a:pt x="1702" y="6472"/>
                    <a:pt x="1799" y="6468"/>
                    <a:pt x="1896" y="6460"/>
                  </a:cubicBezTo>
                  <a:cubicBezTo>
                    <a:pt x="2424" y="6460"/>
                    <a:pt x="2928" y="6460"/>
                    <a:pt x="3432" y="6508"/>
                  </a:cubicBezTo>
                  <a:cubicBezTo>
                    <a:pt x="4033" y="6556"/>
                    <a:pt x="4657" y="6532"/>
                    <a:pt x="5257" y="6628"/>
                  </a:cubicBezTo>
                  <a:cubicBezTo>
                    <a:pt x="4993" y="6652"/>
                    <a:pt x="4705" y="6700"/>
                    <a:pt x="4441" y="6796"/>
                  </a:cubicBezTo>
                  <a:cubicBezTo>
                    <a:pt x="4153" y="6844"/>
                    <a:pt x="3889" y="6916"/>
                    <a:pt x="3576" y="6964"/>
                  </a:cubicBezTo>
                  <a:cubicBezTo>
                    <a:pt x="2928" y="7060"/>
                    <a:pt x="2232" y="7036"/>
                    <a:pt x="1584" y="7204"/>
                  </a:cubicBezTo>
                  <a:cubicBezTo>
                    <a:pt x="1320" y="7300"/>
                    <a:pt x="552" y="7348"/>
                    <a:pt x="528" y="7756"/>
                  </a:cubicBezTo>
                  <a:cubicBezTo>
                    <a:pt x="528" y="7924"/>
                    <a:pt x="768" y="7996"/>
                    <a:pt x="912" y="8044"/>
                  </a:cubicBezTo>
                  <a:cubicBezTo>
                    <a:pt x="1232" y="8144"/>
                    <a:pt x="1552" y="8194"/>
                    <a:pt x="1886" y="8194"/>
                  </a:cubicBezTo>
                  <a:cubicBezTo>
                    <a:pt x="1953" y="8194"/>
                    <a:pt x="2020" y="8192"/>
                    <a:pt x="2088" y="8188"/>
                  </a:cubicBezTo>
                  <a:cubicBezTo>
                    <a:pt x="2454" y="8205"/>
                    <a:pt x="2823" y="8213"/>
                    <a:pt x="3192" y="8213"/>
                  </a:cubicBezTo>
                  <a:cubicBezTo>
                    <a:pt x="3866" y="8213"/>
                    <a:pt x="4542" y="8186"/>
                    <a:pt x="5209" y="8140"/>
                  </a:cubicBezTo>
                  <a:lnTo>
                    <a:pt x="5209" y="8140"/>
                  </a:lnTo>
                  <a:cubicBezTo>
                    <a:pt x="4849" y="8380"/>
                    <a:pt x="4465" y="8572"/>
                    <a:pt x="4057" y="8716"/>
                  </a:cubicBezTo>
                  <a:cubicBezTo>
                    <a:pt x="3408" y="8932"/>
                    <a:pt x="2760" y="9172"/>
                    <a:pt x="2112" y="9388"/>
                  </a:cubicBezTo>
                  <a:cubicBezTo>
                    <a:pt x="1776" y="9508"/>
                    <a:pt x="1392" y="9724"/>
                    <a:pt x="1416" y="10060"/>
                  </a:cubicBezTo>
                  <a:cubicBezTo>
                    <a:pt x="1734" y="10243"/>
                    <a:pt x="2075" y="10305"/>
                    <a:pt x="2430" y="10305"/>
                  </a:cubicBezTo>
                  <a:cubicBezTo>
                    <a:pt x="3147" y="10305"/>
                    <a:pt x="3918" y="10052"/>
                    <a:pt x="4657" y="10036"/>
                  </a:cubicBezTo>
                  <a:cubicBezTo>
                    <a:pt x="4825" y="10036"/>
                    <a:pt x="5017" y="10060"/>
                    <a:pt x="5185" y="10132"/>
                  </a:cubicBezTo>
                  <a:cubicBezTo>
                    <a:pt x="5593" y="10348"/>
                    <a:pt x="5689" y="10852"/>
                    <a:pt x="5809" y="11284"/>
                  </a:cubicBezTo>
                  <a:cubicBezTo>
                    <a:pt x="6049" y="12100"/>
                    <a:pt x="6553" y="12796"/>
                    <a:pt x="7249" y="13252"/>
                  </a:cubicBezTo>
                  <a:cubicBezTo>
                    <a:pt x="8017" y="13732"/>
                    <a:pt x="8641" y="14285"/>
                    <a:pt x="9505" y="14597"/>
                  </a:cubicBezTo>
                  <a:lnTo>
                    <a:pt x="15722" y="8980"/>
                  </a:lnTo>
                  <a:cubicBezTo>
                    <a:pt x="14066" y="8548"/>
                    <a:pt x="12529" y="7780"/>
                    <a:pt x="11209" y="6724"/>
                  </a:cubicBezTo>
                  <a:cubicBezTo>
                    <a:pt x="10081" y="5836"/>
                    <a:pt x="8929" y="4828"/>
                    <a:pt x="8257" y="3531"/>
                  </a:cubicBezTo>
                  <a:cubicBezTo>
                    <a:pt x="7657" y="2403"/>
                    <a:pt x="7201" y="1227"/>
                    <a:pt x="6385" y="267"/>
                  </a:cubicBezTo>
                  <a:cubicBezTo>
                    <a:pt x="6289" y="147"/>
                    <a:pt x="6169" y="51"/>
                    <a:pt x="6025" y="3"/>
                  </a:cubicBezTo>
                  <a:cubicBezTo>
                    <a:pt x="6007" y="1"/>
                    <a:pt x="5990" y="0"/>
                    <a:pt x="5973" y="0"/>
                  </a:cubicBezTo>
                  <a:close/>
                </a:path>
              </a:pathLst>
            </a:custGeom>
            <a:solidFill>
              <a:srgbClr val="A164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/>
            </a:p>
          </p:txBody>
        </p:sp>
      </p:grpSp>
      <p:grpSp>
        <p:nvGrpSpPr>
          <p:cNvPr id="35" name="Google Shape;862;p45">
            <a:extLst>
              <a:ext uri="{FF2B5EF4-FFF2-40B4-BE49-F238E27FC236}">
                <a16:creationId xmlns:a16="http://schemas.microsoft.com/office/drawing/2014/main" id="{A2B743E6-2133-4B6F-AA69-4C94EA4AD427}"/>
              </a:ext>
            </a:extLst>
          </p:cNvPr>
          <p:cNvGrpSpPr/>
          <p:nvPr/>
        </p:nvGrpSpPr>
        <p:grpSpPr>
          <a:xfrm>
            <a:off x="359009" y="430769"/>
            <a:ext cx="1081139" cy="907105"/>
            <a:chOff x="2060750" y="1945217"/>
            <a:chExt cx="1088688" cy="1012500"/>
          </a:xfrm>
        </p:grpSpPr>
        <p:sp>
          <p:nvSpPr>
            <p:cNvPr id="36" name="Google Shape;863;p45">
              <a:extLst>
                <a:ext uri="{FF2B5EF4-FFF2-40B4-BE49-F238E27FC236}">
                  <a16:creationId xmlns:a16="http://schemas.microsoft.com/office/drawing/2014/main" id="{53CA8696-B16B-47F1-B5A1-4490EE18438A}"/>
                </a:ext>
              </a:extLst>
            </p:cNvPr>
            <p:cNvSpPr/>
            <p:nvPr/>
          </p:nvSpPr>
          <p:spPr>
            <a:xfrm>
              <a:off x="2060750" y="1945217"/>
              <a:ext cx="1012500" cy="10125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  <p:sp>
          <p:nvSpPr>
            <p:cNvPr id="37" name="Google Shape;864;p45">
              <a:extLst>
                <a:ext uri="{FF2B5EF4-FFF2-40B4-BE49-F238E27FC236}">
                  <a16:creationId xmlns:a16="http://schemas.microsoft.com/office/drawing/2014/main" id="{C6DF1F61-F07D-499D-A569-B9E552B36243}"/>
                </a:ext>
              </a:extLst>
            </p:cNvPr>
            <p:cNvSpPr/>
            <p:nvPr/>
          </p:nvSpPr>
          <p:spPr>
            <a:xfrm>
              <a:off x="2136938" y="1945217"/>
              <a:ext cx="1012500" cy="1012500"/>
            </a:xfrm>
            <a:prstGeom prst="ellipse">
              <a:avLst/>
            </a:prstGeom>
            <a:noFill/>
            <a:ln w="9525" cap="rnd" cmpd="sng">
              <a:solidFill>
                <a:schemeClr val="dk2"/>
              </a:solidFill>
              <a:prstDash val="dash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3200">
                <a:latin typeface="UTM Avo" panose="02040603050506020204" pitchFamily="18" charset="0"/>
              </a:endParaRPr>
            </a:p>
          </p:txBody>
        </p:sp>
      </p:grpSp>
      <p:sp>
        <p:nvSpPr>
          <p:cNvPr id="38" name="Google Shape;881;p45">
            <a:extLst>
              <a:ext uri="{FF2B5EF4-FFF2-40B4-BE49-F238E27FC236}">
                <a16:creationId xmlns:a16="http://schemas.microsoft.com/office/drawing/2014/main" id="{ED485B2B-318B-4C2A-8EA6-A7B4644FF0C7}"/>
              </a:ext>
            </a:extLst>
          </p:cNvPr>
          <p:cNvSpPr txBox="1">
            <a:spLocks/>
          </p:cNvSpPr>
          <p:nvPr/>
        </p:nvSpPr>
        <p:spPr>
          <a:xfrm>
            <a:off x="1492110" y="671300"/>
            <a:ext cx="9332244" cy="446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b="1">
                <a:solidFill>
                  <a:srgbClr val="0070C0"/>
                </a:solidFill>
                <a:latin typeface="UTM Avo" panose="02040603050506020204" pitchFamily="18" charset="0"/>
                <a:cs typeface="Quicksand Bold" panose="020B0604020202020204" charset="0"/>
              </a:rPr>
              <a:t>Kể lại từng đoạn câu chuyện</a:t>
            </a:r>
            <a:endParaRPr lang="vi-VN" sz="3200" b="1">
              <a:solidFill>
                <a:srgbClr val="0070C0"/>
              </a:solidFill>
              <a:latin typeface="Quicksand Bold" panose="020B0604020202020204" charset="0"/>
              <a:cs typeface="Quicksand Bold" panose="020B0604020202020204" charset="0"/>
            </a:endParaRPr>
          </a:p>
        </p:txBody>
      </p:sp>
      <p:sp>
        <p:nvSpPr>
          <p:cNvPr id="39" name="Google Shape;883;p45">
            <a:extLst>
              <a:ext uri="{FF2B5EF4-FFF2-40B4-BE49-F238E27FC236}">
                <a16:creationId xmlns:a16="http://schemas.microsoft.com/office/drawing/2014/main" id="{0A13F1D3-C47C-46B5-96C7-FC8A8A197170}"/>
              </a:ext>
            </a:extLst>
          </p:cNvPr>
          <p:cNvSpPr txBox="1">
            <a:spLocks/>
          </p:cNvSpPr>
          <p:nvPr/>
        </p:nvSpPr>
        <p:spPr>
          <a:xfrm>
            <a:off x="438930" y="546379"/>
            <a:ext cx="940800" cy="634315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" sz="3200" b="1">
                <a:latin typeface="UTM Avo" panose="02040603050506020204" pitchFamily="18" charset="0"/>
              </a:rPr>
              <a:t>1</a:t>
            </a:r>
          </a:p>
        </p:txBody>
      </p:sp>
      <p:sp>
        <p:nvSpPr>
          <p:cNvPr id="40" name="Google Shape;881;p45">
            <a:extLst>
              <a:ext uri="{FF2B5EF4-FFF2-40B4-BE49-F238E27FC236}">
                <a16:creationId xmlns:a16="http://schemas.microsoft.com/office/drawing/2014/main" id="{3D2EDDB2-AA11-41F0-B0D1-739C9FB02D36}"/>
              </a:ext>
            </a:extLst>
          </p:cNvPr>
          <p:cNvSpPr txBox="1">
            <a:spLocks/>
          </p:cNvSpPr>
          <p:nvPr/>
        </p:nvSpPr>
        <p:spPr>
          <a:xfrm>
            <a:off x="658802" y="2386049"/>
            <a:ext cx="8173786" cy="446691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Dựa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theo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lời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của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cô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giáo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(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thầy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giáo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)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và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các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tranh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vẽ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,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kể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lại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từng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đoạn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câu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 </a:t>
            </a:r>
            <a:r>
              <a:rPr lang="en-US" sz="3200" dirty="0" err="1">
                <a:latin typeface="UTM Avo" panose="02040603050506020204" pitchFamily="18" charset="0"/>
                <a:cs typeface="Quicksand Bold" panose="020B0604020202020204" charset="0"/>
              </a:rPr>
              <a:t>chuyện</a:t>
            </a:r>
            <a:r>
              <a:rPr lang="en-US" sz="3200" dirty="0">
                <a:latin typeface="UTM Avo" panose="02040603050506020204" pitchFamily="18" charset="0"/>
                <a:cs typeface="Quicksand Bold" panose="020B0604020202020204" charset="0"/>
              </a:rPr>
              <a:t>.</a:t>
            </a:r>
            <a:endParaRPr lang="vi-VN" sz="3200" dirty="0">
              <a:latin typeface="Quicksand Bold" panose="020B0604020202020204" charset="0"/>
              <a:cs typeface="Quicksand Bold" panose="020B060402020202020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725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0D5E63C5-B59E-4844-BB5E-8E69FE6013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"/>
            <a:ext cx="12192000" cy="685800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56966629-B02A-4893-BB3E-8F62FABFFB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726" y="299752"/>
            <a:ext cx="5251474" cy="406032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31A74EF-3954-421C-B053-76EFF79CC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47675" y="299752"/>
            <a:ext cx="5099681" cy="4060324"/>
          </a:xfrm>
          <a:prstGeom prst="rect">
            <a:avLst/>
          </a:prstGeom>
        </p:spPr>
      </p:pic>
      <p:sp>
        <p:nvSpPr>
          <p:cNvPr id="8" name="Google Shape;934;p49">
            <a:extLst>
              <a:ext uri="{FF2B5EF4-FFF2-40B4-BE49-F238E27FC236}">
                <a16:creationId xmlns:a16="http://schemas.microsoft.com/office/drawing/2014/main" id="{952B3A55-7822-4955-AEE2-4C22213029BD}"/>
              </a:ext>
            </a:extLst>
          </p:cNvPr>
          <p:cNvSpPr/>
          <p:nvPr/>
        </p:nvSpPr>
        <p:spPr>
          <a:xfrm>
            <a:off x="6371303" y="4405248"/>
            <a:ext cx="5545394" cy="2153000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gọi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Tôm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Chíp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rụt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rè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bối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rối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trêu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chọc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cậu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quyết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định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trí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nhưng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đến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gần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điểm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đệm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thì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đứng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sựng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lại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1" name="Google Shape;934;p49">
            <a:extLst>
              <a:ext uri="{FF2B5EF4-FFF2-40B4-BE49-F238E27FC236}">
                <a16:creationId xmlns:a16="http://schemas.microsoft.com/office/drawing/2014/main" id="{99F4AAEB-8699-4B79-9A85-C4185088D20C}"/>
              </a:ext>
            </a:extLst>
          </p:cNvPr>
          <p:cNvSpPr/>
          <p:nvPr/>
        </p:nvSpPr>
        <p:spPr>
          <a:xfrm>
            <a:off x="402726" y="4449428"/>
            <a:ext cx="5693274" cy="2030162"/>
          </a:xfrm>
          <a:prstGeom prst="roundRect">
            <a:avLst>
              <a:gd name="adj" fmla="val 50000"/>
            </a:avLst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>
              <a:spcBef>
                <a:spcPct val="20000"/>
              </a:spcBef>
            </a:pP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Các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bạn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xa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;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chị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làm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trọng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tài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Hưng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Tồ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,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Dũng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Béo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và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Tuấn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sứt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đều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nhảy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qua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hố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cát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thành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công</a:t>
            </a:r>
            <a:r>
              <a:rPr lang="en-US" altLang="zh-CN" sz="2800" dirty="0">
                <a:solidFill>
                  <a:srgbClr val="C00000"/>
                </a:solidFill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13764869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5-0314-23卡通动漫 PPT模板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187308_1"/>
  <p:tag name="KSO_WM_SLIDE_TYPE" val="title"/>
  <p:tag name="KSO_WM_SLIDE_SUBTYPE" val="pureTxt"/>
  <p:tag name="KSO_WM_SLIDE_ITEM_CNT" val="2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TEMPLATE_THUMBS_INDEX" val="1、2、3、6、8、10、11、12、15"/>
  <p:tag name="KSO_WM_SLIDE_MODEL_TYPE" val="cover"/>
</p:tagLst>
</file>

<file path=ppt/theme/theme1.xml><?xml version="1.0" encoding="utf-8"?>
<a:theme xmlns:a="http://schemas.openxmlformats.org/drawingml/2006/main" name="AAAAAAAAAAAA）">
  <a:themeElements>
    <a:clrScheme name="自定义 845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2BA4A"/>
      </a:accent1>
      <a:accent2>
        <a:srgbClr val="A1D863"/>
      </a:accent2>
      <a:accent3>
        <a:srgbClr val="62BA4A"/>
      </a:accent3>
      <a:accent4>
        <a:srgbClr val="A1D863"/>
      </a:accent4>
      <a:accent5>
        <a:srgbClr val="62BA4A"/>
      </a:accent5>
      <a:accent6>
        <a:srgbClr val="A1D863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256</TotalTime>
  <Words>540</Words>
  <Application>Microsoft Office PowerPoint</Application>
  <PresentationFormat>Widescreen</PresentationFormat>
  <Paragraphs>68</Paragraphs>
  <Slides>18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2" baseType="lpstr">
      <vt:lpstr>#9Slide03 AmpleSoft Bold</vt:lpstr>
      <vt:lpstr>#9Slide03 BoosterNextFYBlack</vt:lpstr>
      <vt:lpstr>Arial</vt:lpstr>
      <vt:lpstr>Calibri</vt:lpstr>
      <vt:lpstr>Cambria</vt:lpstr>
      <vt:lpstr>Coiny</vt:lpstr>
      <vt:lpstr>DengXian</vt:lpstr>
      <vt:lpstr>DengXian Light</vt:lpstr>
      <vt:lpstr>Pacifico</vt:lpstr>
      <vt:lpstr>Patrick Hand</vt:lpstr>
      <vt:lpstr>Quicksand Bold</vt:lpstr>
      <vt:lpstr>UTM Avo</vt:lpstr>
      <vt:lpstr>字魂59号-创粗黑</vt:lpstr>
      <vt:lpstr>AAAAAAAAAAAA）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5-0314-23卡通动漫 PPT模板</dc:title>
  <dc:subject>9Slide.vn</dc:subject>
  <dc:creator>Admin</dc:creator>
  <dc:description>9Slide.vn</dc:description>
  <cp:lastModifiedBy>Administrator</cp:lastModifiedBy>
  <cp:revision>26</cp:revision>
  <dcterms:created xsi:type="dcterms:W3CDTF">2019-03-14T08:42:56Z</dcterms:created>
  <dcterms:modified xsi:type="dcterms:W3CDTF">2024-04-22T05:35:39Z</dcterms:modified>
  <cp:category>9Slide.vn</cp:category>
</cp:coreProperties>
</file>