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97" r:id="rId5"/>
    <p:sldId id="321" r:id="rId6"/>
    <p:sldId id="322" r:id="rId7"/>
    <p:sldId id="323" r:id="rId8"/>
    <p:sldId id="270" r:id="rId9"/>
    <p:sldId id="324" r:id="rId10"/>
    <p:sldId id="271" r:id="rId11"/>
    <p:sldId id="325" r:id="rId12"/>
    <p:sldId id="264" r:id="rId13"/>
    <p:sldId id="320" r:id="rId14"/>
    <p:sldId id="29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13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376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3311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67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44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61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72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566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3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22/04/2024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4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2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3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71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25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620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7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2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8305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3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7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22/04/2024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402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051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594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589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513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22/04/2024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078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BF66C5-371D-20AB-36D5-82B9676969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1" y="76789"/>
            <a:ext cx="1388293" cy="13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67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92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1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sv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AE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309554" y="-136047"/>
            <a:ext cx="2552049" cy="1706683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4"/>
                </a:lnTo>
                <a:lnTo>
                  <a:pt x="0" y="2560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645752" y="341526"/>
            <a:ext cx="2532572" cy="2532572"/>
          </a:xfrm>
          <a:custGeom>
            <a:avLst/>
            <a:gdLst/>
            <a:ahLst/>
            <a:cxnLst/>
            <a:rect l="l" t="t" r="r" b="b"/>
            <a:pathLst>
              <a:path w="3798858" h="3798858">
                <a:moveTo>
                  <a:pt x="0" y="0"/>
                </a:moveTo>
                <a:lnTo>
                  <a:pt x="3798858" y="0"/>
                </a:lnTo>
                <a:lnTo>
                  <a:pt x="3798858" y="3798857"/>
                </a:lnTo>
                <a:lnTo>
                  <a:pt x="0" y="37988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339369" y="31494"/>
            <a:ext cx="2626787" cy="1576072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0" y="0"/>
                </a:lnTo>
                <a:lnTo>
                  <a:pt x="3940180" y="2364108"/>
                </a:lnTo>
                <a:lnTo>
                  <a:pt x="0" y="23641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3589385" y="943218"/>
            <a:ext cx="7673539" cy="5735970"/>
          </a:xfrm>
          <a:custGeom>
            <a:avLst/>
            <a:gdLst/>
            <a:ahLst/>
            <a:cxnLst/>
            <a:rect l="l" t="t" r="r" b="b"/>
            <a:pathLst>
              <a:path w="11510308" h="8603955">
                <a:moveTo>
                  <a:pt x="11510307" y="0"/>
                </a:moveTo>
                <a:lnTo>
                  <a:pt x="0" y="0"/>
                </a:lnTo>
                <a:lnTo>
                  <a:pt x="0" y="8603955"/>
                </a:lnTo>
                <a:lnTo>
                  <a:pt x="11510307" y="8603955"/>
                </a:lnTo>
                <a:lnTo>
                  <a:pt x="1151030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TRƯỜNG TIỂU HỌC ÁI MỘ A</a:t>
            </a:r>
          </a:p>
        </p:txBody>
      </p:sp>
      <p:sp>
        <p:nvSpPr>
          <p:cNvPr id="6" name="Freeform 6"/>
          <p:cNvSpPr/>
          <p:nvPr/>
        </p:nvSpPr>
        <p:spPr>
          <a:xfrm>
            <a:off x="-13676" y="240663"/>
            <a:ext cx="2626787" cy="1576072"/>
          </a:xfrm>
          <a:custGeom>
            <a:avLst/>
            <a:gdLst/>
            <a:ahLst/>
            <a:cxnLst/>
            <a:rect l="l" t="t" r="r" b="b"/>
            <a:pathLst>
              <a:path w="3940181" h="2364108">
                <a:moveTo>
                  <a:pt x="0" y="0"/>
                </a:moveTo>
                <a:lnTo>
                  <a:pt x="3940181" y="0"/>
                </a:lnTo>
                <a:lnTo>
                  <a:pt x="3940181" y="2364109"/>
                </a:lnTo>
                <a:lnTo>
                  <a:pt x="0" y="23641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1464213">
            <a:off x="2700182" y="1360805"/>
            <a:ext cx="938275" cy="624379"/>
          </a:xfrm>
          <a:custGeom>
            <a:avLst/>
            <a:gdLst/>
            <a:ahLst/>
            <a:cxnLst/>
            <a:rect l="l" t="t" r="r" b="b"/>
            <a:pathLst>
              <a:path w="1407412" h="936568">
                <a:moveTo>
                  <a:pt x="0" y="0"/>
                </a:moveTo>
                <a:lnTo>
                  <a:pt x="1407412" y="0"/>
                </a:lnTo>
                <a:lnTo>
                  <a:pt x="1407412" y="936569"/>
                </a:lnTo>
                <a:lnTo>
                  <a:pt x="0" y="936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748172" y="4970192"/>
            <a:ext cx="1539505" cy="2057857"/>
          </a:xfrm>
          <a:custGeom>
            <a:avLst/>
            <a:gdLst/>
            <a:ahLst/>
            <a:cxnLst/>
            <a:rect l="l" t="t" r="r" b="b"/>
            <a:pathLst>
              <a:path w="2309258" h="3086786">
                <a:moveTo>
                  <a:pt x="0" y="0"/>
                </a:moveTo>
                <a:lnTo>
                  <a:pt x="2309258" y="0"/>
                </a:lnTo>
                <a:lnTo>
                  <a:pt x="2309258" y="3086786"/>
                </a:lnTo>
                <a:lnTo>
                  <a:pt x="0" y="3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023098" y="4469102"/>
            <a:ext cx="989653" cy="1002181"/>
          </a:xfrm>
          <a:custGeom>
            <a:avLst/>
            <a:gdLst/>
            <a:ahLst/>
            <a:cxnLst/>
            <a:rect l="l" t="t" r="r" b="b"/>
            <a:pathLst>
              <a:path w="1484480" h="1503271">
                <a:moveTo>
                  <a:pt x="0" y="0"/>
                </a:moveTo>
                <a:lnTo>
                  <a:pt x="1484480" y="0"/>
                </a:lnTo>
                <a:lnTo>
                  <a:pt x="1484480" y="1503272"/>
                </a:lnTo>
                <a:lnTo>
                  <a:pt x="0" y="1503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056878" y="-511816"/>
            <a:ext cx="2552049" cy="1706683"/>
          </a:xfrm>
          <a:custGeom>
            <a:avLst/>
            <a:gdLst/>
            <a:ahLst/>
            <a:cxnLst/>
            <a:rect l="l" t="t" r="r" b="b"/>
            <a:pathLst>
              <a:path w="3828074" h="2560025">
                <a:moveTo>
                  <a:pt x="0" y="0"/>
                </a:moveTo>
                <a:lnTo>
                  <a:pt x="3828074" y="0"/>
                </a:lnTo>
                <a:lnTo>
                  <a:pt x="3828074" y="2560025"/>
                </a:lnTo>
                <a:lnTo>
                  <a:pt x="0" y="256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46512" y="975408"/>
            <a:ext cx="4241019" cy="9520655"/>
          </a:xfrm>
          <a:custGeom>
            <a:avLst/>
            <a:gdLst/>
            <a:ahLst/>
            <a:cxnLst/>
            <a:rect l="l" t="t" r="r" b="b"/>
            <a:pathLst>
              <a:path w="6361529" h="14280983">
                <a:moveTo>
                  <a:pt x="0" y="0"/>
                </a:moveTo>
                <a:lnTo>
                  <a:pt x="6361529" y="0"/>
                </a:lnTo>
                <a:lnTo>
                  <a:pt x="6361529" y="14280982"/>
                </a:lnTo>
                <a:lnTo>
                  <a:pt x="0" y="1428098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1588698" y="5471283"/>
            <a:ext cx="6308331" cy="3429439"/>
          </a:xfrm>
          <a:custGeom>
            <a:avLst/>
            <a:gdLst/>
            <a:ahLst/>
            <a:cxnLst/>
            <a:rect l="l" t="t" r="r" b="b"/>
            <a:pathLst>
              <a:path w="9462497" h="5144158">
                <a:moveTo>
                  <a:pt x="0" y="0"/>
                </a:moveTo>
                <a:lnTo>
                  <a:pt x="9462497" y="0"/>
                </a:lnTo>
                <a:lnTo>
                  <a:pt x="9462497" y="5144157"/>
                </a:lnTo>
                <a:lnTo>
                  <a:pt x="0" y="5144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19634" y="2320468"/>
            <a:ext cx="3039091" cy="1597226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 defTabSz="609630">
              <a:lnSpc>
                <a:spcPts val="1773"/>
              </a:lnSpc>
              <a:spcBef>
                <a:spcPct val="0"/>
              </a:spcBef>
              <a:defRPr/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E6EDBF36-F25E-423F-0FA5-90AD179CF8DF}"/>
              </a:ext>
            </a:extLst>
          </p:cNvPr>
          <p:cNvGrpSpPr/>
          <p:nvPr/>
        </p:nvGrpSpPr>
        <p:grpSpPr>
          <a:xfrm>
            <a:off x="5041687" y="2059055"/>
            <a:ext cx="1337660" cy="624359"/>
            <a:chOff x="7538080" y="3197777"/>
            <a:chExt cx="2006490" cy="936539"/>
          </a:xfrm>
        </p:grpSpPr>
        <p:sp>
          <p:nvSpPr>
            <p:cNvPr id="12" name="Freeform 12"/>
            <p:cNvSpPr/>
            <p:nvPr/>
          </p:nvSpPr>
          <p:spPr>
            <a:xfrm>
              <a:off x="7538080" y="3266181"/>
              <a:ext cx="2006490" cy="868135"/>
            </a:xfrm>
            <a:custGeom>
              <a:avLst/>
              <a:gdLst/>
              <a:ahLst/>
              <a:cxnLst/>
              <a:rect l="l" t="t" r="r" b="b"/>
              <a:pathLst>
                <a:path w="1113419" h="249031">
                  <a:moveTo>
                    <a:pt x="910219" y="0"/>
                  </a:moveTo>
                  <a:cubicBezTo>
                    <a:pt x="1022443" y="0"/>
                    <a:pt x="1113419" y="55748"/>
                    <a:pt x="1113419" y="124516"/>
                  </a:cubicBezTo>
                  <a:cubicBezTo>
                    <a:pt x="1113419" y="193284"/>
                    <a:pt x="1022443" y="249031"/>
                    <a:pt x="910219" y="249031"/>
                  </a:cubicBezTo>
                  <a:lnTo>
                    <a:pt x="203200" y="249031"/>
                  </a:lnTo>
                  <a:cubicBezTo>
                    <a:pt x="90976" y="249031"/>
                    <a:pt x="0" y="193284"/>
                    <a:pt x="0" y="124516"/>
                  </a:cubicBezTo>
                  <a:cubicBezTo>
                    <a:pt x="0" y="5574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>
                <a:defRPr/>
              </a:pP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Hình chữ nhật 15">
              <a:extLst>
                <a:ext uri="{FF2B5EF4-FFF2-40B4-BE49-F238E27FC236}">
                  <a16:creationId xmlns:a16="http://schemas.microsoft.com/office/drawing/2014/main" id="{94D6B24D-DC02-BFE4-0ABB-073ACE81FA81}"/>
                </a:ext>
              </a:extLst>
            </p:cNvPr>
            <p:cNvSpPr/>
            <p:nvPr/>
          </p:nvSpPr>
          <p:spPr>
            <a:xfrm>
              <a:off x="7637463" y="3197777"/>
              <a:ext cx="1685271" cy="923330"/>
            </a:xfrm>
            <a:prstGeom prst="rect">
              <a:avLst/>
            </a:prstGeom>
            <a:noFill/>
          </p:spPr>
          <p:txBody>
            <a:bodyPr wrap="none" lIns="60960" tIns="30480" rIns="60960" bIns="30480">
              <a:spAutoFit/>
            </a:bodyPr>
            <a:lstStyle/>
            <a:p>
              <a:pPr algn="ctr" defTabSz="609630"/>
              <a:r>
                <a:rPr lang="vi-VN" sz="360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</a:rPr>
                <a:t>Toán</a:t>
              </a:r>
            </a:p>
          </p:txBody>
        </p:sp>
      </p:grp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8E2F6840-46A6-5F03-8696-21A26F2060AE}"/>
              </a:ext>
            </a:extLst>
          </p:cNvPr>
          <p:cNvSpPr/>
          <p:nvPr/>
        </p:nvSpPr>
        <p:spPr>
          <a:xfrm>
            <a:off x="4852587" y="3190133"/>
            <a:ext cx="5367738" cy="153888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/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BÀI 87: </a:t>
            </a:r>
            <a:r>
              <a:rPr lang="vi-VN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DÃY SỐ LIỆU</a:t>
            </a:r>
            <a:r>
              <a:rPr lang="en-US" sz="48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THỐNG KÊ</a:t>
            </a:r>
            <a:endParaRPr lang="vi-VN" sz="48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3.7037E-7 L 0.00303 0.114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57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00304 0.0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209549" y="95250"/>
            <a:ext cx="11763375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65A809-55DF-C784-59D6-9D9C26B90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64887"/>
            <a:ext cx="10877550" cy="400329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65AE80A-8A01-3D58-C69C-A89AC107FEE1}"/>
              </a:ext>
            </a:extLst>
          </p:cNvPr>
          <p:cNvSpPr/>
          <p:nvPr/>
        </p:nvSpPr>
        <p:spPr>
          <a:xfrm>
            <a:off x="1931934" y="5048250"/>
            <a:ext cx="8440792" cy="1295400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Nói với bạn về những điều quan sát được từ bức tranh.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200025" y="85725"/>
            <a:ext cx="11628181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409575" y="410887"/>
            <a:ext cx="11058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 dụ 1: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Đội bóng rổ của Khôi tham gia giải bóng rổ thành phố với số điểm trong mỗi trận đấu của mùa giải được liệt kê như sau: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628650" y="1533525"/>
            <a:ext cx="1072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12; 16; 19; 7; 20.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75764C-9DCE-CD73-A0B2-A4C0CF098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901" y="2374625"/>
            <a:ext cx="4483375" cy="44833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98F260D-1EA1-4A80-1DFD-9F28A7B73435}"/>
              </a:ext>
            </a:extLst>
          </p:cNvPr>
          <p:cNvSpPr/>
          <p:nvPr/>
        </p:nvSpPr>
        <p:spPr>
          <a:xfrm>
            <a:off x="3081966" y="2628900"/>
            <a:ext cx="7281234" cy="1214892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Dãy số liệu thống kê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 </a:t>
            </a:r>
            <a:r>
              <a:rPr lang="en-US" sz="4400" b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biết thông tin gì?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960F84C-802D-9CAA-8D45-43C221A7E596}"/>
              </a:ext>
            </a:extLst>
          </p:cNvPr>
          <p:cNvSpPr/>
          <p:nvPr/>
        </p:nvSpPr>
        <p:spPr>
          <a:xfrm>
            <a:off x="2951109" y="4382387"/>
            <a:ext cx="8278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Dãy số liệu cho ta biết: số thứ nhất là 12, số thứ hai là 16, số thứ ba là 19, ….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F18EEA5-D965-AD6C-4ACA-78B9FE368228}"/>
              </a:ext>
            </a:extLst>
          </p:cNvPr>
          <p:cNvSpPr/>
          <p:nvPr/>
        </p:nvSpPr>
        <p:spPr>
          <a:xfrm>
            <a:off x="3081966" y="2457450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nhất đội của bạn Khôi ghi được 12 điểm. Vậy trận thứ hai đội của bạn ghi được bao nhiêu điểm?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AE05223-45F0-A09D-C1B4-81FF804F6F76}"/>
              </a:ext>
            </a:extLst>
          </p:cNvPr>
          <p:cNvSpPr/>
          <p:nvPr/>
        </p:nvSpPr>
        <p:spPr>
          <a:xfrm>
            <a:off x="2941584" y="4382387"/>
            <a:ext cx="8278866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hai đội của bạn Khôi ghi được 16 điểm.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8207C3E-9341-141A-F944-CBF8ACE5D7AC}"/>
              </a:ext>
            </a:extLst>
          </p:cNvPr>
          <p:cNvSpPr/>
          <p:nvPr/>
        </p:nvSpPr>
        <p:spPr>
          <a:xfrm>
            <a:off x="3120066" y="2457450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nhất đội của bạn Khôi ghi được 12 điểm. Vậy trận thứ hai đội của bạn ghi được bao nhiêu điểm?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DFC52954-3731-E456-F462-961EC6FA2F96}"/>
              </a:ext>
            </a:extLst>
          </p:cNvPr>
          <p:cNvSpPr/>
          <p:nvPr/>
        </p:nvSpPr>
        <p:spPr>
          <a:xfrm>
            <a:off x="3093984" y="4534787"/>
            <a:ext cx="8278866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hai đội của bạn Khôi ghi được 16 điểm.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7F4E2B5-BE3C-F2EA-BD9C-35665DE1BF75}"/>
              </a:ext>
            </a:extLst>
          </p:cNvPr>
          <p:cNvSpPr/>
          <p:nvPr/>
        </p:nvSpPr>
        <p:spPr>
          <a:xfrm>
            <a:off x="3129591" y="2447925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ba, bốn, năm đội bạn lần lượt ghi được bao nhiêu điểm?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2E765B8-5B55-E34F-B4A9-DF826CFA6DE5}"/>
              </a:ext>
            </a:extLst>
          </p:cNvPr>
          <p:cNvSpPr/>
          <p:nvPr/>
        </p:nvSpPr>
        <p:spPr>
          <a:xfrm>
            <a:off x="3103509" y="4525262"/>
            <a:ext cx="8278866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ba: 19 điểm; trận thứ tư: 7 điểm; trận thứ năm: 20 điểm.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43A6B1A-DA4A-D5E2-B5BC-30697B57C2D2}"/>
              </a:ext>
            </a:extLst>
          </p:cNvPr>
          <p:cNvSpPr/>
          <p:nvPr/>
        </p:nvSpPr>
        <p:spPr>
          <a:xfrm>
            <a:off x="3101016" y="2438400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 sát dãy số liệu thống kê, trận nào đội bạn Khôi ghi được nhiều điểm nhất? Trận nào ghi được ít điểm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92039265-F60C-9D53-1253-894D785EBFED}"/>
              </a:ext>
            </a:extLst>
          </p:cNvPr>
          <p:cNvSpPr/>
          <p:nvPr/>
        </p:nvSpPr>
        <p:spPr>
          <a:xfrm>
            <a:off x="2867025" y="4515737"/>
            <a:ext cx="8801100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Trận thứ năm ghi được nhiều điểm nhất, trận thứ tư ghi được ít điểm nhất.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26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200025" y="85725"/>
            <a:ext cx="11628181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409575" y="410887"/>
            <a:ext cx="110585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 dụ 1: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Đội bóng rổ của Khôi tham gia giải bóng rổ thành phố với số điểm trong mỗi trận đấu của mùa giải được liệt kê như sau: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628650" y="1533525"/>
            <a:ext cx="10725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12; 16; 19; 7; 20.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1361E5-CB9B-43DD-2251-18593B43964F}"/>
              </a:ext>
            </a:extLst>
          </p:cNvPr>
          <p:cNvSpPr txBox="1"/>
          <p:nvPr/>
        </p:nvSpPr>
        <p:spPr>
          <a:xfrm>
            <a:off x="666750" y="2905125"/>
            <a:ext cx="10725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số liệu thống kê như trên cho ta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 dãy số liệu thống kê</a:t>
            </a: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26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200025" y="85725"/>
            <a:ext cx="11628181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1127B-E7E8-F918-A60B-A0BEB309BEB6}"/>
              </a:ext>
            </a:extLst>
          </p:cNvPr>
          <p:cNvSpPr txBox="1"/>
          <p:nvPr/>
        </p:nvSpPr>
        <p:spPr>
          <a:xfrm>
            <a:off x="485775" y="314325"/>
            <a:ext cx="1135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Ví dụ 2: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 đo chiều cao của 10 bạn học sinh được liệt kê như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8E8ACE-69AE-151E-6432-0DC607AD062C}"/>
              </a:ext>
            </a:extLst>
          </p:cNvPr>
          <p:cNvSpPr txBox="1"/>
          <p:nvPr/>
        </p:nvSpPr>
        <p:spPr>
          <a:xfrm>
            <a:off x="838200" y="1009650"/>
            <a:ext cx="10725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132 cm; 129 cm; 130 cm; 125 cm; 130 cm; 122 cm; 138 cm; 137 cm; 135 cm; 145 cm.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9BA368-7A8D-0DED-9B0A-8DB2CA997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901" y="2374625"/>
            <a:ext cx="4483375" cy="44833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F9CA1AC-1DCC-6D5E-ABE0-352B8A2779F0}"/>
              </a:ext>
            </a:extLst>
          </p:cNvPr>
          <p:cNvSpPr/>
          <p:nvPr/>
        </p:nvSpPr>
        <p:spPr>
          <a:xfrm>
            <a:off x="3101016" y="2438400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Dãy số ở ví dụ 2 cho biết những thông tin gì?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C383F7C-3E39-B3D0-1FDA-0EC27F5A00E7}"/>
              </a:ext>
            </a:extLst>
          </p:cNvPr>
          <p:cNvSpPr/>
          <p:nvPr/>
        </p:nvSpPr>
        <p:spPr>
          <a:xfrm>
            <a:off x="2867025" y="4515737"/>
            <a:ext cx="8801100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 đo thứ nhất là 132 cm, số đo thứ hai 129 cm,….. tương ứng bạn thứ nhất cao 132 cm, bạn thứ hai cao 129 cm,….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B9A42CD-FC5C-739A-E091-EA81D4FD46A2}"/>
              </a:ext>
            </a:extLst>
          </p:cNvPr>
          <p:cNvSpPr/>
          <p:nvPr/>
        </p:nvSpPr>
        <p:spPr>
          <a:xfrm>
            <a:off x="3072441" y="2419350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Dãy số ở ví dụ 2 có điểm gì đặc biệt hơn so với dãy số ở ví dụ 1.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9ACB459-1D0D-5CC2-6AAF-7E8E4E969E8B}"/>
              </a:ext>
            </a:extLst>
          </p:cNvPr>
          <p:cNvSpPr/>
          <p:nvPr/>
        </p:nvSpPr>
        <p:spPr>
          <a:xfrm>
            <a:off x="2838450" y="4496687"/>
            <a:ext cx="8801100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Dãy số ở ví dụ 2 khác ví dụ 1 là dãy số đo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BCA697B-7EDF-6BB6-3D2B-18E204E2D4D1}"/>
              </a:ext>
            </a:extLst>
          </p:cNvPr>
          <p:cNvSpPr/>
          <p:nvPr/>
        </p:nvSpPr>
        <p:spPr>
          <a:xfrm>
            <a:off x="3062916" y="2428875"/>
            <a:ext cx="7281234" cy="1695450"/>
          </a:xfrm>
          <a:prstGeom prst="wedgeRoundRectCallout">
            <a:avLst>
              <a:gd name="adj1" fmla="val -63550"/>
              <a:gd name="adj2" fmla="val -118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số liệu thống kê như trên cũng cho ta biết điều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FA73ADE-621F-99B3-BD75-5F833B1CF761}"/>
              </a:ext>
            </a:extLst>
          </p:cNvPr>
          <p:cNvSpPr/>
          <p:nvPr/>
        </p:nvSpPr>
        <p:spPr>
          <a:xfrm>
            <a:off x="2828925" y="4506212"/>
            <a:ext cx="8801100" cy="1732663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số liệu thống kê như trên cũng cho ta một dãy số liệu thống kê.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7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86136" y="322316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920" y="459844"/>
            <a:ext cx="1043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cửa hàng bán đồ chơi trẻ em đã bán được số lượng thú nhồi bông như sau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838200" y="1085850"/>
            <a:ext cx="10525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 bông: 10 con; thỏ bông: 11 con; mèo bông: 5 con; gấu bông: 15 con.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lập dãy số liệu thống kê về số lượng đã bán của lần lượt mỗi loại thú nhồi bông theo thứ tự ở trên.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386BDEF-A90E-F5CF-DB02-EBEE9E4A65CF}"/>
              </a:ext>
            </a:extLst>
          </p:cNvPr>
          <p:cNvSpPr/>
          <p:nvPr/>
        </p:nvSpPr>
        <p:spPr>
          <a:xfrm>
            <a:off x="742951" y="3476625"/>
            <a:ext cx="10544174" cy="9334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4800" dirty="0">
                <a:solidFill>
                  <a:srgbClr val="FF0000"/>
                </a:solidFill>
              </a:rPr>
              <a:t>10 con, 11 con, 5 con, 15 con.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86136" y="322316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8920" y="459844"/>
            <a:ext cx="10436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sách mà một cửa hàng đã bán được trong 4 tháng như sau: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838200" y="1085850"/>
            <a:ext cx="1052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Ba: 250 cuốn; tháng Tư: 180 cuốn; tháng Năm: 400 cuốn; tháng Sáu: 350 cuốn.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BD6F1-3809-13D1-2FF9-DBA447CC89CC}"/>
              </a:ext>
            </a:extLst>
          </p:cNvPr>
          <p:cNvSpPr txBox="1"/>
          <p:nvPr/>
        </p:nvSpPr>
        <p:spPr>
          <a:xfrm>
            <a:off x="866775" y="2257425"/>
            <a:ext cx="10525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 dãy số liệu thống kê về số sách mà cửa hàng bán được lần lượt theo thứ tự các tháng ở trên.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Cửa hàng bán được nhiều sách nhất vào tháng nào? Cửa hàng bán được ít sách nhất vào tháng nào?</a:t>
            </a:r>
          </a:p>
          <a:p>
            <a:pPr lvl="0" algn="just">
              <a:defRPr/>
            </a:pPr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cửa hàng bán được bao nhiêu quyển sách.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52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400050"/>
            <a:ext cx="1052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Hãy lập dãy số liệu thống kê về số sách mà cửa hàng bán được lần lượt theo thứ tự các tháng ở trên.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923925" y="1457325"/>
            <a:ext cx="10525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thống kê về số sách mà cửa hàng bán được lần lượt theo thứ tự các tháng là:</a:t>
            </a:r>
          </a:p>
          <a:p>
            <a:pPr lvl="0" algn="ctr"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2550; 180; 400; 350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866775" y="30670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Cửa hàng bán được nhiều sách nhất vào tháng nào? Cửa hàng bán được ít sách nhất vào tháng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962025" y="4200525"/>
            <a:ext cx="10525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bán được nhiều sách nhất vào tháng Năm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 hàng bán được ít sách nhất vào tháng Tư</a:t>
            </a: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00100" y="1057275"/>
            <a:ext cx="1052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cửa hàng bán được bao nhiêu quyển sách?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952500" y="2514600"/>
            <a:ext cx="10525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cửa hàng bán được số quyển sách là:</a:t>
            </a:r>
          </a:p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(250 + 180 + 400 + 350) : 4 = 295 (quyển)</a:t>
            </a:r>
          </a:p>
        </p:txBody>
      </p:sp>
    </p:spTree>
    <p:extLst>
      <p:ext uri="{BB962C8B-B14F-4D97-AF65-F5344CB8AC3E}">
        <p14:creationId xmlns:p14="http://schemas.microsoft.com/office/powerpoint/2010/main" val="701868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834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18</cp:revision>
  <dcterms:created xsi:type="dcterms:W3CDTF">2024-03-23T02:25:20Z</dcterms:created>
  <dcterms:modified xsi:type="dcterms:W3CDTF">2024-04-22T05:26:44Z</dcterms:modified>
</cp:coreProperties>
</file>