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86" r:id="rId3"/>
  </p:sldMasterIdLst>
  <p:notesMasterIdLst>
    <p:notesMasterId r:id="rId19"/>
  </p:notesMasterIdLst>
  <p:sldIdLst>
    <p:sldId id="294" r:id="rId4"/>
    <p:sldId id="297" r:id="rId5"/>
    <p:sldId id="298" r:id="rId6"/>
    <p:sldId id="338" r:id="rId7"/>
    <p:sldId id="337" r:id="rId8"/>
    <p:sldId id="4411" r:id="rId9"/>
    <p:sldId id="4412" r:id="rId10"/>
    <p:sldId id="340" r:id="rId11"/>
    <p:sldId id="341" r:id="rId12"/>
    <p:sldId id="342" r:id="rId13"/>
    <p:sldId id="304" r:id="rId14"/>
    <p:sldId id="4416" r:id="rId15"/>
    <p:sldId id="4414" r:id="rId16"/>
    <p:sldId id="4415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F962-17A6-426A-A7D9-33EA0ED4641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52A3-4897-4122-9C3C-0DF066A0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84EE6-6A58-4877-9BEC-67FA45F76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84EE6-6A58-4877-9BEC-67FA45F76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0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2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7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4164A-EE0B-4A67-BB9F-CFE8760D62E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61F04-5DC8-41C9-B636-40A3E4E60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14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4164A-EE0B-4A67-BB9F-CFE8760D62E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61F04-5DC8-41C9-B636-40A3E4E60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88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4164A-EE0B-4A67-BB9F-CFE8760D62E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61F04-5DC8-41C9-B636-40A3E4E60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80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4164A-EE0B-4A67-BB9F-CFE8760D62E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61F04-5DC8-41C9-B636-40A3E4E60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5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4164A-EE0B-4A67-BB9F-CFE8760D62E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61F04-5DC8-41C9-B636-40A3E4E60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247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4164A-EE0B-4A67-BB9F-CFE8760D62E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61F04-5DC8-41C9-B636-40A3E4E60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95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4164A-EE0B-4A67-BB9F-CFE8760D62E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61F04-5DC8-41C9-B636-40A3E4E60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9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9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4164A-EE0B-4A67-BB9F-CFE8760D62E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61F04-5DC8-41C9-B636-40A3E4E60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70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4164A-EE0B-4A67-BB9F-CFE8760D62E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61F04-5DC8-41C9-B636-40A3E4E60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93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4164A-EE0B-4A67-BB9F-CFE8760D62E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61F04-5DC8-41C9-B636-40A3E4E60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56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4164A-EE0B-4A67-BB9F-CFE8760D62E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61F04-5DC8-41C9-B636-40A3E4E60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39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4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2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4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2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9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8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80340CC-4DB4-677A-5C09-EA5C0ACEB9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374" y="218191"/>
            <a:ext cx="1186403" cy="1186403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14A04C8-9137-7946-613E-591966AA16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59" y="-4332544"/>
            <a:ext cx="1544621" cy="15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emf"/><Relationship Id="rId11" Type="http://schemas.openxmlformats.org/officeDocument/2006/relationships/image" Target="../media/image8.gif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17.sv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38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14.jpeg"/><Relationship Id="rId9" Type="http://schemas.openxmlformats.org/officeDocument/2006/relationships/image" Target="../media/image40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2865891" y="39070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9ECEE-FE5C-A400-AB51-210F81C120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931" y="2063784"/>
            <a:ext cx="1012023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0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085850" y="430989"/>
                <a:ext cx="10591799" cy="1765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Báo gấm và lợn rừng cùng chạy. Khi lợn rừng chạy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quãng đường thì báo gấm chạy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quãng đường đó. Hỏi báo gấm chạy nhanh hơn lợn rừng bao nhiêu phần quãng đường?</a:t>
                </a:r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430989"/>
                <a:ext cx="10591799" cy="1765868"/>
              </a:xfrm>
              <a:prstGeom prst="rect">
                <a:avLst/>
              </a:prstGeom>
              <a:blipFill>
                <a:blip r:embed="rId4"/>
                <a:stretch>
                  <a:fillRect l="-1151" r="-1151" b="-8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27781-2FC1-2A23-22DF-72B05610DFB3}"/>
                  </a:ext>
                </a:extLst>
              </p:cNvPr>
              <p:cNvSpPr txBox="1"/>
              <p:nvPr/>
            </p:nvSpPr>
            <p:spPr>
              <a:xfrm>
                <a:off x="923925" y="2476500"/>
                <a:ext cx="10496550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27781-2FC1-2A23-22DF-72B05610D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2476500"/>
                <a:ext cx="10496550" cy="1152047"/>
              </a:xfrm>
              <a:prstGeom prst="rect">
                <a:avLst/>
              </a:prstGeom>
              <a:blipFill>
                <a:blip r:embed="rId5"/>
                <a:stretch>
                  <a:fillRect l="-2673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E66E0-E72B-D08F-6E6F-4E2A311C0776}"/>
                  </a:ext>
                </a:extLst>
              </p:cNvPr>
              <p:cNvSpPr txBox="1"/>
              <p:nvPr/>
            </p:nvSpPr>
            <p:spPr>
              <a:xfrm>
                <a:off x="1657350" y="4191000"/>
                <a:ext cx="9029700" cy="2029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Báo gấm nhanh hơn lợn rừng số phần quãng đường là: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(quãng đường)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E66E0-E72B-D08F-6E6F-4E2A311C0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4191000"/>
                <a:ext cx="9029700" cy="2029338"/>
              </a:xfrm>
              <a:prstGeom prst="rect">
                <a:avLst/>
              </a:prstGeom>
              <a:blipFill>
                <a:blip r:embed="rId6"/>
                <a:stretch>
                  <a:fillRect t="-2711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54A088D-6CEE-A8BB-FD3F-19DC2B3E0B3D}"/>
              </a:ext>
            </a:extLst>
          </p:cNvPr>
          <p:cNvSpPr/>
          <p:nvPr/>
        </p:nvSpPr>
        <p:spPr>
          <a:xfrm>
            <a:off x="8696325" y="2686050"/>
            <a:ext cx="819150" cy="752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97300F-2377-4D7E-878B-0EA51682BDBF}"/>
              </a:ext>
            </a:extLst>
          </p:cNvPr>
          <p:cNvSpPr/>
          <p:nvPr/>
        </p:nvSpPr>
        <p:spPr>
          <a:xfrm>
            <a:off x="256283" y="127000"/>
            <a:ext cx="11773218" cy="6594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894554" y="107476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grpSp>
        <p:nvGrpSpPr>
          <p:cNvPr id="4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06487" y="356255"/>
            <a:ext cx="10471449" cy="2390270"/>
            <a:chOff x="1169225" y="178783"/>
            <a:chExt cx="10471449" cy="23902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/>
                <p:nvPr/>
              </p:nvSpPr>
              <p:spPr>
                <a:xfrm>
                  <a:off x="1989037" y="178783"/>
                  <a:ext cx="9651637" cy="2390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Có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một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hồ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chứa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nước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chống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hạn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. Ban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đầu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nước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chỉ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chứa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 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hồ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.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Sau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ngày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ưa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thứ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nhất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lượng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nước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tăng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thêm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ồ.</m:t>
                      </m:r>
                    </m:oMath>
                  </a14:m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Ngày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mưa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thứ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hai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tăng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thêm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 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hồ</a:t>
                  </a:r>
                  <a:r>
                    <a:rPr kumimoji="0" lang="vi-VN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. </a:t>
                  </a: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Hỏi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sau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hai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ngày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mưa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lượng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nước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chiếm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bao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nhiêu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phần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hồ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chứa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nước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chống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hạn</a:t>
                  </a:r>
                  <a:r>
                    <a:rPr kumimoji="0" lang="en-US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vi-VN" sz="2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?</a:t>
                  </a:r>
                  <a:endPara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>
            <p:sp>
              <p:nvSpPr>
                <p:cNvPr id="42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037" y="178783"/>
                  <a:ext cx="9651637" cy="2390270"/>
                </a:xfrm>
                <a:prstGeom prst="rect">
                  <a:avLst/>
                </a:prstGeom>
                <a:blipFill>
                  <a:blip r:embed="rId12"/>
                  <a:stretch>
                    <a:fillRect l="-1327" r="-1263" b="-5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309013" y="2125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1F6B6-4DAB-A491-FBA7-969E6EB9CA6B}"/>
                  </a:ext>
                </a:extLst>
              </p:cNvPr>
              <p:cNvSpPr txBox="1"/>
              <p:nvPr/>
            </p:nvSpPr>
            <p:spPr>
              <a:xfrm>
                <a:off x="506487" y="3058449"/>
                <a:ext cx="5319346" cy="329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Tóm tắt: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Ban đầu: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nl-N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hồ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Ngày mưa thứ nhất: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nl-N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hồ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Ngày mưa thứ hai: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nl-N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hồ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Sau hai ngày mưa..... hồ?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1F6B6-4DAB-A491-FBA7-969E6EB9C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7" y="3058449"/>
                <a:ext cx="5319346" cy="3294492"/>
              </a:xfrm>
              <a:prstGeom prst="rect">
                <a:avLst/>
              </a:prstGeom>
              <a:blipFill>
                <a:blip r:embed="rId13"/>
                <a:stretch>
                  <a:fillRect l="-1718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A3B8C-3ED5-3CE7-4478-56B47DDF0CFD}"/>
                  </a:ext>
                </a:extLst>
              </p:cNvPr>
              <p:cNvSpPr txBox="1"/>
              <p:nvPr/>
            </p:nvSpPr>
            <p:spPr>
              <a:xfrm>
                <a:off x="5223907" y="3204920"/>
                <a:ext cx="6289843" cy="264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Bài giải: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Sau hai ngày mưa lượng nước chiếm số phần hồ chứa nước chống hạn là 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nl-NL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 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nl-NL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den>
                    </m:f>
                    <m:r>
                      <a:rPr kumimoji="0" lang="nl-NL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nl-NL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(hồ)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Đáp số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nl-NL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hồ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A3B8C-3ED5-3CE7-4478-56B47DDF0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907" y="3204920"/>
                <a:ext cx="6289843" cy="2647071"/>
              </a:xfrm>
              <a:prstGeom prst="rect">
                <a:avLst/>
              </a:prstGeom>
              <a:blipFill>
                <a:blip r:embed="rId14"/>
                <a:stretch>
                  <a:fillRect l="-484" t="-2535" r="-1938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6477769" y="933368"/>
            <a:ext cx="1288473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9325827" y="1058704"/>
            <a:ext cx="159191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>
            <a:off x="2076446" y="1551390"/>
            <a:ext cx="309343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 flipV="1">
            <a:off x="7326923" y="1664678"/>
            <a:ext cx="2661139" cy="2383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 flipV="1">
            <a:off x="1334714" y="2180492"/>
            <a:ext cx="2041532" cy="1566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 flipV="1">
            <a:off x="3459844" y="2297723"/>
            <a:ext cx="2683048" cy="39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 flipV="1">
            <a:off x="7028355" y="2188325"/>
            <a:ext cx="3949581" cy="783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>
            <a:off x="1443399" y="2715300"/>
            <a:ext cx="8028847" cy="3122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009368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9CE85-A61A-24F7-3983-8451CCB02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5" y="2161137"/>
            <a:ext cx="8187912" cy="29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799"/>
            <a:ext cx="11658600" cy="6429375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E4B63-8A46-D845-4092-2C4A2D8D2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755" y="434688"/>
            <a:ext cx="7480440" cy="749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6E0DB-AEDE-E398-5B4A-02940160CF2D}"/>
              </a:ext>
            </a:extLst>
          </p:cNvPr>
          <p:cNvSpPr txBox="1"/>
          <p:nvPr/>
        </p:nvSpPr>
        <p:spPr>
          <a:xfrm>
            <a:off x="381000" y="2705100"/>
            <a:ext cx="6257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 giúp bạn Voi tìm được vườn mía bằng cách thực hiện đúng các phép cộng, trừ hai phân số trên đường đi.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2E98B-2EA8-6AE9-FD28-E7A50B006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462" y="1085850"/>
            <a:ext cx="4676775" cy="556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4ABFAB-E037-3297-1EE0-141D13818E99}"/>
                  </a:ext>
                </a:extLst>
              </p:cNvPr>
              <p:cNvSpPr txBox="1"/>
              <p:nvPr/>
            </p:nvSpPr>
            <p:spPr>
              <a:xfrm>
                <a:off x="8248650" y="2357598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4ABFAB-E037-3297-1EE0-141D13818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650" y="2357598"/>
                <a:ext cx="657225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E5C990-8EDF-50EB-AFDC-BCF0ABE378FA}"/>
                  </a:ext>
                </a:extLst>
              </p:cNvPr>
              <p:cNvSpPr txBox="1"/>
              <p:nvPr/>
            </p:nvSpPr>
            <p:spPr>
              <a:xfrm>
                <a:off x="10039350" y="2081373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E5C990-8EDF-50EB-AFDC-BCF0ABE37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350" y="2081373"/>
                <a:ext cx="657225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8A0F62-922D-0250-2F3B-2813E55CB2BB}"/>
                  </a:ext>
                </a:extLst>
              </p:cNvPr>
              <p:cNvSpPr txBox="1"/>
              <p:nvPr/>
            </p:nvSpPr>
            <p:spPr>
              <a:xfrm>
                <a:off x="11334750" y="2633823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8A0F62-922D-0250-2F3B-2813E55CB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0" y="2633823"/>
                <a:ext cx="657225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C115BF-BD00-5071-F685-6D3E6BBF9054}"/>
                  </a:ext>
                </a:extLst>
              </p:cNvPr>
              <p:cNvSpPr txBox="1"/>
              <p:nvPr/>
            </p:nvSpPr>
            <p:spPr>
              <a:xfrm>
                <a:off x="8496300" y="3767298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C115BF-BD00-5071-F685-6D3E6BBF9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300" y="3767298"/>
                <a:ext cx="657225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028-3051-21F6-BE73-A07BAF778778}"/>
                  </a:ext>
                </a:extLst>
              </p:cNvPr>
              <p:cNvSpPr txBox="1"/>
              <p:nvPr/>
            </p:nvSpPr>
            <p:spPr>
              <a:xfrm>
                <a:off x="6429375" y="373872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028-3051-21F6-BE73-A07BAF778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5" y="3738723"/>
                <a:ext cx="657225" cy="7397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96A816-B815-2AEB-0AEA-F4F508181FEE}"/>
                  </a:ext>
                </a:extLst>
              </p:cNvPr>
              <p:cNvSpPr txBox="1"/>
              <p:nvPr/>
            </p:nvSpPr>
            <p:spPr>
              <a:xfrm>
                <a:off x="8448675" y="512937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96A816-B815-2AEB-0AEA-F4F508181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675" y="5129373"/>
                <a:ext cx="657225" cy="7397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7CE17-7753-07CD-C947-9E2393F7C5DC}"/>
                  </a:ext>
                </a:extLst>
              </p:cNvPr>
              <p:cNvSpPr txBox="1"/>
              <p:nvPr/>
            </p:nvSpPr>
            <p:spPr>
              <a:xfrm>
                <a:off x="11087100" y="451977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7CE17-7753-07CD-C947-9E2393F7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100" y="4519773"/>
                <a:ext cx="657225" cy="7397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FB9FAA-14DA-AFAD-E86F-0B6DB578BC51}"/>
                  </a:ext>
                </a:extLst>
              </p:cNvPr>
              <p:cNvSpPr txBox="1"/>
              <p:nvPr/>
            </p:nvSpPr>
            <p:spPr>
              <a:xfrm>
                <a:off x="11201400" y="556752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FB9FAA-14DA-AFAD-E86F-0B6DB578B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5567523"/>
                <a:ext cx="657225" cy="7397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5BC08-76E2-1FF2-FD77-65FA56EC9413}"/>
                  </a:ext>
                </a:extLst>
              </p:cNvPr>
              <p:cNvSpPr txBox="1"/>
              <p:nvPr/>
            </p:nvSpPr>
            <p:spPr>
              <a:xfrm>
                <a:off x="9725025" y="6118246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5BC08-76E2-1FF2-FD77-65FA56EC9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025" y="6118246"/>
                <a:ext cx="657225" cy="7397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5380F-046E-BBF7-273E-47EA67EF1C48}"/>
                  </a:ext>
                </a:extLst>
              </p:cNvPr>
              <p:cNvSpPr txBox="1"/>
              <p:nvPr/>
            </p:nvSpPr>
            <p:spPr>
              <a:xfrm>
                <a:off x="6410325" y="5803921"/>
                <a:ext cx="6572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5380F-046E-BBF7-273E-47EA67EF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803921"/>
                <a:ext cx="65722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044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970514" y="581025"/>
            <a:ext cx="4163461" cy="1469131"/>
          </a:xfrm>
          <a:custGeom>
            <a:avLst/>
            <a:gdLst>
              <a:gd name="connsiteX0" fmla="*/ 0 w 5754080"/>
              <a:gd name="connsiteY0" fmla="*/ 135219 h 811297"/>
              <a:gd name="connsiteX1" fmla="*/ 135219 w 5754080"/>
              <a:gd name="connsiteY1" fmla="*/ 0 h 811297"/>
              <a:gd name="connsiteX2" fmla="*/ 3356547 w 5754080"/>
              <a:gd name="connsiteY2" fmla="*/ 0 h 811297"/>
              <a:gd name="connsiteX3" fmla="*/ 3356547 w 5754080"/>
              <a:gd name="connsiteY3" fmla="*/ 0 h 811297"/>
              <a:gd name="connsiteX4" fmla="*/ 4795067 w 5754080"/>
              <a:gd name="connsiteY4" fmla="*/ 0 h 811297"/>
              <a:gd name="connsiteX5" fmla="*/ 5618861 w 5754080"/>
              <a:gd name="connsiteY5" fmla="*/ 0 h 811297"/>
              <a:gd name="connsiteX6" fmla="*/ 5754080 w 5754080"/>
              <a:gd name="connsiteY6" fmla="*/ 135219 h 811297"/>
              <a:gd name="connsiteX7" fmla="*/ 5754080 w 5754080"/>
              <a:gd name="connsiteY7" fmla="*/ 473257 h 811297"/>
              <a:gd name="connsiteX8" fmla="*/ 5754080 w 5754080"/>
              <a:gd name="connsiteY8" fmla="*/ 473257 h 811297"/>
              <a:gd name="connsiteX9" fmla="*/ 5754080 w 5754080"/>
              <a:gd name="connsiteY9" fmla="*/ 676081 h 811297"/>
              <a:gd name="connsiteX10" fmla="*/ 5754080 w 5754080"/>
              <a:gd name="connsiteY10" fmla="*/ 676078 h 811297"/>
              <a:gd name="connsiteX11" fmla="*/ 5618861 w 5754080"/>
              <a:gd name="connsiteY11" fmla="*/ 811297 h 811297"/>
              <a:gd name="connsiteX12" fmla="*/ 4795067 w 5754080"/>
              <a:gd name="connsiteY12" fmla="*/ 811297 h 811297"/>
              <a:gd name="connsiteX13" fmla="*/ 4683533 w 5754080"/>
              <a:gd name="connsiteY13" fmla="*/ 1161226 h 811297"/>
              <a:gd name="connsiteX14" fmla="*/ 3356547 w 5754080"/>
              <a:gd name="connsiteY14" fmla="*/ 811297 h 811297"/>
              <a:gd name="connsiteX15" fmla="*/ 135219 w 5754080"/>
              <a:gd name="connsiteY15" fmla="*/ 811297 h 811297"/>
              <a:gd name="connsiteX16" fmla="*/ 0 w 5754080"/>
              <a:gd name="connsiteY16" fmla="*/ 676078 h 811297"/>
              <a:gd name="connsiteX17" fmla="*/ 0 w 5754080"/>
              <a:gd name="connsiteY17" fmla="*/ 676081 h 811297"/>
              <a:gd name="connsiteX18" fmla="*/ 0 w 5754080"/>
              <a:gd name="connsiteY18" fmla="*/ 473257 h 811297"/>
              <a:gd name="connsiteX19" fmla="*/ 0 w 5754080"/>
              <a:gd name="connsiteY19" fmla="*/ 473257 h 811297"/>
              <a:gd name="connsiteX20" fmla="*/ 0 w 5754080"/>
              <a:gd name="connsiteY20" fmla="*/ 135219 h 8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4080" h="811297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593140" y="-61564"/>
                  <a:pt x="2734302" y="-155430"/>
                  <a:pt x="3356547" y="0"/>
                </a:cubicBezTo>
                <a:lnTo>
                  <a:pt x="3356547" y="0"/>
                </a:lnTo>
                <a:cubicBezTo>
                  <a:pt x="3502017" y="36853"/>
                  <a:pt x="4090005" y="70102"/>
                  <a:pt x="4795067" y="0"/>
                </a:cubicBezTo>
                <a:cubicBezTo>
                  <a:pt x="5109379" y="-65381"/>
                  <a:pt x="5381546" y="-34876"/>
                  <a:pt x="5618861" y="0"/>
                </a:cubicBezTo>
                <a:cubicBezTo>
                  <a:pt x="5682517" y="-1790"/>
                  <a:pt x="5748287" y="60067"/>
                  <a:pt x="5754080" y="135219"/>
                </a:cubicBezTo>
                <a:cubicBezTo>
                  <a:pt x="5770663" y="279626"/>
                  <a:pt x="5744233" y="398049"/>
                  <a:pt x="5754080" y="473257"/>
                </a:cubicBezTo>
                <a:lnTo>
                  <a:pt x="5754080" y="473257"/>
                </a:lnTo>
                <a:cubicBezTo>
                  <a:pt x="5744531" y="574208"/>
                  <a:pt x="5740502" y="599387"/>
                  <a:pt x="5754080" y="676081"/>
                </a:cubicBezTo>
                <a:lnTo>
                  <a:pt x="5754080" y="676078"/>
                </a:lnTo>
                <a:cubicBezTo>
                  <a:pt x="5759796" y="756227"/>
                  <a:pt x="5686588" y="810212"/>
                  <a:pt x="5618861" y="811297"/>
                </a:cubicBezTo>
                <a:cubicBezTo>
                  <a:pt x="5447471" y="821574"/>
                  <a:pt x="5170629" y="779786"/>
                  <a:pt x="4795067" y="811297"/>
                </a:cubicBezTo>
                <a:cubicBezTo>
                  <a:pt x="4771481" y="966990"/>
                  <a:pt x="4762034" y="1023033"/>
                  <a:pt x="4683533" y="1161226"/>
                </a:cubicBezTo>
                <a:cubicBezTo>
                  <a:pt x="4331008" y="1000743"/>
                  <a:pt x="3663355" y="869244"/>
                  <a:pt x="3356547" y="811297"/>
                </a:cubicBezTo>
                <a:cubicBezTo>
                  <a:pt x="2978779" y="869756"/>
                  <a:pt x="1079847" y="648865"/>
                  <a:pt x="135219" y="811297"/>
                </a:cubicBezTo>
                <a:cubicBezTo>
                  <a:pt x="60600" y="808672"/>
                  <a:pt x="899" y="750784"/>
                  <a:pt x="0" y="676078"/>
                </a:cubicBezTo>
                <a:lnTo>
                  <a:pt x="0" y="676081"/>
                </a:lnTo>
                <a:cubicBezTo>
                  <a:pt x="-7597" y="633811"/>
                  <a:pt x="13070" y="55873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5754080" h="811297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592288" y="120733"/>
                  <a:pt x="2885374" y="-81149"/>
                  <a:pt x="3356547" y="0"/>
                </a:cubicBezTo>
                <a:lnTo>
                  <a:pt x="3356547" y="0"/>
                </a:lnTo>
                <a:cubicBezTo>
                  <a:pt x="3973095" y="29907"/>
                  <a:pt x="4552708" y="14996"/>
                  <a:pt x="4795067" y="0"/>
                </a:cubicBezTo>
                <a:cubicBezTo>
                  <a:pt x="4962777" y="-2501"/>
                  <a:pt x="5300353" y="4743"/>
                  <a:pt x="5618861" y="0"/>
                </a:cubicBezTo>
                <a:cubicBezTo>
                  <a:pt x="5685950" y="4230"/>
                  <a:pt x="5762752" y="60024"/>
                  <a:pt x="5754080" y="135219"/>
                </a:cubicBezTo>
                <a:cubicBezTo>
                  <a:pt x="5760709" y="233003"/>
                  <a:pt x="5771299" y="343386"/>
                  <a:pt x="5754080" y="473257"/>
                </a:cubicBezTo>
                <a:lnTo>
                  <a:pt x="5754080" y="473257"/>
                </a:lnTo>
                <a:cubicBezTo>
                  <a:pt x="5769532" y="574367"/>
                  <a:pt x="5750931" y="626189"/>
                  <a:pt x="5754080" y="676081"/>
                </a:cubicBezTo>
                <a:lnTo>
                  <a:pt x="5754080" y="676078"/>
                </a:lnTo>
                <a:cubicBezTo>
                  <a:pt x="5756090" y="747209"/>
                  <a:pt x="5702489" y="820647"/>
                  <a:pt x="5618861" y="811297"/>
                </a:cubicBezTo>
                <a:cubicBezTo>
                  <a:pt x="5529907" y="768975"/>
                  <a:pt x="5198354" y="810817"/>
                  <a:pt x="4795067" y="811297"/>
                </a:cubicBezTo>
                <a:cubicBezTo>
                  <a:pt x="4742731" y="981911"/>
                  <a:pt x="4716182" y="1054579"/>
                  <a:pt x="4683533" y="1161226"/>
                </a:cubicBezTo>
                <a:cubicBezTo>
                  <a:pt x="4112705" y="1047847"/>
                  <a:pt x="3648510" y="847727"/>
                  <a:pt x="3356547" y="811297"/>
                </a:cubicBezTo>
                <a:cubicBezTo>
                  <a:pt x="2590671" y="949144"/>
                  <a:pt x="912650" y="929411"/>
                  <a:pt x="135219" y="811297"/>
                </a:cubicBezTo>
                <a:cubicBezTo>
                  <a:pt x="62350" y="811869"/>
                  <a:pt x="2162" y="758932"/>
                  <a:pt x="0" y="676078"/>
                </a:cubicBezTo>
                <a:lnTo>
                  <a:pt x="0" y="676081"/>
                </a:lnTo>
                <a:cubicBezTo>
                  <a:pt x="-2983" y="611140"/>
                  <a:pt x="16929" y="523277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custGeom>
                    <a:avLst/>
                    <a:gdLst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63461" h="1469131" fill="none" extrusionOk="0">
                        <a:moveTo>
                          <a:pt x="0" y="244860"/>
                        </a:moveTo>
                        <a:cubicBezTo>
                          <a:pt x="-5368" y="94493"/>
                          <a:pt x="43408" y="5906"/>
                          <a:pt x="97839" y="0"/>
                        </a:cubicBezTo>
                        <a:cubicBezTo>
                          <a:pt x="490014" y="-101732"/>
                          <a:pt x="1985567" y="-207884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457860" y="42102"/>
                          <a:pt x="2945936" y="99980"/>
                          <a:pt x="3469551" y="0"/>
                        </a:cubicBezTo>
                        <a:cubicBezTo>
                          <a:pt x="3728661" y="-113178"/>
                          <a:pt x="3895931" y="-55083"/>
                          <a:pt x="4065621" y="0"/>
                        </a:cubicBezTo>
                        <a:cubicBezTo>
                          <a:pt x="4101453" y="-4902"/>
                          <a:pt x="4135935" y="106866"/>
                          <a:pt x="4163461" y="244860"/>
                        </a:cubicBezTo>
                        <a:cubicBezTo>
                          <a:pt x="4174913" y="508812"/>
                          <a:pt x="4151765" y="72833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7518" y="1040926"/>
                          <a:pt x="4151974" y="1083390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3240" y="1374807"/>
                          <a:pt x="4111330" y="1466651"/>
                          <a:pt x="4065621" y="1469131"/>
                        </a:cubicBezTo>
                        <a:cubicBezTo>
                          <a:pt x="3921004" y="1493958"/>
                          <a:pt x="3763436" y="1396466"/>
                          <a:pt x="3469551" y="1469131"/>
                        </a:cubicBezTo>
                        <a:cubicBezTo>
                          <a:pt x="3457017" y="1748778"/>
                          <a:pt x="3454305" y="1859170"/>
                          <a:pt x="3388848" y="2102797"/>
                        </a:cubicBezTo>
                        <a:cubicBezTo>
                          <a:pt x="3161612" y="1823010"/>
                          <a:pt x="2624735" y="1543587"/>
                          <a:pt x="2428685" y="1469131"/>
                        </a:cubicBezTo>
                        <a:cubicBezTo>
                          <a:pt x="2157614" y="1705410"/>
                          <a:pt x="641083" y="1132450"/>
                          <a:pt x="97839" y="1469131"/>
                        </a:cubicBezTo>
                        <a:cubicBezTo>
                          <a:pt x="44207" y="1448725"/>
                          <a:pt x="2663" y="1359612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-17442" y="1155928"/>
                          <a:pt x="-9442" y="995225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2812" y="614738"/>
                          <a:pt x="21919" y="383807"/>
                          <a:pt x="0" y="244860"/>
                        </a:cubicBezTo>
                        <a:close/>
                      </a:path>
                      <a:path w="4163461" h="1469131" stroke="0" extrusionOk="0">
                        <a:moveTo>
                          <a:pt x="0" y="244860"/>
                        </a:moveTo>
                        <a:cubicBezTo>
                          <a:pt x="13677" y="105869"/>
                          <a:pt x="46069" y="2694"/>
                          <a:pt x="97839" y="0"/>
                        </a:cubicBezTo>
                        <a:cubicBezTo>
                          <a:pt x="438299" y="210850"/>
                          <a:pt x="2054633" y="-127636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868250" y="47168"/>
                          <a:pt x="3321457" y="14191"/>
                          <a:pt x="3469551" y="0"/>
                        </a:cubicBezTo>
                        <a:cubicBezTo>
                          <a:pt x="3586755" y="-18072"/>
                          <a:pt x="3799778" y="-14376"/>
                          <a:pt x="4065621" y="0"/>
                        </a:cubicBezTo>
                        <a:cubicBezTo>
                          <a:pt x="4096689" y="-3316"/>
                          <a:pt x="4171113" y="90253"/>
                          <a:pt x="4163461" y="244860"/>
                        </a:cubicBezTo>
                        <a:cubicBezTo>
                          <a:pt x="4156544" y="419095"/>
                          <a:pt x="4181454" y="614845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87544" y="1035912"/>
                          <a:pt x="4159358" y="1137161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67031" y="1352383"/>
                          <a:pt x="4135655" y="1493041"/>
                          <a:pt x="4065621" y="1469131"/>
                        </a:cubicBezTo>
                        <a:cubicBezTo>
                          <a:pt x="3986161" y="1403506"/>
                          <a:pt x="3758559" y="1462259"/>
                          <a:pt x="3469551" y="1469131"/>
                        </a:cubicBezTo>
                        <a:cubicBezTo>
                          <a:pt x="3409835" y="1776600"/>
                          <a:pt x="3420404" y="1911494"/>
                          <a:pt x="3388848" y="2102797"/>
                        </a:cubicBezTo>
                        <a:cubicBezTo>
                          <a:pt x="2963865" y="1857151"/>
                          <a:pt x="2638996" y="1491654"/>
                          <a:pt x="2428685" y="1469131"/>
                        </a:cubicBezTo>
                        <a:cubicBezTo>
                          <a:pt x="1847194" y="1710732"/>
                          <a:pt x="642836" y="1728166"/>
                          <a:pt x="97839" y="1469131"/>
                        </a:cubicBezTo>
                        <a:cubicBezTo>
                          <a:pt x="52189" y="1460548"/>
                          <a:pt x="13536" y="1391486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1388" y="1117805"/>
                          <a:pt x="17037" y="954568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3381" y="731995"/>
                          <a:pt x="-2312" y="525656"/>
                          <a:pt x="0" y="244860"/>
                        </a:cubicBezTo>
                        <a:close/>
                      </a:path>
                      <a:path w="4163461" h="1469131" fill="none" stroke="0" extrusionOk="0">
                        <a:moveTo>
                          <a:pt x="0" y="244860"/>
                        </a:moveTo>
                        <a:cubicBezTo>
                          <a:pt x="1760" y="101747"/>
                          <a:pt x="41633" y="4550"/>
                          <a:pt x="97839" y="0"/>
                        </a:cubicBezTo>
                        <a:cubicBezTo>
                          <a:pt x="445305" y="-201426"/>
                          <a:pt x="2001718" y="-285509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554736" y="90586"/>
                          <a:pt x="2931792" y="133383"/>
                          <a:pt x="3469551" y="0"/>
                        </a:cubicBezTo>
                        <a:cubicBezTo>
                          <a:pt x="3687245" y="-132336"/>
                          <a:pt x="3877602" y="-71028"/>
                          <a:pt x="4065621" y="0"/>
                        </a:cubicBezTo>
                        <a:cubicBezTo>
                          <a:pt x="4108243" y="-1327"/>
                          <a:pt x="4177229" y="107702"/>
                          <a:pt x="4163461" y="244860"/>
                        </a:cubicBezTo>
                        <a:cubicBezTo>
                          <a:pt x="4170468" y="500467"/>
                          <a:pt x="4156441" y="71157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6553" y="1038729"/>
                          <a:pt x="4152518" y="1078306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1665" y="1362225"/>
                          <a:pt x="4117677" y="1470354"/>
                          <a:pt x="4065621" y="1469131"/>
                        </a:cubicBezTo>
                        <a:cubicBezTo>
                          <a:pt x="3904682" y="1480553"/>
                          <a:pt x="3722809" y="1413057"/>
                          <a:pt x="3469551" y="1469131"/>
                        </a:cubicBezTo>
                        <a:cubicBezTo>
                          <a:pt x="3443943" y="1755192"/>
                          <a:pt x="3451081" y="1864201"/>
                          <a:pt x="3388848" y="2102797"/>
                        </a:cubicBezTo>
                        <a:cubicBezTo>
                          <a:pt x="3091019" y="1796455"/>
                          <a:pt x="2643267" y="1617194"/>
                          <a:pt x="2428685" y="1469131"/>
                        </a:cubicBezTo>
                        <a:cubicBezTo>
                          <a:pt x="2218680" y="1570097"/>
                          <a:pt x="797510" y="1180032"/>
                          <a:pt x="97839" y="1469131"/>
                        </a:cubicBezTo>
                        <a:cubicBezTo>
                          <a:pt x="58030" y="1468860"/>
                          <a:pt x="4281" y="1373283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4272" y="1145654"/>
                          <a:pt x="20722" y="1016354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11078" y="618024"/>
                          <a:pt x="6303" y="403465"/>
                          <a:pt x="0" y="24486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Muốn cộng hai phân số khác mẫu số, em làm thế nào?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5724524" y="552450"/>
            <a:ext cx="5543549" cy="1348413"/>
          </a:xfrm>
          <a:custGeom>
            <a:avLst/>
            <a:gdLst>
              <a:gd name="connsiteX0" fmla="*/ 0 w 3362329"/>
              <a:gd name="connsiteY0" fmla="*/ 135219 h 811298"/>
              <a:gd name="connsiteX1" fmla="*/ 135219 w 3362329"/>
              <a:gd name="connsiteY1" fmla="*/ 0 h 811298"/>
              <a:gd name="connsiteX2" fmla="*/ 560388 w 3362329"/>
              <a:gd name="connsiteY2" fmla="*/ 0 h 811298"/>
              <a:gd name="connsiteX3" fmla="*/ 560388 w 3362329"/>
              <a:gd name="connsiteY3" fmla="*/ 0 h 811298"/>
              <a:gd name="connsiteX4" fmla="*/ 1400970 w 3362329"/>
              <a:gd name="connsiteY4" fmla="*/ 0 h 811298"/>
              <a:gd name="connsiteX5" fmla="*/ 3227110 w 3362329"/>
              <a:gd name="connsiteY5" fmla="*/ 0 h 811298"/>
              <a:gd name="connsiteX6" fmla="*/ 3362329 w 3362329"/>
              <a:gd name="connsiteY6" fmla="*/ 135219 h 811298"/>
              <a:gd name="connsiteX7" fmla="*/ 3362329 w 3362329"/>
              <a:gd name="connsiteY7" fmla="*/ 473257 h 811298"/>
              <a:gd name="connsiteX8" fmla="*/ 3362329 w 3362329"/>
              <a:gd name="connsiteY8" fmla="*/ 473257 h 811298"/>
              <a:gd name="connsiteX9" fmla="*/ 3362329 w 3362329"/>
              <a:gd name="connsiteY9" fmla="*/ 676082 h 811298"/>
              <a:gd name="connsiteX10" fmla="*/ 3362329 w 3362329"/>
              <a:gd name="connsiteY10" fmla="*/ 676079 h 811298"/>
              <a:gd name="connsiteX11" fmla="*/ 3227110 w 3362329"/>
              <a:gd name="connsiteY11" fmla="*/ 811298 h 811298"/>
              <a:gd name="connsiteX12" fmla="*/ 1400970 w 3362329"/>
              <a:gd name="connsiteY12" fmla="*/ 811298 h 811298"/>
              <a:gd name="connsiteX13" fmla="*/ 317538 w 3362329"/>
              <a:gd name="connsiteY13" fmla="*/ 1181299 h 811298"/>
              <a:gd name="connsiteX14" fmla="*/ 560388 w 3362329"/>
              <a:gd name="connsiteY14" fmla="*/ 811298 h 811298"/>
              <a:gd name="connsiteX15" fmla="*/ 135219 w 3362329"/>
              <a:gd name="connsiteY15" fmla="*/ 811298 h 811298"/>
              <a:gd name="connsiteX16" fmla="*/ 0 w 3362329"/>
              <a:gd name="connsiteY16" fmla="*/ 676079 h 811298"/>
              <a:gd name="connsiteX17" fmla="*/ 0 w 3362329"/>
              <a:gd name="connsiteY17" fmla="*/ 676082 h 811298"/>
              <a:gd name="connsiteX18" fmla="*/ 0 w 3362329"/>
              <a:gd name="connsiteY18" fmla="*/ 473257 h 811298"/>
              <a:gd name="connsiteX19" fmla="*/ 0 w 3362329"/>
              <a:gd name="connsiteY19" fmla="*/ 473257 h 811298"/>
              <a:gd name="connsiteX20" fmla="*/ 0 w 3362329"/>
              <a:gd name="connsiteY20" fmla="*/ 135219 h 8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62329" h="811298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198702" y="8179"/>
                  <a:pt x="359664" y="36570"/>
                  <a:pt x="560388" y="0"/>
                </a:cubicBezTo>
                <a:lnTo>
                  <a:pt x="560388" y="0"/>
                </a:lnTo>
                <a:cubicBezTo>
                  <a:pt x="855179" y="12032"/>
                  <a:pt x="1128630" y="-57345"/>
                  <a:pt x="1400970" y="0"/>
                </a:cubicBezTo>
                <a:cubicBezTo>
                  <a:pt x="2018617" y="33001"/>
                  <a:pt x="2560846" y="-64244"/>
                  <a:pt x="3227110" y="0"/>
                </a:cubicBezTo>
                <a:cubicBezTo>
                  <a:pt x="3290766" y="-1790"/>
                  <a:pt x="3356536" y="60067"/>
                  <a:pt x="3362329" y="135219"/>
                </a:cubicBezTo>
                <a:cubicBezTo>
                  <a:pt x="3378912" y="279626"/>
                  <a:pt x="3352482" y="398049"/>
                  <a:pt x="3362329" y="473257"/>
                </a:cubicBezTo>
                <a:lnTo>
                  <a:pt x="3362329" y="473257"/>
                </a:lnTo>
                <a:cubicBezTo>
                  <a:pt x="3366097" y="559188"/>
                  <a:pt x="3355129" y="578562"/>
                  <a:pt x="3362329" y="676082"/>
                </a:cubicBezTo>
                <a:lnTo>
                  <a:pt x="3362329" y="676079"/>
                </a:lnTo>
                <a:cubicBezTo>
                  <a:pt x="3368045" y="756228"/>
                  <a:pt x="3294837" y="810213"/>
                  <a:pt x="3227110" y="811298"/>
                </a:cubicBezTo>
                <a:cubicBezTo>
                  <a:pt x="2577627" y="965318"/>
                  <a:pt x="1723291" y="825095"/>
                  <a:pt x="1400970" y="811298"/>
                </a:cubicBezTo>
                <a:cubicBezTo>
                  <a:pt x="1098948" y="889862"/>
                  <a:pt x="796034" y="964787"/>
                  <a:pt x="317538" y="1181299"/>
                </a:cubicBezTo>
                <a:cubicBezTo>
                  <a:pt x="322847" y="1127329"/>
                  <a:pt x="531097" y="875966"/>
                  <a:pt x="560388" y="811298"/>
                </a:cubicBezTo>
                <a:cubicBezTo>
                  <a:pt x="414861" y="826207"/>
                  <a:pt x="237787" y="797635"/>
                  <a:pt x="135219" y="811298"/>
                </a:cubicBezTo>
                <a:cubicBezTo>
                  <a:pt x="60600" y="808673"/>
                  <a:pt x="899" y="750785"/>
                  <a:pt x="0" y="676079"/>
                </a:cubicBezTo>
                <a:lnTo>
                  <a:pt x="0" y="676082"/>
                </a:lnTo>
                <a:cubicBezTo>
                  <a:pt x="-17813" y="644217"/>
                  <a:pt x="-1530" y="57287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3362329" h="811298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344702" y="-31303"/>
                  <a:pt x="514708" y="36881"/>
                  <a:pt x="560388" y="0"/>
                </a:cubicBezTo>
                <a:lnTo>
                  <a:pt x="560388" y="0"/>
                </a:lnTo>
                <a:cubicBezTo>
                  <a:pt x="858527" y="73827"/>
                  <a:pt x="1054315" y="38301"/>
                  <a:pt x="1400970" y="0"/>
                </a:cubicBezTo>
                <a:cubicBezTo>
                  <a:pt x="2022188" y="112863"/>
                  <a:pt x="2968621" y="79448"/>
                  <a:pt x="3227110" y="0"/>
                </a:cubicBezTo>
                <a:cubicBezTo>
                  <a:pt x="3294199" y="4230"/>
                  <a:pt x="3371001" y="60024"/>
                  <a:pt x="3362329" y="135219"/>
                </a:cubicBezTo>
                <a:cubicBezTo>
                  <a:pt x="3368958" y="233003"/>
                  <a:pt x="3379548" y="343386"/>
                  <a:pt x="3362329" y="473257"/>
                </a:cubicBezTo>
                <a:lnTo>
                  <a:pt x="3362329" y="473257"/>
                </a:lnTo>
                <a:cubicBezTo>
                  <a:pt x="3359938" y="570603"/>
                  <a:pt x="3359632" y="625270"/>
                  <a:pt x="3362329" y="676082"/>
                </a:cubicBezTo>
                <a:lnTo>
                  <a:pt x="3362329" y="676079"/>
                </a:lnTo>
                <a:cubicBezTo>
                  <a:pt x="3364339" y="747210"/>
                  <a:pt x="3310738" y="820648"/>
                  <a:pt x="3227110" y="811298"/>
                </a:cubicBezTo>
                <a:cubicBezTo>
                  <a:pt x="2338622" y="790556"/>
                  <a:pt x="2017295" y="907107"/>
                  <a:pt x="1400970" y="811298"/>
                </a:cubicBezTo>
                <a:cubicBezTo>
                  <a:pt x="978159" y="1033824"/>
                  <a:pt x="710737" y="1128706"/>
                  <a:pt x="317538" y="1181299"/>
                </a:cubicBezTo>
                <a:cubicBezTo>
                  <a:pt x="400862" y="1071539"/>
                  <a:pt x="497361" y="862317"/>
                  <a:pt x="560388" y="811298"/>
                </a:cubicBezTo>
                <a:cubicBezTo>
                  <a:pt x="466074" y="807803"/>
                  <a:pt x="313566" y="797677"/>
                  <a:pt x="135219" y="811298"/>
                </a:cubicBezTo>
                <a:cubicBezTo>
                  <a:pt x="62350" y="811870"/>
                  <a:pt x="2162" y="758933"/>
                  <a:pt x="0" y="676079"/>
                </a:cubicBezTo>
                <a:lnTo>
                  <a:pt x="0" y="676082"/>
                </a:lnTo>
                <a:cubicBezTo>
                  <a:pt x="-7909" y="611769"/>
                  <a:pt x="3716" y="534860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custGeom>
                    <a:avLst/>
                    <a:gdLst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543549" h="1348413" fill="none" extrusionOk="0">
                        <a:moveTo>
                          <a:pt x="0" y="224739"/>
                        </a:moveTo>
                        <a:cubicBezTo>
                          <a:pt x="-11219" y="77299"/>
                          <a:pt x="98461" y="11038"/>
                          <a:pt x="222938" y="0"/>
                        </a:cubicBezTo>
                        <a:cubicBezTo>
                          <a:pt x="347341" y="16757"/>
                          <a:pt x="597475" y="107182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03906" y="18039"/>
                          <a:pt x="1837219" y="-142560"/>
                          <a:pt x="2309811" y="0"/>
                        </a:cubicBezTo>
                        <a:cubicBezTo>
                          <a:pt x="3390598" y="65133"/>
                          <a:pt x="4254744" y="23289"/>
                          <a:pt x="5320610" y="0"/>
                        </a:cubicBezTo>
                        <a:cubicBezTo>
                          <a:pt x="5422595" y="-3458"/>
                          <a:pt x="5527941" y="99338"/>
                          <a:pt x="5543549" y="224739"/>
                        </a:cubicBezTo>
                        <a:cubicBezTo>
                          <a:pt x="5568300" y="476387"/>
                          <a:pt x="5523583" y="667719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53383" y="933613"/>
                          <a:pt x="5529021" y="95838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65490" y="1268861"/>
                          <a:pt x="5422511" y="1345085"/>
                          <a:pt x="5320610" y="1348413"/>
                        </a:cubicBezTo>
                        <a:cubicBezTo>
                          <a:pt x="4189300" y="1622655"/>
                          <a:pt x="2872619" y="1349223"/>
                          <a:pt x="2309811" y="1348413"/>
                        </a:cubicBezTo>
                        <a:cubicBezTo>
                          <a:pt x="1826141" y="1471779"/>
                          <a:pt x="1325720" y="1613675"/>
                          <a:pt x="523532" y="1963370"/>
                        </a:cubicBezTo>
                        <a:cubicBezTo>
                          <a:pt x="537348" y="1875638"/>
                          <a:pt x="863297" y="1441407"/>
                          <a:pt x="923924" y="1348413"/>
                        </a:cubicBezTo>
                        <a:cubicBezTo>
                          <a:pt x="684137" y="1381660"/>
                          <a:pt x="387135" y="1324215"/>
                          <a:pt x="222938" y="1348413"/>
                        </a:cubicBezTo>
                        <a:cubicBezTo>
                          <a:pt x="100341" y="1325329"/>
                          <a:pt x="24804" y="124854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38389" y="1076907"/>
                          <a:pt x="-14264" y="941857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3720" y="575333"/>
                          <a:pt x="39864" y="345219"/>
                          <a:pt x="0" y="224739"/>
                        </a:cubicBezTo>
                        <a:close/>
                      </a:path>
                      <a:path w="5543549" h="1348413" stroke="0" extrusionOk="0">
                        <a:moveTo>
                          <a:pt x="0" y="224739"/>
                        </a:moveTo>
                        <a:cubicBezTo>
                          <a:pt x="17589" y="97085"/>
                          <a:pt x="116277" y="14762"/>
                          <a:pt x="222938" y="0"/>
                        </a:cubicBezTo>
                        <a:cubicBezTo>
                          <a:pt x="581714" y="-62725"/>
                          <a:pt x="841230" y="65599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381310" y="86250"/>
                          <a:pt x="1776279" y="45589"/>
                          <a:pt x="2309811" y="0"/>
                        </a:cubicBezTo>
                        <a:cubicBezTo>
                          <a:pt x="3325851" y="160869"/>
                          <a:pt x="4839961" y="96691"/>
                          <a:pt x="5320610" y="0"/>
                        </a:cubicBezTo>
                        <a:cubicBezTo>
                          <a:pt x="5416681" y="-2102"/>
                          <a:pt x="5558738" y="87825"/>
                          <a:pt x="5543549" y="224739"/>
                        </a:cubicBezTo>
                        <a:cubicBezTo>
                          <a:pt x="5526853" y="380572"/>
                          <a:pt x="5581044" y="559250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4696" y="946720"/>
                          <a:pt x="5533011" y="1050016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2607" y="1240010"/>
                          <a:pt x="5478113" y="1378333"/>
                          <a:pt x="5320610" y="1348413"/>
                        </a:cubicBezTo>
                        <a:cubicBezTo>
                          <a:pt x="3765603" y="1379702"/>
                          <a:pt x="3279808" y="1408632"/>
                          <a:pt x="2309811" y="1348413"/>
                        </a:cubicBezTo>
                        <a:cubicBezTo>
                          <a:pt x="1568480" y="1715253"/>
                          <a:pt x="1179910" y="1877816"/>
                          <a:pt x="523532" y="1963370"/>
                        </a:cubicBezTo>
                        <a:cubicBezTo>
                          <a:pt x="656784" y="1767021"/>
                          <a:pt x="819579" y="1413381"/>
                          <a:pt x="923924" y="1348413"/>
                        </a:cubicBezTo>
                        <a:cubicBezTo>
                          <a:pt x="746782" y="1336254"/>
                          <a:pt x="513351" y="1335129"/>
                          <a:pt x="222938" y="1348413"/>
                        </a:cubicBezTo>
                        <a:cubicBezTo>
                          <a:pt x="113669" y="1334583"/>
                          <a:pt x="17831" y="1281853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7398" y="1034487"/>
                          <a:pt x="14843" y="901698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15690" y="660233"/>
                          <a:pt x="-2508" y="472981"/>
                          <a:pt x="0" y="224739"/>
                        </a:cubicBezTo>
                        <a:close/>
                      </a:path>
                      <a:path w="5543549" h="1348413" fill="none" stroke="0" extrusionOk="0">
                        <a:moveTo>
                          <a:pt x="0" y="224739"/>
                        </a:moveTo>
                        <a:cubicBezTo>
                          <a:pt x="15212" y="87230"/>
                          <a:pt x="78489" y="5110"/>
                          <a:pt x="222938" y="0"/>
                        </a:cubicBezTo>
                        <a:cubicBezTo>
                          <a:pt x="334590" y="-25362"/>
                          <a:pt x="606145" y="58490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67434" y="85932"/>
                          <a:pt x="1825238" y="-87012"/>
                          <a:pt x="2309811" y="0"/>
                        </a:cubicBezTo>
                        <a:cubicBezTo>
                          <a:pt x="3232836" y="-81687"/>
                          <a:pt x="4176489" y="-128812"/>
                          <a:pt x="5320610" y="0"/>
                        </a:cubicBezTo>
                        <a:cubicBezTo>
                          <a:pt x="5415768" y="2481"/>
                          <a:pt x="5552857" y="98710"/>
                          <a:pt x="5543549" y="224739"/>
                        </a:cubicBezTo>
                        <a:cubicBezTo>
                          <a:pt x="5555868" y="447022"/>
                          <a:pt x="5527427" y="651617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9769" y="924443"/>
                          <a:pt x="5530892" y="95660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4876" y="1253525"/>
                          <a:pt x="5436253" y="1350768"/>
                          <a:pt x="5320610" y="1348413"/>
                        </a:cubicBezTo>
                        <a:cubicBezTo>
                          <a:pt x="4203211" y="1595333"/>
                          <a:pt x="2746765" y="1376393"/>
                          <a:pt x="2309811" y="1348413"/>
                        </a:cubicBezTo>
                        <a:cubicBezTo>
                          <a:pt x="1797758" y="1485801"/>
                          <a:pt x="1342308" y="1667578"/>
                          <a:pt x="523532" y="1963370"/>
                        </a:cubicBezTo>
                        <a:cubicBezTo>
                          <a:pt x="511114" y="1865880"/>
                          <a:pt x="872798" y="1472375"/>
                          <a:pt x="923924" y="1348413"/>
                        </a:cubicBezTo>
                        <a:cubicBezTo>
                          <a:pt x="713886" y="1370882"/>
                          <a:pt x="424306" y="1335760"/>
                          <a:pt x="222938" y="1348413"/>
                        </a:cubicBezTo>
                        <a:cubicBezTo>
                          <a:pt x="122699" y="1351253"/>
                          <a:pt x="2656" y="125227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13787" y="1067404"/>
                          <a:pt x="6501" y="955806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17078" y="568280"/>
                          <a:pt x="18494" y="372022"/>
                          <a:pt x="0" y="22473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cộng  hai phân số khác mẫu số, ta quy đồng mẫu số hai phân số, rồi cộng  hai phân số đó.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970514" y="581025"/>
            <a:ext cx="4163461" cy="1469131"/>
          </a:xfrm>
          <a:custGeom>
            <a:avLst/>
            <a:gdLst>
              <a:gd name="connsiteX0" fmla="*/ 0 w 5754080"/>
              <a:gd name="connsiteY0" fmla="*/ 135219 h 811297"/>
              <a:gd name="connsiteX1" fmla="*/ 135219 w 5754080"/>
              <a:gd name="connsiteY1" fmla="*/ 0 h 811297"/>
              <a:gd name="connsiteX2" fmla="*/ 3356547 w 5754080"/>
              <a:gd name="connsiteY2" fmla="*/ 0 h 811297"/>
              <a:gd name="connsiteX3" fmla="*/ 3356547 w 5754080"/>
              <a:gd name="connsiteY3" fmla="*/ 0 h 811297"/>
              <a:gd name="connsiteX4" fmla="*/ 4795067 w 5754080"/>
              <a:gd name="connsiteY4" fmla="*/ 0 h 811297"/>
              <a:gd name="connsiteX5" fmla="*/ 5618861 w 5754080"/>
              <a:gd name="connsiteY5" fmla="*/ 0 h 811297"/>
              <a:gd name="connsiteX6" fmla="*/ 5754080 w 5754080"/>
              <a:gd name="connsiteY6" fmla="*/ 135219 h 811297"/>
              <a:gd name="connsiteX7" fmla="*/ 5754080 w 5754080"/>
              <a:gd name="connsiteY7" fmla="*/ 473257 h 811297"/>
              <a:gd name="connsiteX8" fmla="*/ 5754080 w 5754080"/>
              <a:gd name="connsiteY8" fmla="*/ 473257 h 811297"/>
              <a:gd name="connsiteX9" fmla="*/ 5754080 w 5754080"/>
              <a:gd name="connsiteY9" fmla="*/ 676081 h 811297"/>
              <a:gd name="connsiteX10" fmla="*/ 5754080 w 5754080"/>
              <a:gd name="connsiteY10" fmla="*/ 676078 h 811297"/>
              <a:gd name="connsiteX11" fmla="*/ 5618861 w 5754080"/>
              <a:gd name="connsiteY11" fmla="*/ 811297 h 811297"/>
              <a:gd name="connsiteX12" fmla="*/ 4795067 w 5754080"/>
              <a:gd name="connsiteY12" fmla="*/ 811297 h 811297"/>
              <a:gd name="connsiteX13" fmla="*/ 4683533 w 5754080"/>
              <a:gd name="connsiteY13" fmla="*/ 1161226 h 811297"/>
              <a:gd name="connsiteX14" fmla="*/ 3356547 w 5754080"/>
              <a:gd name="connsiteY14" fmla="*/ 811297 h 811297"/>
              <a:gd name="connsiteX15" fmla="*/ 135219 w 5754080"/>
              <a:gd name="connsiteY15" fmla="*/ 811297 h 811297"/>
              <a:gd name="connsiteX16" fmla="*/ 0 w 5754080"/>
              <a:gd name="connsiteY16" fmla="*/ 676078 h 811297"/>
              <a:gd name="connsiteX17" fmla="*/ 0 w 5754080"/>
              <a:gd name="connsiteY17" fmla="*/ 676081 h 811297"/>
              <a:gd name="connsiteX18" fmla="*/ 0 w 5754080"/>
              <a:gd name="connsiteY18" fmla="*/ 473257 h 811297"/>
              <a:gd name="connsiteX19" fmla="*/ 0 w 5754080"/>
              <a:gd name="connsiteY19" fmla="*/ 473257 h 811297"/>
              <a:gd name="connsiteX20" fmla="*/ 0 w 5754080"/>
              <a:gd name="connsiteY20" fmla="*/ 135219 h 8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4080" h="811297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593140" y="-61564"/>
                  <a:pt x="2734302" y="-155430"/>
                  <a:pt x="3356547" y="0"/>
                </a:cubicBezTo>
                <a:lnTo>
                  <a:pt x="3356547" y="0"/>
                </a:lnTo>
                <a:cubicBezTo>
                  <a:pt x="3502017" y="36853"/>
                  <a:pt x="4090005" y="70102"/>
                  <a:pt x="4795067" y="0"/>
                </a:cubicBezTo>
                <a:cubicBezTo>
                  <a:pt x="5109379" y="-65381"/>
                  <a:pt x="5381546" y="-34876"/>
                  <a:pt x="5618861" y="0"/>
                </a:cubicBezTo>
                <a:cubicBezTo>
                  <a:pt x="5682517" y="-1790"/>
                  <a:pt x="5748287" y="60067"/>
                  <a:pt x="5754080" y="135219"/>
                </a:cubicBezTo>
                <a:cubicBezTo>
                  <a:pt x="5770663" y="279626"/>
                  <a:pt x="5744233" y="398049"/>
                  <a:pt x="5754080" y="473257"/>
                </a:cubicBezTo>
                <a:lnTo>
                  <a:pt x="5754080" y="473257"/>
                </a:lnTo>
                <a:cubicBezTo>
                  <a:pt x="5744531" y="574208"/>
                  <a:pt x="5740502" y="599387"/>
                  <a:pt x="5754080" y="676081"/>
                </a:cubicBezTo>
                <a:lnTo>
                  <a:pt x="5754080" y="676078"/>
                </a:lnTo>
                <a:cubicBezTo>
                  <a:pt x="5759796" y="756227"/>
                  <a:pt x="5686588" y="810212"/>
                  <a:pt x="5618861" y="811297"/>
                </a:cubicBezTo>
                <a:cubicBezTo>
                  <a:pt x="5447471" y="821574"/>
                  <a:pt x="5170629" y="779786"/>
                  <a:pt x="4795067" y="811297"/>
                </a:cubicBezTo>
                <a:cubicBezTo>
                  <a:pt x="4771481" y="966990"/>
                  <a:pt x="4762034" y="1023033"/>
                  <a:pt x="4683533" y="1161226"/>
                </a:cubicBezTo>
                <a:cubicBezTo>
                  <a:pt x="4331008" y="1000743"/>
                  <a:pt x="3663355" y="869244"/>
                  <a:pt x="3356547" y="811297"/>
                </a:cubicBezTo>
                <a:cubicBezTo>
                  <a:pt x="2978779" y="869756"/>
                  <a:pt x="1079847" y="648865"/>
                  <a:pt x="135219" y="811297"/>
                </a:cubicBezTo>
                <a:cubicBezTo>
                  <a:pt x="60600" y="808672"/>
                  <a:pt x="899" y="750784"/>
                  <a:pt x="0" y="676078"/>
                </a:cubicBezTo>
                <a:lnTo>
                  <a:pt x="0" y="676081"/>
                </a:lnTo>
                <a:cubicBezTo>
                  <a:pt x="-7597" y="633811"/>
                  <a:pt x="13070" y="55873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5754080" h="811297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592288" y="120733"/>
                  <a:pt x="2885374" y="-81149"/>
                  <a:pt x="3356547" y="0"/>
                </a:cubicBezTo>
                <a:lnTo>
                  <a:pt x="3356547" y="0"/>
                </a:lnTo>
                <a:cubicBezTo>
                  <a:pt x="3973095" y="29907"/>
                  <a:pt x="4552708" y="14996"/>
                  <a:pt x="4795067" y="0"/>
                </a:cubicBezTo>
                <a:cubicBezTo>
                  <a:pt x="4962777" y="-2501"/>
                  <a:pt x="5300353" y="4743"/>
                  <a:pt x="5618861" y="0"/>
                </a:cubicBezTo>
                <a:cubicBezTo>
                  <a:pt x="5685950" y="4230"/>
                  <a:pt x="5762752" y="60024"/>
                  <a:pt x="5754080" y="135219"/>
                </a:cubicBezTo>
                <a:cubicBezTo>
                  <a:pt x="5760709" y="233003"/>
                  <a:pt x="5771299" y="343386"/>
                  <a:pt x="5754080" y="473257"/>
                </a:cubicBezTo>
                <a:lnTo>
                  <a:pt x="5754080" y="473257"/>
                </a:lnTo>
                <a:cubicBezTo>
                  <a:pt x="5769532" y="574367"/>
                  <a:pt x="5750931" y="626189"/>
                  <a:pt x="5754080" y="676081"/>
                </a:cubicBezTo>
                <a:lnTo>
                  <a:pt x="5754080" y="676078"/>
                </a:lnTo>
                <a:cubicBezTo>
                  <a:pt x="5756090" y="747209"/>
                  <a:pt x="5702489" y="820647"/>
                  <a:pt x="5618861" y="811297"/>
                </a:cubicBezTo>
                <a:cubicBezTo>
                  <a:pt x="5529907" y="768975"/>
                  <a:pt x="5198354" y="810817"/>
                  <a:pt x="4795067" y="811297"/>
                </a:cubicBezTo>
                <a:cubicBezTo>
                  <a:pt x="4742731" y="981911"/>
                  <a:pt x="4716182" y="1054579"/>
                  <a:pt x="4683533" y="1161226"/>
                </a:cubicBezTo>
                <a:cubicBezTo>
                  <a:pt x="4112705" y="1047847"/>
                  <a:pt x="3648510" y="847727"/>
                  <a:pt x="3356547" y="811297"/>
                </a:cubicBezTo>
                <a:cubicBezTo>
                  <a:pt x="2590671" y="949144"/>
                  <a:pt x="912650" y="929411"/>
                  <a:pt x="135219" y="811297"/>
                </a:cubicBezTo>
                <a:cubicBezTo>
                  <a:pt x="62350" y="811869"/>
                  <a:pt x="2162" y="758932"/>
                  <a:pt x="0" y="676078"/>
                </a:cubicBezTo>
                <a:lnTo>
                  <a:pt x="0" y="676081"/>
                </a:lnTo>
                <a:cubicBezTo>
                  <a:pt x="-2983" y="611140"/>
                  <a:pt x="16929" y="523277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custGeom>
                    <a:avLst/>
                    <a:gdLst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63461" h="1469131" fill="none" extrusionOk="0">
                        <a:moveTo>
                          <a:pt x="0" y="244860"/>
                        </a:moveTo>
                        <a:cubicBezTo>
                          <a:pt x="-5368" y="94493"/>
                          <a:pt x="43408" y="5906"/>
                          <a:pt x="97839" y="0"/>
                        </a:cubicBezTo>
                        <a:cubicBezTo>
                          <a:pt x="490014" y="-101732"/>
                          <a:pt x="1985567" y="-207884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457860" y="42102"/>
                          <a:pt x="2945936" y="99980"/>
                          <a:pt x="3469551" y="0"/>
                        </a:cubicBezTo>
                        <a:cubicBezTo>
                          <a:pt x="3728661" y="-113178"/>
                          <a:pt x="3895931" y="-55083"/>
                          <a:pt x="4065621" y="0"/>
                        </a:cubicBezTo>
                        <a:cubicBezTo>
                          <a:pt x="4101453" y="-4902"/>
                          <a:pt x="4135935" y="106866"/>
                          <a:pt x="4163461" y="244860"/>
                        </a:cubicBezTo>
                        <a:cubicBezTo>
                          <a:pt x="4174913" y="508812"/>
                          <a:pt x="4151765" y="72833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7518" y="1040926"/>
                          <a:pt x="4151974" y="1083390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3240" y="1374807"/>
                          <a:pt x="4111330" y="1466651"/>
                          <a:pt x="4065621" y="1469131"/>
                        </a:cubicBezTo>
                        <a:cubicBezTo>
                          <a:pt x="3921004" y="1493958"/>
                          <a:pt x="3763436" y="1396466"/>
                          <a:pt x="3469551" y="1469131"/>
                        </a:cubicBezTo>
                        <a:cubicBezTo>
                          <a:pt x="3457017" y="1748778"/>
                          <a:pt x="3454305" y="1859170"/>
                          <a:pt x="3388848" y="2102797"/>
                        </a:cubicBezTo>
                        <a:cubicBezTo>
                          <a:pt x="3161612" y="1823010"/>
                          <a:pt x="2624735" y="1543587"/>
                          <a:pt x="2428685" y="1469131"/>
                        </a:cubicBezTo>
                        <a:cubicBezTo>
                          <a:pt x="2157614" y="1705410"/>
                          <a:pt x="641083" y="1132450"/>
                          <a:pt x="97839" y="1469131"/>
                        </a:cubicBezTo>
                        <a:cubicBezTo>
                          <a:pt x="44207" y="1448725"/>
                          <a:pt x="2663" y="1359612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-17442" y="1155928"/>
                          <a:pt x="-9442" y="995225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2812" y="614738"/>
                          <a:pt x="21919" y="383807"/>
                          <a:pt x="0" y="244860"/>
                        </a:cubicBezTo>
                        <a:close/>
                      </a:path>
                      <a:path w="4163461" h="1469131" stroke="0" extrusionOk="0">
                        <a:moveTo>
                          <a:pt x="0" y="244860"/>
                        </a:moveTo>
                        <a:cubicBezTo>
                          <a:pt x="13677" y="105869"/>
                          <a:pt x="46069" y="2694"/>
                          <a:pt x="97839" y="0"/>
                        </a:cubicBezTo>
                        <a:cubicBezTo>
                          <a:pt x="438299" y="210850"/>
                          <a:pt x="2054633" y="-127636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868250" y="47168"/>
                          <a:pt x="3321457" y="14191"/>
                          <a:pt x="3469551" y="0"/>
                        </a:cubicBezTo>
                        <a:cubicBezTo>
                          <a:pt x="3586755" y="-18072"/>
                          <a:pt x="3799778" y="-14376"/>
                          <a:pt x="4065621" y="0"/>
                        </a:cubicBezTo>
                        <a:cubicBezTo>
                          <a:pt x="4096689" y="-3316"/>
                          <a:pt x="4171113" y="90253"/>
                          <a:pt x="4163461" y="244860"/>
                        </a:cubicBezTo>
                        <a:cubicBezTo>
                          <a:pt x="4156544" y="419095"/>
                          <a:pt x="4181454" y="614845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87544" y="1035912"/>
                          <a:pt x="4159358" y="1137161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67031" y="1352383"/>
                          <a:pt x="4135655" y="1493041"/>
                          <a:pt x="4065621" y="1469131"/>
                        </a:cubicBezTo>
                        <a:cubicBezTo>
                          <a:pt x="3986161" y="1403506"/>
                          <a:pt x="3758559" y="1462259"/>
                          <a:pt x="3469551" y="1469131"/>
                        </a:cubicBezTo>
                        <a:cubicBezTo>
                          <a:pt x="3409835" y="1776600"/>
                          <a:pt x="3420404" y="1911494"/>
                          <a:pt x="3388848" y="2102797"/>
                        </a:cubicBezTo>
                        <a:cubicBezTo>
                          <a:pt x="2963865" y="1857151"/>
                          <a:pt x="2638996" y="1491654"/>
                          <a:pt x="2428685" y="1469131"/>
                        </a:cubicBezTo>
                        <a:cubicBezTo>
                          <a:pt x="1847194" y="1710732"/>
                          <a:pt x="642836" y="1728166"/>
                          <a:pt x="97839" y="1469131"/>
                        </a:cubicBezTo>
                        <a:cubicBezTo>
                          <a:pt x="52189" y="1460548"/>
                          <a:pt x="13536" y="1391486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1388" y="1117805"/>
                          <a:pt x="17037" y="954568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3381" y="731995"/>
                          <a:pt x="-2312" y="525656"/>
                          <a:pt x="0" y="244860"/>
                        </a:cubicBezTo>
                        <a:close/>
                      </a:path>
                      <a:path w="4163461" h="1469131" fill="none" stroke="0" extrusionOk="0">
                        <a:moveTo>
                          <a:pt x="0" y="244860"/>
                        </a:moveTo>
                        <a:cubicBezTo>
                          <a:pt x="1760" y="101747"/>
                          <a:pt x="41633" y="4550"/>
                          <a:pt x="97839" y="0"/>
                        </a:cubicBezTo>
                        <a:cubicBezTo>
                          <a:pt x="445305" y="-201426"/>
                          <a:pt x="2001718" y="-285509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554736" y="90586"/>
                          <a:pt x="2931792" y="133383"/>
                          <a:pt x="3469551" y="0"/>
                        </a:cubicBezTo>
                        <a:cubicBezTo>
                          <a:pt x="3687245" y="-132336"/>
                          <a:pt x="3877602" y="-71028"/>
                          <a:pt x="4065621" y="0"/>
                        </a:cubicBezTo>
                        <a:cubicBezTo>
                          <a:pt x="4108243" y="-1327"/>
                          <a:pt x="4177229" y="107702"/>
                          <a:pt x="4163461" y="244860"/>
                        </a:cubicBezTo>
                        <a:cubicBezTo>
                          <a:pt x="4170468" y="500467"/>
                          <a:pt x="4156441" y="71157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6553" y="1038729"/>
                          <a:pt x="4152518" y="1078306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1665" y="1362225"/>
                          <a:pt x="4117677" y="1470354"/>
                          <a:pt x="4065621" y="1469131"/>
                        </a:cubicBezTo>
                        <a:cubicBezTo>
                          <a:pt x="3904682" y="1480553"/>
                          <a:pt x="3722809" y="1413057"/>
                          <a:pt x="3469551" y="1469131"/>
                        </a:cubicBezTo>
                        <a:cubicBezTo>
                          <a:pt x="3443943" y="1755192"/>
                          <a:pt x="3451081" y="1864201"/>
                          <a:pt x="3388848" y="2102797"/>
                        </a:cubicBezTo>
                        <a:cubicBezTo>
                          <a:pt x="3091019" y="1796455"/>
                          <a:pt x="2643267" y="1617194"/>
                          <a:pt x="2428685" y="1469131"/>
                        </a:cubicBezTo>
                        <a:cubicBezTo>
                          <a:pt x="2218680" y="1570097"/>
                          <a:pt x="797510" y="1180032"/>
                          <a:pt x="97839" y="1469131"/>
                        </a:cubicBezTo>
                        <a:cubicBezTo>
                          <a:pt x="58030" y="1468860"/>
                          <a:pt x="4281" y="1373283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4272" y="1145654"/>
                          <a:pt x="20722" y="1016354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11078" y="618024"/>
                          <a:pt x="6303" y="403465"/>
                          <a:pt x="0" y="24486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nl-NL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phân số khác mẫu số, em làm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5724524" y="552450"/>
            <a:ext cx="5543549" cy="1348413"/>
          </a:xfrm>
          <a:custGeom>
            <a:avLst/>
            <a:gdLst>
              <a:gd name="connsiteX0" fmla="*/ 0 w 3362329"/>
              <a:gd name="connsiteY0" fmla="*/ 135219 h 811298"/>
              <a:gd name="connsiteX1" fmla="*/ 135219 w 3362329"/>
              <a:gd name="connsiteY1" fmla="*/ 0 h 811298"/>
              <a:gd name="connsiteX2" fmla="*/ 560388 w 3362329"/>
              <a:gd name="connsiteY2" fmla="*/ 0 h 811298"/>
              <a:gd name="connsiteX3" fmla="*/ 560388 w 3362329"/>
              <a:gd name="connsiteY3" fmla="*/ 0 h 811298"/>
              <a:gd name="connsiteX4" fmla="*/ 1400970 w 3362329"/>
              <a:gd name="connsiteY4" fmla="*/ 0 h 811298"/>
              <a:gd name="connsiteX5" fmla="*/ 3227110 w 3362329"/>
              <a:gd name="connsiteY5" fmla="*/ 0 h 811298"/>
              <a:gd name="connsiteX6" fmla="*/ 3362329 w 3362329"/>
              <a:gd name="connsiteY6" fmla="*/ 135219 h 811298"/>
              <a:gd name="connsiteX7" fmla="*/ 3362329 w 3362329"/>
              <a:gd name="connsiteY7" fmla="*/ 473257 h 811298"/>
              <a:gd name="connsiteX8" fmla="*/ 3362329 w 3362329"/>
              <a:gd name="connsiteY8" fmla="*/ 473257 h 811298"/>
              <a:gd name="connsiteX9" fmla="*/ 3362329 w 3362329"/>
              <a:gd name="connsiteY9" fmla="*/ 676082 h 811298"/>
              <a:gd name="connsiteX10" fmla="*/ 3362329 w 3362329"/>
              <a:gd name="connsiteY10" fmla="*/ 676079 h 811298"/>
              <a:gd name="connsiteX11" fmla="*/ 3227110 w 3362329"/>
              <a:gd name="connsiteY11" fmla="*/ 811298 h 811298"/>
              <a:gd name="connsiteX12" fmla="*/ 1400970 w 3362329"/>
              <a:gd name="connsiteY12" fmla="*/ 811298 h 811298"/>
              <a:gd name="connsiteX13" fmla="*/ 317538 w 3362329"/>
              <a:gd name="connsiteY13" fmla="*/ 1181299 h 811298"/>
              <a:gd name="connsiteX14" fmla="*/ 560388 w 3362329"/>
              <a:gd name="connsiteY14" fmla="*/ 811298 h 811298"/>
              <a:gd name="connsiteX15" fmla="*/ 135219 w 3362329"/>
              <a:gd name="connsiteY15" fmla="*/ 811298 h 811298"/>
              <a:gd name="connsiteX16" fmla="*/ 0 w 3362329"/>
              <a:gd name="connsiteY16" fmla="*/ 676079 h 811298"/>
              <a:gd name="connsiteX17" fmla="*/ 0 w 3362329"/>
              <a:gd name="connsiteY17" fmla="*/ 676082 h 811298"/>
              <a:gd name="connsiteX18" fmla="*/ 0 w 3362329"/>
              <a:gd name="connsiteY18" fmla="*/ 473257 h 811298"/>
              <a:gd name="connsiteX19" fmla="*/ 0 w 3362329"/>
              <a:gd name="connsiteY19" fmla="*/ 473257 h 811298"/>
              <a:gd name="connsiteX20" fmla="*/ 0 w 3362329"/>
              <a:gd name="connsiteY20" fmla="*/ 135219 h 8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62329" h="811298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198702" y="8179"/>
                  <a:pt x="359664" y="36570"/>
                  <a:pt x="560388" y="0"/>
                </a:cubicBezTo>
                <a:lnTo>
                  <a:pt x="560388" y="0"/>
                </a:lnTo>
                <a:cubicBezTo>
                  <a:pt x="855179" y="12032"/>
                  <a:pt x="1128630" y="-57345"/>
                  <a:pt x="1400970" y="0"/>
                </a:cubicBezTo>
                <a:cubicBezTo>
                  <a:pt x="2018617" y="33001"/>
                  <a:pt x="2560846" y="-64244"/>
                  <a:pt x="3227110" y="0"/>
                </a:cubicBezTo>
                <a:cubicBezTo>
                  <a:pt x="3290766" y="-1790"/>
                  <a:pt x="3356536" y="60067"/>
                  <a:pt x="3362329" y="135219"/>
                </a:cubicBezTo>
                <a:cubicBezTo>
                  <a:pt x="3378912" y="279626"/>
                  <a:pt x="3352482" y="398049"/>
                  <a:pt x="3362329" y="473257"/>
                </a:cubicBezTo>
                <a:lnTo>
                  <a:pt x="3362329" y="473257"/>
                </a:lnTo>
                <a:cubicBezTo>
                  <a:pt x="3366097" y="559188"/>
                  <a:pt x="3355129" y="578562"/>
                  <a:pt x="3362329" y="676082"/>
                </a:cubicBezTo>
                <a:lnTo>
                  <a:pt x="3362329" y="676079"/>
                </a:lnTo>
                <a:cubicBezTo>
                  <a:pt x="3368045" y="756228"/>
                  <a:pt x="3294837" y="810213"/>
                  <a:pt x="3227110" y="811298"/>
                </a:cubicBezTo>
                <a:cubicBezTo>
                  <a:pt x="2577627" y="965318"/>
                  <a:pt x="1723291" y="825095"/>
                  <a:pt x="1400970" y="811298"/>
                </a:cubicBezTo>
                <a:cubicBezTo>
                  <a:pt x="1098948" y="889862"/>
                  <a:pt x="796034" y="964787"/>
                  <a:pt x="317538" y="1181299"/>
                </a:cubicBezTo>
                <a:cubicBezTo>
                  <a:pt x="322847" y="1127329"/>
                  <a:pt x="531097" y="875966"/>
                  <a:pt x="560388" y="811298"/>
                </a:cubicBezTo>
                <a:cubicBezTo>
                  <a:pt x="414861" y="826207"/>
                  <a:pt x="237787" y="797635"/>
                  <a:pt x="135219" y="811298"/>
                </a:cubicBezTo>
                <a:cubicBezTo>
                  <a:pt x="60600" y="808673"/>
                  <a:pt x="899" y="750785"/>
                  <a:pt x="0" y="676079"/>
                </a:cubicBezTo>
                <a:lnTo>
                  <a:pt x="0" y="676082"/>
                </a:lnTo>
                <a:cubicBezTo>
                  <a:pt x="-17813" y="644217"/>
                  <a:pt x="-1530" y="57287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3362329" h="811298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344702" y="-31303"/>
                  <a:pt x="514708" y="36881"/>
                  <a:pt x="560388" y="0"/>
                </a:cubicBezTo>
                <a:lnTo>
                  <a:pt x="560388" y="0"/>
                </a:lnTo>
                <a:cubicBezTo>
                  <a:pt x="858527" y="73827"/>
                  <a:pt x="1054315" y="38301"/>
                  <a:pt x="1400970" y="0"/>
                </a:cubicBezTo>
                <a:cubicBezTo>
                  <a:pt x="2022188" y="112863"/>
                  <a:pt x="2968621" y="79448"/>
                  <a:pt x="3227110" y="0"/>
                </a:cubicBezTo>
                <a:cubicBezTo>
                  <a:pt x="3294199" y="4230"/>
                  <a:pt x="3371001" y="60024"/>
                  <a:pt x="3362329" y="135219"/>
                </a:cubicBezTo>
                <a:cubicBezTo>
                  <a:pt x="3368958" y="233003"/>
                  <a:pt x="3379548" y="343386"/>
                  <a:pt x="3362329" y="473257"/>
                </a:cubicBezTo>
                <a:lnTo>
                  <a:pt x="3362329" y="473257"/>
                </a:lnTo>
                <a:cubicBezTo>
                  <a:pt x="3359938" y="570603"/>
                  <a:pt x="3359632" y="625270"/>
                  <a:pt x="3362329" y="676082"/>
                </a:cubicBezTo>
                <a:lnTo>
                  <a:pt x="3362329" y="676079"/>
                </a:lnTo>
                <a:cubicBezTo>
                  <a:pt x="3364339" y="747210"/>
                  <a:pt x="3310738" y="820648"/>
                  <a:pt x="3227110" y="811298"/>
                </a:cubicBezTo>
                <a:cubicBezTo>
                  <a:pt x="2338622" y="790556"/>
                  <a:pt x="2017295" y="907107"/>
                  <a:pt x="1400970" y="811298"/>
                </a:cubicBezTo>
                <a:cubicBezTo>
                  <a:pt x="978159" y="1033824"/>
                  <a:pt x="710737" y="1128706"/>
                  <a:pt x="317538" y="1181299"/>
                </a:cubicBezTo>
                <a:cubicBezTo>
                  <a:pt x="400862" y="1071539"/>
                  <a:pt x="497361" y="862317"/>
                  <a:pt x="560388" y="811298"/>
                </a:cubicBezTo>
                <a:cubicBezTo>
                  <a:pt x="466074" y="807803"/>
                  <a:pt x="313566" y="797677"/>
                  <a:pt x="135219" y="811298"/>
                </a:cubicBezTo>
                <a:cubicBezTo>
                  <a:pt x="62350" y="811870"/>
                  <a:pt x="2162" y="758933"/>
                  <a:pt x="0" y="676079"/>
                </a:cubicBezTo>
                <a:lnTo>
                  <a:pt x="0" y="676082"/>
                </a:lnTo>
                <a:cubicBezTo>
                  <a:pt x="-7909" y="611769"/>
                  <a:pt x="3716" y="534860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custGeom>
                    <a:avLst/>
                    <a:gdLst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543549" h="1348413" fill="none" extrusionOk="0">
                        <a:moveTo>
                          <a:pt x="0" y="224739"/>
                        </a:moveTo>
                        <a:cubicBezTo>
                          <a:pt x="-11219" y="77299"/>
                          <a:pt x="98461" y="11038"/>
                          <a:pt x="222938" y="0"/>
                        </a:cubicBezTo>
                        <a:cubicBezTo>
                          <a:pt x="347341" y="16757"/>
                          <a:pt x="597475" y="107182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03906" y="18039"/>
                          <a:pt x="1837219" y="-142560"/>
                          <a:pt x="2309811" y="0"/>
                        </a:cubicBezTo>
                        <a:cubicBezTo>
                          <a:pt x="3390598" y="65133"/>
                          <a:pt x="4254744" y="23289"/>
                          <a:pt x="5320610" y="0"/>
                        </a:cubicBezTo>
                        <a:cubicBezTo>
                          <a:pt x="5422595" y="-3458"/>
                          <a:pt x="5527941" y="99338"/>
                          <a:pt x="5543549" y="224739"/>
                        </a:cubicBezTo>
                        <a:cubicBezTo>
                          <a:pt x="5568300" y="476387"/>
                          <a:pt x="5523583" y="667719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53383" y="933613"/>
                          <a:pt x="5529021" y="95838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65490" y="1268861"/>
                          <a:pt x="5422511" y="1345085"/>
                          <a:pt x="5320610" y="1348413"/>
                        </a:cubicBezTo>
                        <a:cubicBezTo>
                          <a:pt x="4189300" y="1622655"/>
                          <a:pt x="2872619" y="1349223"/>
                          <a:pt x="2309811" y="1348413"/>
                        </a:cubicBezTo>
                        <a:cubicBezTo>
                          <a:pt x="1826141" y="1471779"/>
                          <a:pt x="1325720" y="1613675"/>
                          <a:pt x="523532" y="1963370"/>
                        </a:cubicBezTo>
                        <a:cubicBezTo>
                          <a:pt x="537348" y="1875638"/>
                          <a:pt x="863297" y="1441407"/>
                          <a:pt x="923924" y="1348413"/>
                        </a:cubicBezTo>
                        <a:cubicBezTo>
                          <a:pt x="684137" y="1381660"/>
                          <a:pt x="387135" y="1324215"/>
                          <a:pt x="222938" y="1348413"/>
                        </a:cubicBezTo>
                        <a:cubicBezTo>
                          <a:pt x="100341" y="1325329"/>
                          <a:pt x="24804" y="124854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38389" y="1076907"/>
                          <a:pt x="-14264" y="941857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3720" y="575333"/>
                          <a:pt x="39864" y="345219"/>
                          <a:pt x="0" y="224739"/>
                        </a:cubicBezTo>
                        <a:close/>
                      </a:path>
                      <a:path w="5543549" h="1348413" stroke="0" extrusionOk="0">
                        <a:moveTo>
                          <a:pt x="0" y="224739"/>
                        </a:moveTo>
                        <a:cubicBezTo>
                          <a:pt x="17589" y="97085"/>
                          <a:pt x="116277" y="14762"/>
                          <a:pt x="222938" y="0"/>
                        </a:cubicBezTo>
                        <a:cubicBezTo>
                          <a:pt x="581714" y="-62725"/>
                          <a:pt x="841230" y="65599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381310" y="86250"/>
                          <a:pt x="1776279" y="45589"/>
                          <a:pt x="2309811" y="0"/>
                        </a:cubicBezTo>
                        <a:cubicBezTo>
                          <a:pt x="3325851" y="160869"/>
                          <a:pt x="4839961" y="96691"/>
                          <a:pt x="5320610" y="0"/>
                        </a:cubicBezTo>
                        <a:cubicBezTo>
                          <a:pt x="5416681" y="-2102"/>
                          <a:pt x="5558738" y="87825"/>
                          <a:pt x="5543549" y="224739"/>
                        </a:cubicBezTo>
                        <a:cubicBezTo>
                          <a:pt x="5526853" y="380572"/>
                          <a:pt x="5581044" y="559250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4696" y="946720"/>
                          <a:pt x="5533011" y="1050016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2607" y="1240010"/>
                          <a:pt x="5478113" y="1378333"/>
                          <a:pt x="5320610" y="1348413"/>
                        </a:cubicBezTo>
                        <a:cubicBezTo>
                          <a:pt x="3765603" y="1379702"/>
                          <a:pt x="3279808" y="1408632"/>
                          <a:pt x="2309811" y="1348413"/>
                        </a:cubicBezTo>
                        <a:cubicBezTo>
                          <a:pt x="1568480" y="1715253"/>
                          <a:pt x="1179910" y="1877816"/>
                          <a:pt x="523532" y="1963370"/>
                        </a:cubicBezTo>
                        <a:cubicBezTo>
                          <a:pt x="656784" y="1767021"/>
                          <a:pt x="819579" y="1413381"/>
                          <a:pt x="923924" y="1348413"/>
                        </a:cubicBezTo>
                        <a:cubicBezTo>
                          <a:pt x="746782" y="1336254"/>
                          <a:pt x="513351" y="1335129"/>
                          <a:pt x="222938" y="1348413"/>
                        </a:cubicBezTo>
                        <a:cubicBezTo>
                          <a:pt x="113669" y="1334583"/>
                          <a:pt x="17831" y="1281853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7398" y="1034487"/>
                          <a:pt x="14843" y="901698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15690" y="660233"/>
                          <a:pt x="-2508" y="472981"/>
                          <a:pt x="0" y="224739"/>
                        </a:cubicBezTo>
                        <a:close/>
                      </a:path>
                      <a:path w="5543549" h="1348413" fill="none" stroke="0" extrusionOk="0">
                        <a:moveTo>
                          <a:pt x="0" y="224739"/>
                        </a:moveTo>
                        <a:cubicBezTo>
                          <a:pt x="15212" y="87230"/>
                          <a:pt x="78489" y="5110"/>
                          <a:pt x="222938" y="0"/>
                        </a:cubicBezTo>
                        <a:cubicBezTo>
                          <a:pt x="334590" y="-25362"/>
                          <a:pt x="606145" y="58490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67434" y="85932"/>
                          <a:pt x="1825238" y="-87012"/>
                          <a:pt x="2309811" y="0"/>
                        </a:cubicBezTo>
                        <a:cubicBezTo>
                          <a:pt x="3232836" y="-81687"/>
                          <a:pt x="4176489" y="-128812"/>
                          <a:pt x="5320610" y="0"/>
                        </a:cubicBezTo>
                        <a:cubicBezTo>
                          <a:pt x="5415768" y="2481"/>
                          <a:pt x="5552857" y="98710"/>
                          <a:pt x="5543549" y="224739"/>
                        </a:cubicBezTo>
                        <a:cubicBezTo>
                          <a:pt x="5555868" y="447022"/>
                          <a:pt x="5527427" y="651617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9769" y="924443"/>
                          <a:pt x="5530892" y="95660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4876" y="1253525"/>
                          <a:pt x="5436253" y="1350768"/>
                          <a:pt x="5320610" y="1348413"/>
                        </a:cubicBezTo>
                        <a:cubicBezTo>
                          <a:pt x="4203211" y="1595333"/>
                          <a:pt x="2746765" y="1376393"/>
                          <a:pt x="2309811" y="1348413"/>
                        </a:cubicBezTo>
                        <a:cubicBezTo>
                          <a:pt x="1797758" y="1485801"/>
                          <a:pt x="1342308" y="1667578"/>
                          <a:pt x="523532" y="1963370"/>
                        </a:cubicBezTo>
                        <a:cubicBezTo>
                          <a:pt x="511114" y="1865880"/>
                          <a:pt x="872798" y="1472375"/>
                          <a:pt x="923924" y="1348413"/>
                        </a:cubicBezTo>
                        <a:cubicBezTo>
                          <a:pt x="713886" y="1370882"/>
                          <a:pt x="424306" y="1335760"/>
                          <a:pt x="222938" y="1348413"/>
                        </a:cubicBezTo>
                        <a:cubicBezTo>
                          <a:pt x="122699" y="1351253"/>
                          <a:pt x="2656" y="125227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13787" y="1067404"/>
                          <a:pt x="6501" y="955806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17078" y="568280"/>
                          <a:pt x="18494" y="372022"/>
                          <a:pt x="0" y="22473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phân số khác mẫu số, ta quy đồng mẫu số hai phân số, rồi trừ  hai phân số đó.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65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𝟑𝟏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82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307</Words>
  <Application>Microsoft Office PowerPoint</Application>
  <PresentationFormat>Widescreen</PresentationFormat>
  <Paragraphs>50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SimHei</vt:lpstr>
      <vt:lpstr>Arial</vt:lpstr>
      <vt:lpstr>Calibri</vt:lpstr>
      <vt:lpstr>Calibri Light</vt:lpstr>
      <vt:lpstr>Cambria</vt:lpstr>
      <vt:lpstr>Cambria Math</vt:lpstr>
      <vt:lpstr>等线</vt:lpstr>
      <vt:lpstr>iCiel Crocante</vt:lpstr>
      <vt:lpstr>Times New Roman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12</cp:revision>
  <dcterms:created xsi:type="dcterms:W3CDTF">2024-02-22T04:46:52Z</dcterms:created>
  <dcterms:modified xsi:type="dcterms:W3CDTF">2024-03-09T09:31:48Z</dcterms:modified>
</cp:coreProperties>
</file>