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7" r:id="rId2"/>
    <p:sldMasterId id="2147483679" r:id="rId3"/>
  </p:sldMasterIdLst>
  <p:notesMasterIdLst>
    <p:notesMasterId r:id="rId20"/>
  </p:notesMasterIdLst>
  <p:sldIdLst>
    <p:sldId id="402" r:id="rId4"/>
    <p:sldId id="296" r:id="rId5"/>
    <p:sldId id="4411" r:id="rId6"/>
    <p:sldId id="4412" r:id="rId7"/>
    <p:sldId id="393" r:id="rId8"/>
    <p:sldId id="413" r:id="rId9"/>
    <p:sldId id="285" r:id="rId10"/>
    <p:sldId id="314" r:id="rId11"/>
    <p:sldId id="4413" r:id="rId12"/>
    <p:sldId id="264" r:id="rId13"/>
    <p:sldId id="4414" r:id="rId14"/>
    <p:sldId id="4415" r:id="rId15"/>
    <p:sldId id="4416" r:id="rId16"/>
    <p:sldId id="309" r:id="rId17"/>
    <p:sldId id="307" r:id="rId18"/>
    <p:sldId id="4410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63B7DE-B6F3-4C2E-89F9-59F829B1E91A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2F02B0-28CF-4412-956C-D327CD6EED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68134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D1A518-6069-4F5A-8E5B-3730446EBBD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0061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9DCD2D-E0FA-4811-B76F-11B83DB4BED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48289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D1A518-6069-4F5A-8E5B-3730446EBBD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77714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D1A518-6069-4F5A-8E5B-3730446EBBD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5125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6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6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092393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A951B1-AA01-4CE6-8142-35D236496E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3BCF27-0010-4C66-BA09-47F0EC50378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522ACF-3EEE-4CD5-BBA6-0EC4C6DB9D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A2F04EE-3335-486D-A0F0-C4F6B05995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F4D33C-3FB4-4728-8838-C7B5AEF58972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D05230F-60BB-4FA2-A808-1EA6BE493C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14EE8FA-57DB-4F21-93DB-ED8605A9F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3DF689-2751-4199-B6ED-98D3D581C2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90243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174D3B-2F9B-40B1-8BCD-740E36D407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96122D-B373-41EA-833A-A2C9CFED5A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4452086-80D6-452B-A8EB-1BA8A728AF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36BFE33-5EDE-44A0-9E42-FD7E8EAD923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F00BCFA-B100-4021-99EC-5EF2EF1B589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6661F3C-B971-428D-9FAC-0A0F56B49FE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F4D33C-3FB4-4728-8838-C7B5AEF58972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AC5FA95-7765-4333-9A31-FBDDFCB950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4963E4A-4CA9-4E54-B488-1D6AE97B9A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3DF689-2751-4199-B6ED-98D3D581C2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36967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6828AD-2220-495C-945E-5FA63E1D77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7F6C759-E3EC-4012-A575-304BF083B01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F4D33C-3FB4-4728-8838-C7B5AEF58972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3ACE194-A070-4913-97D2-32238CE98B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FAEA048-4E57-4087-BCA7-EA7E626C2C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3DF689-2751-4199-B6ED-98D3D581C2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78601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C5E04F6-AEFE-4975-8FA6-FCB0818978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F4D33C-3FB4-4728-8838-C7B5AEF58972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55C0489-CD16-4776-A35D-D32BCE4F85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CD2C75-6EB9-44BA-BD95-788497464E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3DF689-2751-4199-B6ED-98D3D581C2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169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7E6783-F694-4441-A106-A606839227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FF0592-B6A1-4799-94A0-AA158259AD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6101ED0-4EE7-4AD6-8148-3828B451B4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3B116A-8CB6-4922-9FB3-834DC52F853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F4D33C-3FB4-4728-8838-C7B5AEF58972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90BF2BC-385C-4728-B52B-51D5125AB9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F145A4-467B-4FFA-A756-CD9CDA85FE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3DF689-2751-4199-B6ED-98D3D581C2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98607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7799DB-CDC7-4778-91D1-FCE0230AFA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747F3C4-DC38-40DB-84D7-458164E7AB7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BBD0838-3F00-40EB-B46E-F60CC27FC8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0C34AF9-770F-4930-A399-897B1BF12D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F4D33C-3FB4-4728-8838-C7B5AEF58972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96A4984-8AEE-4512-8753-927277DAAD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9E9DBD-594E-4E27-A28B-818AE2A2CF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3DF689-2751-4199-B6ED-98D3D581C2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6223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E937EF-6B67-43B9-BFF4-5A2E883DBF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C6C142B-0D5F-49CB-8312-3BA6F90DE7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9C661D-B836-41DE-B2E3-791CD3E16D5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F4D33C-3FB4-4728-8838-C7B5AEF58972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6A892A-3A79-40A0-84AB-1F34738492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DE747C-D073-49DD-A618-BBB3A40372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3DF689-2751-4199-B6ED-98D3D581C2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61016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6FBE8FB-C706-4DC5-9702-2EB3F50DFB9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8F31742-2192-4D0F-89A1-3F28230DD2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DC7DDE-C846-4399-B013-DD281DCA68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F4D33C-3FB4-4728-8838-C7B5AEF58972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27D357-A7BA-4B22-BA51-703B77221A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5C5958-DED4-4263-9F3B-9B62380777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3DF689-2751-4199-B6ED-98D3D581C2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925340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3A6BEB2-C3A9-4E2C-87D8-D3B3B9EF87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386B7BB-C5D7-4F47-87CD-AF32FEB105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66626CA-93EB-42AE-94F6-4A5133BE71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2024/2/22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04BFEC5-914E-4233-99F4-56AE5C627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6B82928-80CF-4487-803B-806EEB24D5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3739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A2CB4767-E70A-4A02-B7C6-7CC9D1386B9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E0EB2F54-6478-45BC-B32C-7AC8928120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96" b="71342"/>
          <a:stretch/>
        </p:blipFill>
        <p:spPr>
          <a:xfrm>
            <a:off x="0" y="0"/>
            <a:ext cx="2493818" cy="363629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C38EF575-CF47-488C-BDDA-F1059A1EE4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14" r="82" b="82259"/>
          <a:stretch/>
        </p:blipFill>
        <p:spPr>
          <a:xfrm>
            <a:off x="10111143" y="0"/>
            <a:ext cx="2080857" cy="187828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B6EBC239-F0AA-482B-92F8-CE62BD7F2B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46" r="796" b="4212"/>
          <a:stretch/>
        </p:blipFill>
        <p:spPr>
          <a:xfrm flipH="1">
            <a:off x="0" y="910413"/>
            <a:ext cx="12191999" cy="5947587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F134602B-992C-4AEC-8010-41C8BB0A2D93}"/>
              </a:ext>
            </a:extLst>
          </p:cNvPr>
          <p:cNvSpPr/>
          <p:nvPr userDrawn="1"/>
        </p:nvSpPr>
        <p:spPr>
          <a:xfrm>
            <a:off x="5468587" y="528453"/>
            <a:ext cx="4821382" cy="4518559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094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215365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2F967DDE-5030-41F2-9A2A-3984A8D4DCB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8A710E1D-8E5F-49C9-98BD-73DCBBC8BD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96" b="71342"/>
          <a:stretch/>
        </p:blipFill>
        <p:spPr>
          <a:xfrm>
            <a:off x="0" y="0"/>
            <a:ext cx="2493818" cy="363629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6EE8480-F136-4A6B-BA44-E936F43FEC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14" r="82" b="82259"/>
          <a:stretch/>
        </p:blipFill>
        <p:spPr>
          <a:xfrm>
            <a:off x="10111143" y="0"/>
            <a:ext cx="2080857" cy="187828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697500C-0729-4AF2-9B7C-D5AEAE9603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46" r="796" b="4212"/>
          <a:stretch/>
        </p:blipFill>
        <p:spPr>
          <a:xfrm flipH="1">
            <a:off x="0" y="910413"/>
            <a:ext cx="12191999" cy="5947587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B3F5C8D6-99E7-44E6-B616-FEFEDF97F38F}"/>
              </a:ext>
            </a:extLst>
          </p:cNvPr>
          <p:cNvSpPr/>
          <p:nvPr userDrawn="1"/>
        </p:nvSpPr>
        <p:spPr>
          <a:xfrm>
            <a:off x="7849590" y="1692234"/>
            <a:ext cx="4342409" cy="5165766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99724B21-FF83-42DF-B8B6-D05599C12298}"/>
              </a:ext>
            </a:extLst>
          </p:cNvPr>
          <p:cNvSpPr/>
          <p:nvPr userDrawn="1"/>
        </p:nvSpPr>
        <p:spPr>
          <a:xfrm>
            <a:off x="0" y="1878281"/>
            <a:ext cx="10402783" cy="4979719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5217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2626270-05C9-4A86-9102-1EE1F36ADE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7E3A3AF-FB8D-482B-B333-4938140BEE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9D95DA0-D54D-4797-A51A-4D5D88E9F0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2D748A6-6AC2-40F0-BE10-1D2B07101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2024/2/22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0D4DED3-82D4-4D47-A75B-7156B55C9D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BDEEDD4-4C98-43F9-8E65-8F00E2C43F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718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89C04A4-16FD-4B4F-977C-46E64C9A9C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AD6F4F3-FFD9-4300-B7DA-B75592F972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9FF8EE5-6064-4E2B-B7DA-0C1FAFB286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7563AA0A-CFBF-4B3C-A01A-0D298DBFC8A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C9FC2AD7-0D85-4E74-8ADA-7593AA43683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AC1E3527-10C2-4A07-BB8E-6BD202DECA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2024/2/22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82C782C8-DF7F-49FD-A250-77DC55580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1A1DD12-9F12-4694-B8F0-548E846DA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9461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E0C7F4D-45A1-488E-8531-C4205ED8D1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FD197F7A-6992-4E4A-B540-F620B081A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2024/2/22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08F24E7-9F00-461E-8015-27E47C9AFC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13FB0D02-71A9-4313-8318-A3F6D4D338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08976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0706738-1855-4FF7-9B8C-BC5497248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2024/2/22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25F39FE-D8FA-4A11-9818-ECD9F86AD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1DDB770-64F3-4067-BEE1-345C353E3D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149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6BDEF95-D875-4B01-A29F-17A7FA9A7D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C4CE581-BFA1-4444-94C1-A10EB635D8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A9E2E4A-4124-4DE5-A906-90554021B8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32D8D1C-C6DD-4070-8F90-372EAFB31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2024/2/22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8DD2C15-B667-458D-861F-2B2D329851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9A4D7F7-EF42-45FD-96D8-B2FD8E6361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01463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12E7F5D-41E1-4577-A1E4-9CE23BC923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44F1DCCB-FB07-45B3-982C-564BBC913A2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93E2295-7815-4479-A656-4F3701AC31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B8225CA-EA3B-4CBD-9CF3-ABE4CA6C95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2024/2/22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5357892-DDDD-4D06-9BEF-E4A3073AC7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5D60A67-557B-480E-88D1-71617ACDD8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9681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2F20100-572F-4CF8-8031-764432E3C1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5946F2C-3939-44DE-A2E5-23015D26C0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68FD76-474C-42F6-98B2-74FDEC61A2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2024/2/22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AE61D4B-2712-41F8-A61F-540265EE4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084D929-411A-46B4-B8F4-700BD7CA8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5555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2C73D62-486C-489E-B836-A182E951AB5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13B8DC2-34B0-4BEB-A8E6-A410767EDB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826C0E3-EE43-4086-9956-1453634DC3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2024/2/22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6721D57-D5C3-4AFF-B1E4-10BB97284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B89063E-FFD0-4E24-8DDA-C84EDBCC48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3387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356780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95412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09170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0EDD424B-E793-47CF-A52A-C9317E2BDAFC}"/>
              </a:ext>
            </a:extLst>
          </p:cNvPr>
          <p:cNvGrpSpPr/>
          <p:nvPr userDrawn="1"/>
        </p:nvGrpSpPr>
        <p:grpSpPr>
          <a:xfrm>
            <a:off x="-3195" y="0"/>
            <a:ext cx="12195196" cy="6858000"/>
            <a:chOff x="-3195" y="0"/>
            <a:chExt cx="12195196" cy="6858000"/>
          </a:xfrm>
        </p:grpSpPr>
        <p:pic>
          <p:nvPicPr>
            <p:cNvPr id="10" name="图片 9" descr="文本, 背景图案&#10;&#10;描述已自动生成">
              <a:extLst>
                <a:ext uri="{FF2B5EF4-FFF2-40B4-BE49-F238E27FC236}">
                  <a16:creationId xmlns:a16="http://schemas.microsoft.com/office/drawing/2014/main" id="{FC0B5667-96CF-41D6-873B-7A42D65E001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95" y="0"/>
              <a:ext cx="12195196" cy="6858000"/>
            </a:xfrm>
            <a:prstGeom prst="rect">
              <a:avLst/>
            </a:prstGeom>
          </p:spPr>
        </p:pic>
        <p:pic>
          <p:nvPicPr>
            <p:cNvPr id="11" name="图片 10" descr="形状&#10;&#10;描述已自动生成">
              <a:extLst>
                <a:ext uri="{FF2B5EF4-FFF2-40B4-BE49-F238E27FC236}">
                  <a16:creationId xmlns:a16="http://schemas.microsoft.com/office/drawing/2014/main" id="{549AFAC2-B799-45FB-BD21-FAABFEBC6CD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336" y="135762"/>
              <a:ext cx="11881320" cy="6586476"/>
            </a:xfrm>
            <a:prstGeom prst="rect">
              <a:avLst/>
            </a:prstGeom>
            <a:effectLst>
              <a:outerShdw blurRad="762000" algn="ctr" rotWithShape="0">
                <a:prstClr val="black">
                  <a:alpha val="2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11057816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9ACEE9-4B4A-44C0-813B-3156FE5592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DE8197F-31ED-4232-9356-67567BB1AF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920377-E93B-4CB9-AEE5-85191D8BB85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F4D33C-3FB4-4728-8838-C7B5AEF58972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E3B120-2D44-45CD-BD85-31C556AEEF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6312C4-C4B9-4CED-A374-573375A0A6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3DF689-2751-4199-B6ED-98D3D581C2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05782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8430E0-3E19-4383-AFD6-7D30BA9736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3C5955-C4D1-401D-ACEA-BC6E9E5CC5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154C5B-A8AE-4793-A043-45443A7E1D6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F4D33C-3FB4-4728-8838-C7B5AEF58972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DD6C42-A9EB-42A6-A90D-E68A12A165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820DD9-BAC2-4CC8-9EF5-5247BFAA1C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3DF689-2751-4199-B6ED-98D3D581C2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55472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4105E6-93A5-40BC-AFF9-7B1A6C8BF4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754310-4E9A-439B-A818-BE86334C4F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48F1ED-5046-44A3-8F42-2FA70CCCD2A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F4D33C-3FB4-4728-8838-C7B5AEF58972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D320F9-0892-4F97-A6C9-69C52AF4C4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B0815F-9D07-4963-94E1-F2D50FF851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3DF689-2751-4199-B6ED-98D3D581C2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95015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A5A8F4A4-5B25-D766-4900-715073523E4B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38373" y="208764"/>
            <a:ext cx="1252390" cy="1252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3267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84809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0CE3C12E-1571-493B-AD45-9F23EFABC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257F64D-2FF4-4538-9415-98A3C327BC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BEEFCE-53DD-441E-832E-02C87526BA3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97F36E-A47A-4D45-8559-5E0803DB9047}" type="datetimeFigureOut">
              <a:rPr lang="zh-CN" altLang="en-US" smtClean="0"/>
              <a:t>2024/2/22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81CCD47-2031-4365-961C-1AF05B8E1C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688F8F8-1C9D-4D6E-9678-68A1784A03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E68AD337-AB93-EDBF-F0EA-A5FF8CE2CBF7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2301" y="237045"/>
            <a:ext cx="1303451" cy="1303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45957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2.jp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4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facebook.com/huongthaoGADT" TargetMode="External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audio" Target="../media/audio1.wav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6" Type="http://schemas.openxmlformats.org/officeDocument/2006/relationships/slide" Target="slide3.xml"/><Relationship Id="rId5" Type="http://schemas.openxmlformats.org/officeDocument/2006/relationships/image" Target="../media/image3.png"/><Relationship Id="rId4" Type="http://schemas.openxmlformats.org/officeDocument/2006/relationships/image" Target="../media/image2.jpg"/><Relationship Id="rId9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0.png"/><Relationship Id="rId18" Type="http://schemas.openxmlformats.org/officeDocument/2006/relationships/image" Target="../media/image24.png"/><Relationship Id="rId3" Type="http://schemas.openxmlformats.org/officeDocument/2006/relationships/audio" Target="../media/audio2.wav"/><Relationship Id="rId7" Type="http://schemas.openxmlformats.org/officeDocument/2006/relationships/image" Target="../media/image3.png"/><Relationship Id="rId12" Type="http://schemas.openxmlformats.org/officeDocument/2006/relationships/image" Target="../media/image19.png"/><Relationship Id="rId17" Type="http://schemas.openxmlformats.org/officeDocument/2006/relationships/slide" Target="slide2.xml"/><Relationship Id="rId2" Type="http://schemas.openxmlformats.org/officeDocument/2006/relationships/audio" Target="../media/audio1.wav"/><Relationship Id="rId16" Type="http://schemas.openxmlformats.org/officeDocument/2006/relationships/image" Target="../media/image23.gif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.jpg"/><Relationship Id="rId11" Type="http://schemas.openxmlformats.org/officeDocument/2006/relationships/image" Target="../media/image18.png"/><Relationship Id="rId5" Type="http://schemas.openxmlformats.org/officeDocument/2006/relationships/audio" Target="../media/audio4.wav"/><Relationship Id="rId15" Type="http://schemas.openxmlformats.org/officeDocument/2006/relationships/image" Target="../media/image22.png"/><Relationship Id="rId10" Type="http://schemas.openxmlformats.org/officeDocument/2006/relationships/image" Target="../media/image17.png"/><Relationship Id="rId19" Type="http://schemas.openxmlformats.org/officeDocument/2006/relationships/image" Target="../media/image25.png"/><Relationship Id="rId4" Type="http://schemas.openxmlformats.org/officeDocument/2006/relationships/audio" Target="../media/audio3.wav"/><Relationship Id="rId9" Type="http://schemas.microsoft.com/office/2007/relationships/hdphoto" Target="../media/hdphoto1.wdp"/><Relationship Id="rId14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8.png"/><Relationship Id="rId18" Type="http://schemas.openxmlformats.org/officeDocument/2006/relationships/slide" Target="slide2.xml"/><Relationship Id="rId3" Type="http://schemas.openxmlformats.org/officeDocument/2006/relationships/audio" Target="../media/audio2.wav"/><Relationship Id="rId7" Type="http://schemas.openxmlformats.org/officeDocument/2006/relationships/image" Target="../media/image3.png"/><Relationship Id="rId12" Type="http://schemas.openxmlformats.org/officeDocument/2006/relationships/image" Target="../media/image27.png"/><Relationship Id="rId17" Type="http://schemas.openxmlformats.org/officeDocument/2006/relationships/image" Target="../media/image31.gif"/><Relationship Id="rId2" Type="http://schemas.openxmlformats.org/officeDocument/2006/relationships/audio" Target="../media/audio1.wav"/><Relationship Id="rId16" Type="http://schemas.openxmlformats.org/officeDocument/2006/relationships/image" Target="../media/image23.gif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.jpg"/><Relationship Id="rId11" Type="http://schemas.openxmlformats.org/officeDocument/2006/relationships/image" Target="../media/image18.png"/><Relationship Id="rId5" Type="http://schemas.openxmlformats.org/officeDocument/2006/relationships/audio" Target="../media/audio3.wav"/><Relationship Id="rId15" Type="http://schemas.openxmlformats.org/officeDocument/2006/relationships/image" Target="../media/image30.png"/><Relationship Id="rId10" Type="http://schemas.openxmlformats.org/officeDocument/2006/relationships/image" Target="../media/image26.png"/><Relationship Id="rId19" Type="http://schemas.openxmlformats.org/officeDocument/2006/relationships/image" Target="../media/image24.png"/><Relationship Id="rId4" Type="http://schemas.openxmlformats.org/officeDocument/2006/relationships/audio" Target="../media/audio4.wav"/><Relationship Id="rId9" Type="http://schemas.microsoft.com/office/2007/relationships/hdphoto" Target="../media/hdphoto1.wdp"/><Relationship Id="rId14" Type="http://schemas.openxmlformats.org/officeDocument/2006/relationships/image" Target="../media/image2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2.jp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35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.png"/><Relationship Id="rId7" Type="http://schemas.openxmlformats.org/officeDocument/2006/relationships/image" Target="../media/image39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 descr="文本, 背景图案&#10;&#10;描述已自动生成">
            <a:extLst>
              <a:ext uri="{FF2B5EF4-FFF2-40B4-BE49-F238E27FC236}">
                <a16:creationId xmlns:a16="http://schemas.microsoft.com/office/drawing/2014/main" id="{4343D2CF-5122-4929-80FD-6F8DBDE2D0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95" y="0"/>
            <a:ext cx="12195196" cy="6858000"/>
          </a:xfrm>
          <a:prstGeom prst="rect">
            <a:avLst/>
          </a:prstGeom>
        </p:spPr>
      </p:pic>
      <p:pic>
        <p:nvPicPr>
          <p:cNvPr id="5" name="图片 4" descr="形状&#10;&#10;描述已自动生成">
            <a:extLst>
              <a:ext uri="{FF2B5EF4-FFF2-40B4-BE49-F238E27FC236}">
                <a16:creationId xmlns:a16="http://schemas.microsoft.com/office/drawing/2014/main" id="{BC35FCD2-9414-4F3D-813B-4CCF4CB517F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185" y="563175"/>
            <a:ext cx="10175630" cy="5731650"/>
          </a:xfrm>
          <a:prstGeom prst="rect">
            <a:avLst/>
          </a:prstGeom>
          <a:effectLst>
            <a:outerShdw blurRad="762000" algn="ctr" rotWithShape="0">
              <a:prstClr val="black">
                <a:alpha val="20000"/>
              </a:prstClr>
            </a:outerShdw>
          </a:effectLst>
        </p:spPr>
      </p:pic>
      <p:pic>
        <p:nvPicPr>
          <p:cNvPr id="42" name="图片 41" descr="卡通人物&#10;&#10;中度可信度描述已自动生成">
            <a:extLst>
              <a:ext uri="{FF2B5EF4-FFF2-40B4-BE49-F238E27FC236}">
                <a16:creationId xmlns:a16="http://schemas.microsoft.com/office/drawing/2014/main" id="{6F76C87A-21E6-44D8-AB4B-04A6C79DFCE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10" b="73669"/>
          <a:stretch/>
        </p:blipFill>
        <p:spPr>
          <a:xfrm>
            <a:off x="10094237" y="0"/>
            <a:ext cx="2097763" cy="2416529"/>
          </a:xfrm>
          <a:prstGeom prst="rect">
            <a:avLst/>
          </a:prstGeom>
        </p:spPr>
      </p:pic>
      <p:pic>
        <p:nvPicPr>
          <p:cNvPr id="43" name="图片 42" descr="卡通人物&#10;&#10;中度可信度描述已自动生成">
            <a:extLst>
              <a:ext uri="{FF2B5EF4-FFF2-40B4-BE49-F238E27FC236}">
                <a16:creationId xmlns:a16="http://schemas.microsoft.com/office/drawing/2014/main" id="{C735CE9B-CD3D-4718-874A-D2A1B1255A4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268" r="74110"/>
          <a:stretch/>
        </p:blipFill>
        <p:spPr>
          <a:xfrm>
            <a:off x="297473" y="4955357"/>
            <a:ext cx="1583877" cy="1902643"/>
          </a:xfrm>
          <a:prstGeom prst="rect">
            <a:avLst/>
          </a:prstGeom>
        </p:spPr>
      </p:pic>
      <p:pic>
        <p:nvPicPr>
          <p:cNvPr id="44" name="图片 43" descr="卡通人物&#10;&#10;中度可信度描述已自动生成">
            <a:extLst>
              <a:ext uri="{FF2B5EF4-FFF2-40B4-BE49-F238E27FC236}">
                <a16:creationId xmlns:a16="http://schemas.microsoft.com/office/drawing/2014/main" id="{AFFDBCF5-125D-47E3-BE30-E7531664AEE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460" t="44272" b="38230"/>
          <a:stretch/>
        </p:blipFill>
        <p:spPr>
          <a:xfrm rot="5400000">
            <a:off x="6216780" y="5313147"/>
            <a:ext cx="1134227" cy="1955480"/>
          </a:xfrm>
          <a:prstGeom prst="rect">
            <a:avLst/>
          </a:prstGeom>
        </p:spPr>
      </p:pic>
      <p:pic>
        <p:nvPicPr>
          <p:cNvPr id="51" name="图片 50" descr="卡通人物&#10;&#10;中度可信度描述已自动生成">
            <a:extLst>
              <a:ext uri="{FF2B5EF4-FFF2-40B4-BE49-F238E27FC236}">
                <a16:creationId xmlns:a16="http://schemas.microsoft.com/office/drawing/2014/main" id="{DBACF256-D342-422E-A81D-017965C17F1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3648" y="1995754"/>
            <a:ext cx="5050972" cy="5050972"/>
          </a:xfrm>
          <a:prstGeom prst="rect">
            <a:avLst/>
          </a:prstGeom>
        </p:spPr>
      </p:pic>
      <p:sp>
        <p:nvSpPr>
          <p:cNvPr id="52" name="文本框 51">
            <a:extLst>
              <a:ext uri="{FF2B5EF4-FFF2-40B4-BE49-F238E27FC236}">
                <a16:creationId xmlns:a16="http://schemas.microsoft.com/office/drawing/2014/main" id="{19CDFDC8-51EE-4C15-93C0-DA69C1FDDFAF}"/>
              </a:ext>
            </a:extLst>
          </p:cNvPr>
          <p:cNvSpPr txBox="1"/>
          <p:nvPr/>
        </p:nvSpPr>
        <p:spPr>
          <a:xfrm>
            <a:off x="9083969" y="2518097"/>
            <a:ext cx="230777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0" i="0" u="none" strike="noStrike" kern="1200" cap="none" spc="-300" normalizeH="0" baseline="0" noProof="0" dirty="0">
                <a:ln>
                  <a:noFill/>
                </a:ln>
                <a:solidFill>
                  <a:srgbClr val="016AA0"/>
                </a:solidFill>
                <a:effectLst/>
                <a:uLnTx/>
                <a:uFillTx/>
                <a:latin typeface="#9Slide07 SVNA Love Of Thunder" panose="02040603050506020204" pitchFamily="18" charset="0"/>
                <a:ea typeface="字魂152号-机甲超级黑" panose="00000500000000000000" pitchFamily="2" charset="-122"/>
                <a:cs typeface="+mn-cs"/>
                <a:sym typeface="字魂152号-机甲超级黑" panose="00000500000000000000" pitchFamily="2" charset="-122"/>
              </a:rPr>
              <a:t>01</a:t>
            </a:r>
          </a:p>
        </p:txBody>
      </p:sp>
      <p:pic>
        <p:nvPicPr>
          <p:cNvPr id="53" name="图片 52" descr="游戏机里面的人物&#10;&#10;低可信度描述已自动生成">
            <a:extLst>
              <a:ext uri="{FF2B5EF4-FFF2-40B4-BE49-F238E27FC236}">
                <a16:creationId xmlns:a16="http://schemas.microsoft.com/office/drawing/2014/main" id="{13D9037E-E427-4A6B-B274-FB0415CAA513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65" t="56776" r="11823" b="34958"/>
          <a:stretch/>
        </p:blipFill>
        <p:spPr>
          <a:xfrm>
            <a:off x="7005401" y="1472875"/>
            <a:ext cx="1698710" cy="92731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3736" y="1246974"/>
            <a:ext cx="10010500" cy="449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180157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22" descr="文本, 背景图案&#10;&#10;描述已自动生成">
            <a:extLst>
              <a:ext uri="{FF2B5EF4-FFF2-40B4-BE49-F238E27FC236}">
                <a16:creationId xmlns:a16="http://schemas.microsoft.com/office/drawing/2014/main" id="{0F7244DB-F712-4CAB-A2C9-46D1AACA08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95" y="0"/>
            <a:ext cx="12195196" cy="6858000"/>
          </a:xfrm>
          <a:prstGeom prst="rect">
            <a:avLst/>
          </a:prstGeom>
        </p:spPr>
      </p:pic>
      <p:pic>
        <p:nvPicPr>
          <p:cNvPr id="13" name="图片 4" descr="形状&#10;&#10;描述已自动生成">
            <a:extLst>
              <a:ext uri="{FF2B5EF4-FFF2-40B4-BE49-F238E27FC236}">
                <a16:creationId xmlns:a16="http://schemas.microsoft.com/office/drawing/2014/main" id="{96DFC6EE-9330-46D5-826A-9B95AFEB000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185" y="563175"/>
            <a:ext cx="10175630" cy="5731650"/>
          </a:xfrm>
          <a:prstGeom prst="rect">
            <a:avLst/>
          </a:prstGeom>
          <a:effectLst>
            <a:outerShdw blurRad="762000" algn="ctr" rotWithShape="0">
              <a:prstClr val="black">
                <a:alpha val="20000"/>
              </a:prstClr>
            </a:outerShdw>
          </a:effectLst>
        </p:spPr>
      </p:pic>
      <p:pic>
        <p:nvPicPr>
          <p:cNvPr id="14" name="图片 41" descr="卡通人物&#10;&#10;中度可信度描述已自动生成">
            <a:extLst>
              <a:ext uri="{FF2B5EF4-FFF2-40B4-BE49-F238E27FC236}">
                <a16:creationId xmlns:a16="http://schemas.microsoft.com/office/drawing/2014/main" id="{72417A62-2452-4572-A2E0-53FBF20379A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10" b="73669"/>
          <a:stretch/>
        </p:blipFill>
        <p:spPr>
          <a:xfrm>
            <a:off x="10094237" y="0"/>
            <a:ext cx="2097763" cy="2416529"/>
          </a:xfrm>
          <a:prstGeom prst="rect">
            <a:avLst/>
          </a:prstGeom>
        </p:spPr>
      </p:pic>
      <p:pic>
        <p:nvPicPr>
          <p:cNvPr id="15" name="图片 42" descr="卡通人物&#10;&#10;中度可信度描述已自动生成">
            <a:extLst>
              <a:ext uri="{FF2B5EF4-FFF2-40B4-BE49-F238E27FC236}">
                <a16:creationId xmlns:a16="http://schemas.microsoft.com/office/drawing/2014/main" id="{C3F8A945-9949-4357-B9FE-B5EB23CD016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268" r="74110"/>
          <a:stretch/>
        </p:blipFill>
        <p:spPr>
          <a:xfrm>
            <a:off x="297473" y="4955357"/>
            <a:ext cx="1583877" cy="1902643"/>
          </a:xfrm>
          <a:prstGeom prst="rect">
            <a:avLst/>
          </a:prstGeom>
        </p:spPr>
      </p:pic>
      <p:pic>
        <p:nvPicPr>
          <p:cNvPr id="16" name="图片 43" descr="卡通人物&#10;&#10;中度可信度描述已自动生成">
            <a:extLst>
              <a:ext uri="{FF2B5EF4-FFF2-40B4-BE49-F238E27FC236}">
                <a16:creationId xmlns:a16="http://schemas.microsoft.com/office/drawing/2014/main" id="{40066671-5E67-4B93-8A64-5498D73C6E9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460" t="44272" b="38230"/>
          <a:stretch/>
        </p:blipFill>
        <p:spPr>
          <a:xfrm rot="5400000">
            <a:off x="6216780" y="5313147"/>
            <a:ext cx="1134227" cy="1955480"/>
          </a:xfrm>
          <a:prstGeom prst="rect">
            <a:avLst/>
          </a:prstGeom>
        </p:spPr>
      </p:pic>
      <p:pic>
        <p:nvPicPr>
          <p:cNvPr id="17" name="图片 50" descr="卡通人物&#10;&#10;中度可信度描述已自动生成">
            <a:extLst>
              <a:ext uri="{FF2B5EF4-FFF2-40B4-BE49-F238E27FC236}">
                <a16:creationId xmlns:a16="http://schemas.microsoft.com/office/drawing/2014/main" id="{E981A7BC-2369-4D91-8DB8-476BBE473D5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3648" y="1995754"/>
            <a:ext cx="5050972" cy="5050972"/>
          </a:xfrm>
          <a:prstGeom prst="rect">
            <a:avLst/>
          </a:prstGeom>
        </p:spPr>
      </p:pic>
      <p:sp>
        <p:nvSpPr>
          <p:cNvPr id="18" name="文本框 51">
            <a:extLst>
              <a:ext uri="{FF2B5EF4-FFF2-40B4-BE49-F238E27FC236}">
                <a16:creationId xmlns:a16="http://schemas.microsoft.com/office/drawing/2014/main" id="{4C6EE127-EB32-4693-B40F-EC064C48927F}"/>
              </a:ext>
            </a:extLst>
          </p:cNvPr>
          <p:cNvSpPr txBox="1"/>
          <p:nvPr/>
        </p:nvSpPr>
        <p:spPr>
          <a:xfrm>
            <a:off x="9083969" y="2518097"/>
            <a:ext cx="230777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0" i="0" u="none" strike="noStrike" kern="1200" cap="none" spc="-300" normalizeH="0" baseline="0" noProof="0" dirty="0">
                <a:ln>
                  <a:noFill/>
                </a:ln>
                <a:solidFill>
                  <a:srgbClr val="016AA0"/>
                </a:solidFill>
                <a:effectLst/>
                <a:uLnTx/>
                <a:uFillTx/>
                <a:latin typeface="#9Slide07 SVNA Love Of Thunder" panose="02040603050506020204" pitchFamily="18" charset="0"/>
                <a:ea typeface="字魂152号-机甲超级黑" panose="00000500000000000000" pitchFamily="2" charset="-122"/>
                <a:cs typeface="+mn-cs"/>
                <a:sym typeface="字魂152号-机甲超级黑" panose="00000500000000000000" pitchFamily="2" charset="-122"/>
              </a:rPr>
              <a:t>03</a:t>
            </a:r>
          </a:p>
        </p:txBody>
      </p:sp>
      <p:pic>
        <p:nvPicPr>
          <p:cNvPr id="19" name="图片 52" descr="游戏机里面的人物&#10;&#10;低可信度描述已自动生成">
            <a:extLst>
              <a:ext uri="{FF2B5EF4-FFF2-40B4-BE49-F238E27FC236}">
                <a16:creationId xmlns:a16="http://schemas.microsoft.com/office/drawing/2014/main" id="{008B3D9F-4546-41C7-B6D5-F5FCD85EAAB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65" t="56776" r="11823" b="34958"/>
          <a:stretch/>
        </p:blipFill>
        <p:spPr>
          <a:xfrm>
            <a:off x="7005401" y="1472875"/>
            <a:ext cx="1698710" cy="92731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CDFFB4A-3F5E-7CBE-9F45-D0C427EFED0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87366" y="2498106"/>
            <a:ext cx="7169517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41711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组合 1">
            <a:extLst>
              <a:ext uri="{FF2B5EF4-FFF2-40B4-BE49-F238E27FC236}">
                <a16:creationId xmlns:a16="http://schemas.microsoft.com/office/drawing/2014/main" id="{0FBF6542-7255-4325-80AD-7FB0C171F5E0}"/>
              </a:ext>
            </a:extLst>
          </p:cNvPr>
          <p:cNvGrpSpPr/>
          <p:nvPr/>
        </p:nvGrpSpPr>
        <p:grpSpPr>
          <a:xfrm>
            <a:off x="-3195" y="0"/>
            <a:ext cx="12195196" cy="6858000"/>
            <a:chOff x="-3195" y="0"/>
            <a:chExt cx="12195196" cy="6858000"/>
          </a:xfrm>
        </p:grpSpPr>
        <p:pic>
          <p:nvPicPr>
            <p:cNvPr id="22" name="图片 9" descr="文本, 背景图案&#10;&#10;描述已自动生成">
              <a:extLst>
                <a:ext uri="{FF2B5EF4-FFF2-40B4-BE49-F238E27FC236}">
                  <a16:creationId xmlns:a16="http://schemas.microsoft.com/office/drawing/2014/main" id="{9E01413E-7B92-4675-9E9E-02D1E8271A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95" y="0"/>
              <a:ext cx="12195196" cy="6858000"/>
            </a:xfrm>
            <a:prstGeom prst="rect">
              <a:avLst/>
            </a:prstGeom>
          </p:spPr>
        </p:pic>
        <p:pic>
          <p:nvPicPr>
            <p:cNvPr id="24" name="图片 10" descr="形状&#10;&#10;描述已自动生成">
              <a:extLst>
                <a:ext uri="{FF2B5EF4-FFF2-40B4-BE49-F238E27FC236}">
                  <a16:creationId xmlns:a16="http://schemas.microsoft.com/office/drawing/2014/main" id="{E30BEFBF-8619-4600-BBA8-0123EE5E0D8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336" y="135762"/>
              <a:ext cx="11881320" cy="6586476"/>
            </a:xfrm>
            <a:prstGeom prst="rect">
              <a:avLst/>
            </a:prstGeom>
            <a:effectLst>
              <a:outerShdw blurRad="762000" algn="ctr" rotWithShape="0">
                <a:prstClr val="black">
                  <a:alpha val="20000"/>
                </a:prstClr>
              </a:outerShdw>
            </a:effectLst>
          </p:spPr>
        </p:pic>
      </p:grpSp>
      <p:sp>
        <p:nvSpPr>
          <p:cNvPr id="8" name="Hình chữ nhật: Góc Tròn 6">
            <a:extLst>
              <a:ext uri="{FF2B5EF4-FFF2-40B4-BE49-F238E27FC236}">
                <a16:creationId xmlns:a16="http://schemas.microsoft.com/office/drawing/2014/main" id="{BD95D7DC-2577-9E07-9D88-665865160DCF}"/>
              </a:ext>
            </a:extLst>
          </p:cNvPr>
          <p:cNvSpPr/>
          <p:nvPr/>
        </p:nvSpPr>
        <p:spPr>
          <a:xfrm>
            <a:off x="426000" y="369000"/>
            <a:ext cx="11340000" cy="6120000"/>
          </a:xfrm>
          <a:custGeom>
            <a:avLst/>
            <a:gdLst>
              <a:gd name="connsiteX0" fmla="*/ 0 w 11340000"/>
              <a:gd name="connsiteY0" fmla="*/ 1020020 h 6120000"/>
              <a:gd name="connsiteX1" fmla="*/ 1020020 w 11340000"/>
              <a:gd name="connsiteY1" fmla="*/ 0 h 6120000"/>
              <a:gd name="connsiteX2" fmla="*/ 10319980 w 11340000"/>
              <a:gd name="connsiteY2" fmla="*/ 0 h 6120000"/>
              <a:gd name="connsiteX3" fmla="*/ 11340000 w 11340000"/>
              <a:gd name="connsiteY3" fmla="*/ 1020020 h 6120000"/>
              <a:gd name="connsiteX4" fmla="*/ 11340000 w 11340000"/>
              <a:gd name="connsiteY4" fmla="*/ 5099980 h 6120000"/>
              <a:gd name="connsiteX5" fmla="*/ 10319980 w 11340000"/>
              <a:gd name="connsiteY5" fmla="*/ 6120000 h 6120000"/>
              <a:gd name="connsiteX6" fmla="*/ 1020020 w 11340000"/>
              <a:gd name="connsiteY6" fmla="*/ 6120000 h 6120000"/>
              <a:gd name="connsiteX7" fmla="*/ 0 w 11340000"/>
              <a:gd name="connsiteY7" fmla="*/ 5099980 h 6120000"/>
              <a:gd name="connsiteX8" fmla="*/ 0 w 11340000"/>
              <a:gd name="connsiteY8" fmla="*/ 1020020 h 61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40000" h="6120000" fill="none" extrusionOk="0">
                <a:moveTo>
                  <a:pt x="0" y="1020020"/>
                </a:moveTo>
                <a:cubicBezTo>
                  <a:pt x="-56268" y="460178"/>
                  <a:pt x="449481" y="40875"/>
                  <a:pt x="1020020" y="0"/>
                </a:cubicBezTo>
                <a:cubicBezTo>
                  <a:pt x="2458429" y="77600"/>
                  <a:pt x="6725179" y="-27269"/>
                  <a:pt x="10319980" y="0"/>
                </a:cubicBezTo>
                <a:cubicBezTo>
                  <a:pt x="10902535" y="-25347"/>
                  <a:pt x="11442501" y="486854"/>
                  <a:pt x="11340000" y="1020020"/>
                </a:cubicBezTo>
                <a:cubicBezTo>
                  <a:pt x="11449000" y="2653442"/>
                  <a:pt x="11261791" y="4226099"/>
                  <a:pt x="11340000" y="5099980"/>
                </a:cubicBezTo>
                <a:cubicBezTo>
                  <a:pt x="11303559" y="5649066"/>
                  <a:pt x="10847145" y="6135954"/>
                  <a:pt x="10319980" y="6120000"/>
                </a:cubicBezTo>
                <a:cubicBezTo>
                  <a:pt x="6042031" y="6169177"/>
                  <a:pt x="2308750" y="5997298"/>
                  <a:pt x="1020020" y="6120000"/>
                </a:cubicBezTo>
                <a:cubicBezTo>
                  <a:pt x="454783" y="6134564"/>
                  <a:pt x="-80568" y="5732691"/>
                  <a:pt x="0" y="5099980"/>
                </a:cubicBezTo>
                <a:cubicBezTo>
                  <a:pt x="47022" y="3439571"/>
                  <a:pt x="104569" y="1668986"/>
                  <a:pt x="0" y="1020020"/>
                </a:cubicBezTo>
                <a:close/>
              </a:path>
              <a:path w="11340000" h="6120000" stroke="0" extrusionOk="0">
                <a:moveTo>
                  <a:pt x="0" y="1020020"/>
                </a:moveTo>
                <a:cubicBezTo>
                  <a:pt x="41108" y="451980"/>
                  <a:pt x="513541" y="-3794"/>
                  <a:pt x="1020020" y="0"/>
                </a:cubicBezTo>
                <a:cubicBezTo>
                  <a:pt x="5636408" y="-129276"/>
                  <a:pt x="6332476" y="-77778"/>
                  <a:pt x="10319980" y="0"/>
                </a:cubicBezTo>
                <a:cubicBezTo>
                  <a:pt x="10868171" y="-48298"/>
                  <a:pt x="11324529" y="545888"/>
                  <a:pt x="11340000" y="1020020"/>
                </a:cubicBezTo>
                <a:cubicBezTo>
                  <a:pt x="11421599" y="2729300"/>
                  <a:pt x="11494300" y="4333844"/>
                  <a:pt x="11340000" y="5099980"/>
                </a:cubicBezTo>
                <a:cubicBezTo>
                  <a:pt x="11373795" y="5734592"/>
                  <a:pt x="10798923" y="6148683"/>
                  <a:pt x="10319980" y="6120000"/>
                </a:cubicBezTo>
                <a:cubicBezTo>
                  <a:pt x="6843090" y="6164220"/>
                  <a:pt x="3180859" y="6090618"/>
                  <a:pt x="1020020" y="6120000"/>
                </a:cubicBezTo>
                <a:cubicBezTo>
                  <a:pt x="428957" y="6013484"/>
                  <a:pt x="-21325" y="5658392"/>
                  <a:pt x="0" y="5099980"/>
                </a:cubicBezTo>
                <a:cubicBezTo>
                  <a:pt x="-159954" y="3803481"/>
                  <a:pt x="22140" y="2316074"/>
                  <a:pt x="0" y="1020020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 w="50800" cap="rnd" cmpd="thinThick">
            <a:solidFill>
              <a:srgbClr val="FE000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solidFill>
                  <a:srgbClr val="1B703B"/>
                </a:solidFill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A57FD589-AAEB-CE6F-3118-B1D9ECAAA7C6}"/>
              </a:ext>
            </a:extLst>
          </p:cNvPr>
          <p:cNvGrpSpPr/>
          <p:nvPr/>
        </p:nvGrpSpPr>
        <p:grpSpPr>
          <a:xfrm>
            <a:off x="674935" y="503964"/>
            <a:ext cx="10916991" cy="1532471"/>
            <a:chOff x="714129" y="418894"/>
            <a:chExt cx="10916991" cy="1532471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756A0353-6387-B376-C67C-769458482806}"/>
                    </a:ext>
                  </a:extLst>
                </p:cNvPr>
                <p:cNvSpPr txBox="1"/>
                <p:nvPr/>
              </p:nvSpPr>
              <p:spPr>
                <a:xfrm>
                  <a:off x="1438664" y="418894"/>
                  <a:ext cx="10192456" cy="153247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nl-NL" sz="2400" b="1" dirty="0">
                      <a:latin typeface="Cambria" panose="02040503050406030204" pitchFamily="18" charset="0"/>
                      <a:ea typeface="Cambria" panose="02040503050406030204" pitchFamily="18" charset="0"/>
                    </a:rPr>
                    <a:t>a) Trong một ngày thời gian để học và ngủ của bạn Dũng là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2400" b="1"/>
                          </m:ctrlPr>
                        </m:fPr>
                        <m:num>
                          <m:r>
                            <a:rPr lang="nl-NL" sz="2400" b="1" i="0"/>
                            <m:t>𝟓</m:t>
                          </m:r>
                        </m:num>
                        <m:den>
                          <m:r>
                            <a:rPr lang="nl-NL" sz="2400" b="1" i="0"/>
                            <m:t>𝟖</m:t>
                          </m:r>
                        </m:den>
                      </m:f>
                    </m:oMath>
                  </a14:m>
                  <a:r>
                    <a:rPr lang="nl-NL" sz="2400" b="1" dirty="0">
                      <a:latin typeface="Cambria" panose="02040503050406030204" pitchFamily="18" charset="0"/>
                      <a:ea typeface="Cambria" panose="02040503050406030204" pitchFamily="18" charset="0"/>
                    </a:rPr>
                    <a:t> ngày, trong đó thời gian học của Dũng là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2400" b="1"/>
                          </m:ctrlPr>
                        </m:fPr>
                        <m:num>
                          <m:r>
                            <a:rPr lang="nl-NL" sz="2400" b="1" i="0"/>
                            <m:t>𝟏</m:t>
                          </m:r>
                        </m:num>
                        <m:den>
                          <m:r>
                            <a:rPr lang="nl-NL" sz="2400" b="1" i="0"/>
                            <m:t>𝟒</m:t>
                          </m:r>
                        </m:den>
                      </m:f>
                    </m:oMath>
                  </a14:m>
                  <a:r>
                    <a:rPr lang="nl-NL" sz="2400" b="1" dirty="0">
                      <a:latin typeface="Cambria" panose="02040503050406030204" pitchFamily="18" charset="0"/>
                      <a:ea typeface="Cambria" panose="02040503050406030204" pitchFamily="18" charset="0"/>
                    </a:rPr>
                    <a:t> ngày. Hỏi thời gian ngủ của bạn Dũng là bao nhiêu phần một ngày?</a:t>
                  </a:r>
                  <a:endParaRPr lang="en-US" sz="2400" b="1" dirty="0"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756A0353-6387-B376-C67C-76945848280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38664" y="418894"/>
                  <a:ext cx="10192456" cy="1532471"/>
                </a:xfrm>
                <a:prstGeom prst="rect">
                  <a:avLst/>
                </a:prstGeom>
                <a:blipFill>
                  <a:blip r:embed="rId4"/>
                  <a:stretch>
                    <a:fillRect l="-957" r="-478" b="-83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11" name="Group 16">
              <a:extLst>
                <a:ext uri="{FF2B5EF4-FFF2-40B4-BE49-F238E27FC236}">
                  <a16:creationId xmlns:a16="http://schemas.microsoft.com/office/drawing/2014/main" id="{A8DF74D7-C493-1FCD-5679-E370952413B5}"/>
                </a:ext>
              </a:extLst>
            </p:cNvPr>
            <p:cNvGrpSpPr/>
            <p:nvPr/>
          </p:nvGrpSpPr>
          <p:grpSpPr>
            <a:xfrm>
              <a:off x="714129" y="513225"/>
              <a:ext cx="772160" cy="701040"/>
              <a:chOff x="667518" y="434715"/>
              <a:chExt cx="772160" cy="701040"/>
            </a:xfrm>
            <a:solidFill>
              <a:srgbClr val="00B0F0"/>
            </a:solidFill>
          </p:grpSpPr>
          <p:sp>
            <p:nvSpPr>
              <p:cNvPr id="12" name="Isosceles Triangle 8">
                <a:extLst>
                  <a:ext uri="{FF2B5EF4-FFF2-40B4-BE49-F238E27FC236}">
                    <a16:creationId xmlns:a16="http://schemas.microsoft.com/office/drawing/2014/main" id="{6C98CF24-B360-39B6-91D0-150D276F9876}"/>
                  </a:ext>
                </a:extLst>
              </p:cNvPr>
              <p:cNvSpPr/>
              <p:nvPr/>
            </p:nvSpPr>
            <p:spPr>
              <a:xfrm>
                <a:off x="667518" y="434715"/>
                <a:ext cx="772160" cy="701040"/>
              </a:xfrm>
              <a:prstGeom prst="triangle">
                <a:avLst>
                  <a:gd name="adj" fmla="val 50000"/>
                </a:avLst>
              </a:prstGeom>
              <a:solidFill>
                <a:srgbClr val="0099FF"/>
              </a:solidFill>
              <a:ln>
                <a:solidFill>
                  <a:srgbClr val="0099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sp>
            <p:nvSpPr>
              <p:cNvPr id="13" name="TextBox 15">
                <a:extLst>
                  <a:ext uri="{FF2B5EF4-FFF2-40B4-BE49-F238E27FC236}">
                    <a16:creationId xmlns:a16="http://schemas.microsoft.com/office/drawing/2014/main" id="{A42DA6CC-CD8E-9D46-5CA6-BA30060C07CE}"/>
                  </a:ext>
                </a:extLst>
              </p:cNvPr>
              <p:cNvSpPr txBox="1"/>
              <p:nvPr/>
            </p:nvSpPr>
            <p:spPr>
              <a:xfrm>
                <a:off x="850045" y="550980"/>
                <a:ext cx="407105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4</a:t>
                </a: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p:grp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4B21C9FB-732E-105F-5B6C-25B4F6D142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8649" y="2465734"/>
            <a:ext cx="10963275" cy="3220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60691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组合 1">
            <a:extLst>
              <a:ext uri="{FF2B5EF4-FFF2-40B4-BE49-F238E27FC236}">
                <a16:creationId xmlns:a16="http://schemas.microsoft.com/office/drawing/2014/main" id="{0FBF6542-7255-4325-80AD-7FB0C171F5E0}"/>
              </a:ext>
            </a:extLst>
          </p:cNvPr>
          <p:cNvGrpSpPr/>
          <p:nvPr/>
        </p:nvGrpSpPr>
        <p:grpSpPr>
          <a:xfrm>
            <a:off x="-3195" y="0"/>
            <a:ext cx="12195196" cy="6858000"/>
            <a:chOff x="-3195" y="0"/>
            <a:chExt cx="12195196" cy="6858000"/>
          </a:xfrm>
        </p:grpSpPr>
        <p:pic>
          <p:nvPicPr>
            <p:cNvPr id="22" name="图片 9" descr="文本, 背景图案&#10;&#10;描述已自动生成">
              <a:extLst>
                <a:ext uri="{FF2B5EF4-FFF2-40B4-BE49-F238E27FC236}">
                  <a16:creationId xmlns:a16="http://schemas.microsoft.com/office/drawing/2014/main" id="{9E01413E-7B92-4675-9E9E-02D1E8271A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95" y="0"/>
              <a:ext cx="12195196" cy="6858000"/>
            </a:xfrm>
            <a:prstGeom prst="rect">
              <a:avLst/>
            </a:prstGeom>
          </p:spPr>
        </p:pic>
        <p:pic>
          <p:nvPicPr>
            <p:cNvPr id="24" name="图片 10" descr="形状&#10;&#10;描述已自动生成">
              <a:extLst>
                <a:ext uri="{FF2B5EF4-FFF2-40B4-BE49-F238E27FC236}">
                  <a16:creationId xmlns:a16="http://schemas.microsoft.com/office/drawing/2014/main" id="{E30BEFBF-8619-4600-BBA8-0123EE5E0D8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336" y="135762"/>
              <a:ext cx="11881320" cy="6586476"/>
            </a:xfrm>
            <a:prstGeom prst="rect">
              <a:avLst/>
            </a:prstGeom>
            <a:effectLst>
              <a:outerShdw blurRad="762000" algn="ctr" rotWithShape="0">
                <a:prstClr val="black">
                  <a:alpha val="20000"/>
                </a:prstClr>
              </a:outerShdw>
            </a:effectLst>
          </p:spPr>
        </p:pic>
      </p:grpSp>
      <p:sp>
        <p:nvSpPr>
          <p:cNvPr id="8" name="Hình chữ nhật: Góc Tròn 6">
            <a:extLst>
              <a:ext uri="{FF2B5EF4-FFF2-40B4-BE49-F238E27FC236}">
                <a16:creationId xmlns:a16="http://schemas.microsoft.com/office/drawing/2014/main" id="{BD95D7DC-2577-9E07-9D88-665865160DCF}"/>
              </a:ext>
            </a:extLst>
          </p:cNvPr>
          <p:cNvSpPr/>
          <p:nvPr/>
        </p:nvSpPr>
        <p:spPr>
          <a:xfrm>
            <a:off x="426000" y="369000"/>
            <a:ext cx="11340000" cy="6120000"/>
          </a:xfrm>
          <a:custGeom>
            <a:avLst/>
            <a:gdLst>
              <a:gd name="connsiteX0" fmla="*/ 0 w 11340000"/>
              <a:gd name="connsiteY0" fmla="*/ 1020020 h 6120000"/>
              <a:gd name="connsiteX1" fmla="*/ 1020020 w 11340000"/>
              <a:gd name="connsiteY1" fmla="*/ 0 h 6120000"/>
              <a:gd name="connsiteX2" fmla="*/ 10319980 w 11340000"/>
              <a:gd name="connsiteY2" fmla="*/ 0 h 6120000"/>
              <a:gd name="connsiteX3" fmla="*/ 11340000 w 11340000"/>
              <a:gd name="connsiteY3" fmla="*/ 1020020 h 6120000"/>
              <a:gd name="connsiteX4" fmla="*/ 11340000 w 11340000"/>
              <a:gd name="connsiteY4" fmla="*/ 5099980 h 6120000"/>
              <a:gd name="connsiteX5" fmla="*/ 10319980 w 11340000"/>
              <a:gd name="connsiteY5" fmla="*/ 6120000 h 6120000"/>
              <a:gd name="connsiteX6" fmla="*/ 1020020 w 11340000"/>
              <a:gd name="connsiteY6" fmla="*/ 6120000 h 6120000"/>
              <a:gd name="connsiteX7" fmla="*/ 0 w 11340000"/>
              <a:gd name="connsiteY7" fmla="*/ 5099980 h 6120000"/>
              <a:gd name="connsiteX8" fmla="*/ 0 w 11340000"/>
              <a:gd name="connsiteY8" fmla="*/ 1020020 h 61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40000" h="6120000" fill="none" extrusionOk="0">
                <a:moveTo>
                  <a:pt x="0" y="1020020"/>
                </a:moveTo>
                <a:cubicBezTo>
                  <a:pt x="-56268" y="460178"/>
                  <a:pt x="449481" y="40875"/>
                  <a:pt x="1020020" y="0"/>
                </a:cubicBezTo>
                <a:cubicBezTo>
                  <a:pt x="2458429" y="77600"/>
                  <a:pt x="6725179" y="-27269"/>
                  <a:pt x="10319980" y="0"/>
                </a:cubicBezTo>
                <a:cubicBezTo>
                  <a:pt x="10902535" y="-25347"/>
                  <a:pt x="11442501" y="486854"/>
                  <a:pt x="11340000" y="1020020"/>
                </a:cubicBezTo>
                <a:cubicBezTo>
                  <a:pt x="11449000" y="2653442"/>
                  <a:pt x="11261791" y="4226099"/>
                  <a:pt x="11340000" y="5099980"/>
                </a:cubicBezTo>
                <a:cubicBezTo>
                  <a:pt x="11303559" y="5649066"/>
                  <a:pt x="10847145" y="6135954"/>
                  <a:pt x="10319980" y="6120000"/>
                </a:cubicBezTo>
                <a:cubicBezTo>
                  <a:pt x="6042031" y="6169177"/>
                  <a:pt x="2308750" y="5997298"/>
                  <a:pt x="1020020" y="6120000"/>
                </a:cubicBezTo>
                <a:cubicBezTo>
                  <a:pt x="454783" y="6134564"/>
                  <a:pt x="-80568" y="5732691"/>
                  <a:pt x="0" y="5099980"/>
                </a:cubicBezTo>
                <a:cubicBezTo>
                  <a:pt x="47022" y="3439571"/>
                  <a:pt x="104569" y="1668986"/>
                  <a:pt x="0" y="1020020"/>
                </a:cubicBezTo>
                <a:close/>
              </a:path>
              <a:path w="11340000" h="6120000" stroke="0" extrusionOk="0">
                <a:moveTo>
                  <a:pt x="0" y="1020020"/>
                </a:moveTo>
                <a:cubicBezTo>
                  <a:pt x="41108" y="451980"/>
                  <a:pt x="513541" y="-3794"/>
                  <a:pt x="1020020" y="0"/>
                </a:cubicBezTo>
                <a:cubicBezTo>
                  <a:pt x="5636408" y="-129276"/>
                  <a:pt x="6332476" y="-77778"/>
                  <a:pt x="10319980" y="0"/>
                </a:cubicBezTo>
                <a:cubicBezTo>
                  <a:pt x="10868171" y="-48298"/>
                  <a:pt x="11324529" y="545888"/>
                  <a:pt x="11340000" y="1020020"/>
                </a:cubicBezTo>
                <a:cubicBezTo>
                  <a:pt x="11421599" y="2729300"/>
                  <a:pt x="11494300" y="4333844"/>
                  <a:pt x="11340000" y="5099980"/>
                </a:cubicBezTo>
                <a:cubicBezTo>
                  <a:pt x="11373795" y="5734592"/>
                  <a:pt x="10798923" y="6148683"/>
                  <a:pt x="10319980" y="6120000"/>
                </a:cubicBezTo>
                <a:cubicBezTo>
                  <a:pt x="6843090" y="6164220"/>
                  <a:pt x="3180859" y="6090618"/>
                  <a:pt x="1020020" y="6120000"/>
                </a:cubicBezTo>
                <a:cubicBezTo>
                  <a:pt x="428957" y="6013484"/>
                  <a:pt x="-21325" y="5658392"/>
                  <a:pt x="0" y="5099980"/>
                </a:cubicBezTo>
                <a:cubicBezTo>
                  <a:pt x="-159954" y="3803481"/>
                  <a:pt x="22140" y="2316074"/>
                  <a:pt x="0" y="1020020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 w="50800" cap="rnd" cmpd="thinThick">
            <a:solidFill>
              <a:srgbClr val="FE000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solidFill>
                  <a:srgbClr val="1B703B"/>
                </a:solidFill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9ED811A-1747-7B6A-68B7-5A05FDFDD4EC}"/>
                  </a:ext>
                </a:extLst>
              </p:cNvPr>
              <p:cNvSpPr txBox="1"/>
              <p:nvPr/>
            </p:nvSpPr>
            <p:spPr>
              <a:xfrm>
                <a:off x="1419224" y="1447800"/>
                <a:ext cx="9629775" cy="40897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Bài giải:</a:t>
                </a:r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ctr"/>
                <a:r>
                  <a:rPr lang="nl-NL" sz="44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Thời gian ngủ của bạn Dũng chiếm số phần của một ngày là:</a:t>
                </a:r>
                <a:endParaRPr lang="en-US" sz="44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ctr"/>
                <a:r>
                  <a:rPr lang="nl-NL" sz="44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         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>
                            <a:solidFill>
                              <a:srgbClr val="FF0000"/>
                            </a:solidFill>
                          </a:rPr>
                        </m:ctrlPr>
                      </m:fPr>
                      <m:num>
                        <m:r>
                          <a:rPr lang="nl-NL" sz="4400" i="1">
                            <a:solidFill>
                              <a:srgbClr val="FF0000"/>
                            </a:solidFill>
                          </a:rPr>
                          <m:t>5</m:t>
                        </m:r>
                      </m:num>
                      <m:den>
                        <m:r>
                          <a:rPr lang="nl-NL" sz="4400" i="1">
                            <a:solidFill>
                              <a:srgbClr val="FF0000"/>
                            </a:solidFill>
                          </a:rPr>
                          <m:t>8</m:t>
                        </m:r>
                      </m:den>
                    </m:f>
                  </m:oMath>
                </a14:m>
                <a:r>
                  <a:rPr lang="nl-NL" sz="44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>
                            <a:solidFill>
                              <a:srgbClr val="FF0000"/>
                            </a:solidFill>
                          </a:rPr>
                        </m:ctrlPr>
                      </m:fPr>
                      <m:num>
                        <m:r>
                          <a:rPr lang="nl-NL" sz="4400" i="1">
                            <a:solidFill>
                              <a:srgbClr val="FF0000"/>
                            </a:solidFill>
                          </a:rPr>
                          <m:t>1</m:t>
                        </m:r>
                      </m:num>
                      <m:den>
                        <m:r>
                          <a:rPr lang="nl-NL" sz="4400" i="1">
                            <a:solidFill>
                              <a:srgbClr val="FF0000"/>
                            </a:solidFill>
                          </a:rPr>
                          <m:t>4</m:t>
                        </m:r>
                      </m:den>
                    </m:f>
                  </m:oMath>
                </a14:m>
                <a:r>
                  <a:rPr lang="nl-NL" sz="44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>
                            <a:solidFill>
                              <a:srgbClr val="FF0000"/>
                            </a:solidFill>
                          </a:rPr>
                        </m:ctrlPr>
                      </m:fPr>
                      <m:num>
                        <m:r>
                          <a:rPr lang="nl-NL" sz="4400" i="1">
                            <a:solidFill>
                              <a:srgbClr val="FF0000"/>
                            </a:solidFill>
                          </a:rPr>
                          <m:t>3</m:t>
                        </m:r>
                      </m:num>
                      <m:den>
                        <m:r>
                          <a:rPr lang="nl-NL" sz="4400" i="1">
                            <a:solidFill>
                              <a:srgbClr val="FF0000"/>
                            </a:solidFill>
                          </a:rPr>
                          <m:t>8</m:t>
                        </m:r>
                      </m:den>
                    </m:f>
                  </m:oMath>
                </a14:m>
                <a:r>
                  <a:rPr lang="nl-NL" sz="44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(ngày)</a:t>
                </a:r>
                <a:endParaRPr lang="en-US" sz="44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r"/>
                <a:r>
                  <a:rPr lang="nl-NL" sz="44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               Đáp số: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>
                            <a:solidFill>
                              <a:srgbClr val="FF0000"/>
                            </a:solidFill>
                          </a:rPr>
                        </m:ctrlPr>
                      </m:fPr>
                      <m:num>
                        <m:r>
                          <a:rPr lang="nl-NL" sz="4400" i="1">
                            <a:solidFill>
                              <a:srgbClr val="FF0000"/>
                            </a:solidFill>
                          </a:rPr>
                          <m:t>3</m:t>
                        </m:r>
                      </m:num>
                      <m:den>
                        <m:r>
                          <a:rPr lang="nl-NL" sz="4400" i="1">
                            <a:solidFill>
                              <a:srgbClr val="FF0000"/>
                            </a:solidFill>
                          </a:rPr>
                          <m:t>8</m:t>
                        </m:r>
                      </m:den>
                    </m:f>
                  </m:oMath>
                </a14:m>
                <a:r>
                  <a:rPr lang="nl-NL" sz="44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ngày</a:t>
                </a:r>
                <a:endParaRPr lang="en-US" sz="44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9ED811A-1747-7B6A-68B7-5A05FDFDD4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19224" y="1447800"/>
                <a:ext cx="9629775" cy="4089774"/>
              </a:xfrm>
              <a:prstGeom prst="rect">
                <a:avLst/>
              </a:prstGeom>
              <a:blipFill>
                <a:blip r:embed="rId4"/>
                <a:stretch>
                  <a:fillRect t="-3134" r="-2533" b="-23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8399753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组合 1">
            <a:extLst>
              <a:ext uri="{FF2B5EF4-FFF2-40B4-BE49-F238E27FC236}">
                <a16:creationId xmlns:a16="http://schemas.microsoft.com/office/drawing/2014/main" id="{0FBF6542-7255-4325-80AD-7FB0C171F5E0}"/>
              </a:ext>
            </a:extLst>
          </p:cNvPr>
          <p:cNvGrpSpPr/>
          <p:nvPr/>
        </p:nvGrpSpPr>
        <p:grpSpPr>
          <a:xfrm>
            <a:off x="-3195" y="0"/>
            <a:ext cx="12195196" cy="6858000"/>
            <a:chOff x="-3195" y="0"/>
            <a:chExt cx="12195196" cy="6858000"/>
          </a:xfrm>
        </p:grpSpPr>
        <p:pic>
          <p:nvPicPr>
            <p:cNvPr id="22" name="图片 9" descr="文本, 背景图案&#10;&#10;描述已自动生成">
              <a:extLst>
                <a:ext uri="{FF2B5EF4-FFF2-40B4-BE49-F238E27FC236}">
                  <a16:creationId xmlns:a16="http://schemas.microsoft.com/office/drawing/2014/main" id="{9E01413E-7B92-4675-9E9E-02D1E8271A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95" y="0"/>
              <a:ext cx="12195196" cy="6858000"/>
            </a:xfrm>
            <a:prstGeom prst="rect">
              <a:avLst/>
            </a:prstGeom>
          </p:spPr>
        </p:pic>
        <p:pic>
          <p:nvPicPr>
            <p:cNvPr id="24" name="图片 10" descr="形状&#10;&#10;描述已自动生成">
              <a:extLst>
                <a:ext uri="{FF2B5EF4-FFF2-40B4-BE49-F238E27FC236}">
                  <a16:creationId xmlns:a16="http://schemas.microsoft.com/office/drawing/2014/main" id="{E30BEFBF-8619-4600-BBA8-0123EE5E0D8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336" y="135762"/>
              <a:ext cx="11881320" cy="6586476"/>
            </a:xfrm>
            <a:prstGeom prst="rect">
              <a:avLst/>
            </a:prstGeom>
            <a:effectLst>
              <a:outerShdw blurRad="762000" algn="ctr" rotWithShape="0">
                <a:prstClr val="black">
                  <a:alpha val="20000"/>
                </a:prstClr>
              </a:outerShdw>
            </a:effectLst>
          </p:spPr>
        </p:pic>
      </p:grpSp>
      <p:sp>
        <p:nvSpPr>
          <p:cNvPr id="8" name="Hình chữ nhật: Góc Tròn 6">
            <a:extLst>
              <a:ext uri="{FF2B5EF4-FFF2-40B4-BE49-F238E27FC236}">
                <a16:creationId xmlns:a16="http://schemas.microsoft.com/office/drawing/2014/main" id="{BD95D7DC-2577-9E07-9D88-665865160DCF}"/>
              </a:ext>
            </a:extLst>
          </p:cNvPr>
          <p:cNvSpPr/>
          <p:nvPr/>
        </p:nvSpPr>
        <p:spPr>
          <a:xfrm>
            <a:off x="426000" y="369000"/>
            <a:ext cx="11340000" cy="6120000"/>
          </a:xfrm>
          <a:custGeom>
            <a:avLst/>
            <a:gdLst>
              <a:gd name="connsiteX0" fmla="*/ 0 w 11340000"/>
              <a:gd name="connsiteY0" fmla="*/ 1020020 h 6120000"/>
              <a:gd name="connsiteX1" fmla="*/ 1020020 w 11340000"/>
              <a:gd name="connsiteY1" fmla="*/ 0 h 6120000"/>
              <a:gd name="connsiteX2" fmla="*/ 10319980 w 11340000"/>
              <a:gd name="connsiteY2" fmla="*/ 0 h 6120000"/>
              <a:gd name="connsiteX3" fmla="*/ 11340000 w 11340000"/>
              <a:gd name="connsiteY3" fmla="*/ 1020020 h 6120000"/>
              <a:gd name="connsiteX4" fmla="*/ 11340000 w 11340000"/>
              <a:gd name="connsiteY4" fmla="*/ 5099980 h 6120000"/>
              <a:gd name="connsiteX5" fmla="*/ 10319980 w 11340000"/>
              <a:gd name="connsiteY5" fmla="*/ 6120000 h 6120000"/>
              <a:gd name="connsiteX6" fmla="*/ 1020020 w 11340000"/>
              <a:gd name="connsiteY6" fmla="*/ 6120000 h 6120000"/>
              <a:gd name="connsiteX7" fmla="*/ 0 w 11340000"/>
              <a:gd name="connsiteY7" fmla="*/ 5099980 h 6120000"/>
              <a:gd name="connsiteX8" fmla="*/ 0 w 11340000"/>
              <a:gd name="connsiteY8" fmla="*/ 1020020 h 61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40000" h="6120000" fill="none" extrusionOk="0">
                <a:moveTo>
                  <a:pt x="0" y="1020020"/>
                </a:moveTo>
                <a:cubicBezTo>
                  <a:pt x="-56268" y="460178"/>
                  <a:pt x="449481" y="40875"/>
                  <a:pt x="1020020" y="0"/>
                </a:cubicBezTo>
                <a:cubicBezTo>
                  <a:pt x="2458429" y="77600"/>
                  <a:pt x="6725179" y="-27269"/>
                  <a:pt x="10319980" y="0"/>
                </a:cubicBezTo>
                <a:cubicBezTo>
                  <a:pt x="10902535" y="-25347"/>
                  <a:pt x="11442501" y="486854"/>
                  <a:pt x="11340000" y="1020020"/>
                </a:cubicBezTo>
                <a:cubicBezTo>
                  <a:pt x="11449000" y="2653442"/>
                  <a:pt x="11261791" y="4226099"/>
                  <a:pt x="11340000" y="5099980"/>
                </a:cubicBezTo>
                <a:cubicBezTo>
                  <a:pt x="11303559" y="5649066"/>
                  <a:pt x="10847145" y="6135954"/>
                  <a:pt x="10319980" y="6120000"/>
                </a:cubicBezTo>
                <a:cubicBezTo>
                  <a:pt x="6042031" y="6169177"/>
                  <a:pt x="2308750" y="5997298"/>
                  <a:pt x="1020020" y="6120000"/>
                </a:cubicBezTo>
                <a:cubicBezTo>
                  <a:pt x="454783" y="6134564"/>
                  <a:pt x="-80568" y="5732691"/>
                  <a:pt x="0" y="5099980"/>
                </a:cubicBezTo>
                <a:cubicBezTo>
                  <a:pt x="47022" y="3439571"/>
                  <a:pt x="104569" y="1668986"/>
                  <a:pt x="0" y="1020020"/>
                </a:cubicBezTo>
                <a:close/>
              </a:path>
              <a:path w="11340000" h="6120000" stroke="0" extrusionOk="0">
                <a:moveTo>
                  <a:pt x="0" y="1020020"/>
                </a:moveTo>
                <a:cubicBezTo>
                  <a:pt x="41108" y="451980"/>
                  <a:pt x="513541" y="-3794"/>
                  <a:pt x="1020020" y="0"/>
                </a:cubicBezTo>
                <a:cubicBezTo>
                  <a:pt x="5636408" y="-129276"/>
                  <a:pt x="6332476" y="-77778"/>
                  <a:pt x="10319980" y="0"/>
                </a:cubicBezTo>
                <a:cubicBezTo>
                  <a:pt x="10868171" y="-48298"/>
                  <a:pt x="11324529" y="545888"/>
                  <a:pt x="11340000" y="1020020"/>
                </a:cubicBezTo>
                <a:cubicBezTo>
                  <a:pt x="11421599" y="2729300"/>
                  <a:pt x="11494300" y="4333844"/>
                  <a:pt x="11340000" y="5099980"/>
                </a:cubicBezTo>
                <a:cubicBezTo>
                  <a:pt x="11373795" y="5734592"/>
                  <a:pt x="10798923" y="6148683"/>
                  <a:pt x="10319980" y="6120000"/>
                </a:cubicBezTo>
                <a:cubicBezTo>
                  <a:pt x="6843090" y="6164220"/>
                  <a:pt x="3180859" y="6090618"/>
                  <a:pt x="1020020" y="6120000"/>
                </a:cubicBezTo>
                <a:cubicBezTo>
                  <a:pt x="428957" y="6013484"/>
                  <a:pt x="-21325" y="5658392"/>
                  <a:pt x="0" y="5099980"/>
                </a:cubicBezTo>
                <a:cubicBezTo>
                  <a:pt x="-159954" y="3803481"/>
                  <a:pt x="22140" y="2316074"/>
                  <a:pt x="0" y="1020020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 w="50800" cap="rnd" cmpd="thinThick">
            <a:solidFill>
              <a:srgbClr val="FE000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solidFill>
                  <a:srgbClr val="1B703B"/>
                </a:solidFill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D7E6445-56BF-9822-BA64-A1FFECEE6071}"/>
              </a:ext>
            </a:extLst>
          </p:cNvPr>
          <p:cNvGrpSpPr/>
          <p:nvPr/>
        </p:nvGrpSpPr>
        <p:grpSpPr>
          <a:xfrm>
            <a:off x="696505" y="-123825"/>
            <a:ext cx="10461913" cy="3510759"/>
            <a:chOff x="334998" y="25031"/>
            <a:chExt cx="10461913" cy="3510759"/>
          </a:xfrm>
        </p:grpSpPr>
        <p:sp>
          <p:nvSpPr>
            <p:cNvPr id="3" name="Rectangle: Rounded Corners 1">
              <a:extLst>
                <a:ext uri="{FF2B5EF4-FFF2-40B4-BE49-F238E27FC236}">
                  <a16:creationId xmlns:a16="http://schemas.microsoft.com/office/drawing/2014/main" id="{B702AE02-0892-F743-3B6F-0874603BA4FD}"/>
                </a:ext>
              </a:extLst>
            </p:cNvPr>
            <p:cNvSpPr/>
            <p:nvPr/>
          </p:nvSpPr>
          <p:spPr>
            <a:xfrm>
              <a:off x="1018200" y="819150"/>
              <a:ext cx="9288293" cy="2047010"/>
            </a:xfrm>
            <a:custGeom>
              <a:avLst/>
              <a:gdLst>
                <a:gd name="connsiteX0" fmla="*/ 0 w 4802017"/>
                <a:gd name="connsiteY0" fmla="*/ 341175 h 2047010"/>
                <a:gd name="connsiteX1" fmla="*/ 341175 w 4802017"/>
                <a:gd name="connsiteY1" fmla="*/ 0 h 2047010"/>
                <a:gd name="connsiteX2" fmla="*/ 1027786 w 4802017"/>
                <a:gd name="connsiteY2" fmla="*/ 0 h 2047010"/>
                <a:gd name="connsiteX3" fmla="*/ 1755594 w 4802017"/>
                <a:gd name="connsiteY3" fmla="*/ 0 h 2047010"/>
                <a:gd name="connsiteX4" fmla="*/ 2442205 w 4802017"/>
                <a:gd name="connsiteY4" fmla="*/ 0 h 2047010"/>
                <a:gd name="connsiteX5" fmla="*/ 3005226 w 4802017"/>
                <a:gd name="connsiteY5" fmla="*/ 0 h 2047010"/>
                <a:gd name="connsiteX6" fmla="*/ 3733034 w 4802017"/>
                <a:gd name="connsiteY6" fmla="*/ 0 h 2047010"/>
                <a:gd name="connsiteX7" fmla="*/ 4460842 w 4802017"/>
                <a:gd name="connsiteY7" fmla="*/ 0 h 2047010"/>
                <a:gd name="connsiteX8" fmla="*/ 4802017 w 4802017"/>
                <a:gd name="connsiteY8" fmla="*/ 341175 h 2047010"/>
                <a:gd name="connsiteX9" fmla="*/ 4802017 w 4802017"/>
                <a:gd name="connsiteY9" fmla="*/ 1023505 h 2047010"/>
                <a:gd name="connsiteX10" fmla="*/ 4802017 w 4802017"/>
                <a:gd name="connsiteY10" fmla="*/ 1705835 h 2047010"/>
                <a:gd name="connsiteX11" fmla="*/ 4460842 w 4802017"/>
                <a:gd name="connsiteY11" fmla="*/ 2047010 h 2047010"/>
                <a:gd name="connsiteX12" fmla="*/ 3774231 w 4802017"/>
                <a:gd name="connsiteY12" fmla="*/ 2047010 h 2047010"/>
                <a:gd name="connsiteX13" fmla="*/ 3170013 w 4802017"/>
                <a:gd name="connsiteY13" fmla="*/ 2047010 h 2047010"/>
                <a:gd name="connsiteX14" fmla="*/ 2565795 w 4802017"/>
                <a:gd name="connsiteY14" fmla="*/ 2047010 h 2047010"/>
                <a:gd name="connsiteX15" fmla="*/ 1837987 w 4802017"/>
                <a:gd name="connsiteY15" fmla="*/ 2047010 h 2047010"/>
                <a:gd name="connsiteX16" fmla="*/ 1151376 w 4802017"/>
                <a:gd name="connsiteY16" fmla="*/ 2047010 h 2047010"/>
                <a:gd name="connsiteX17" fmla="*/ 341175 w 4802017"/>
                <a:gd name="connsiteY17" fmla="*/ 2047010 h 2047010"/>
                <a:gd name="connsiteX18" fmla="*/ 0 w 4802017"/>
                <a:gd name="connsiteY18" fmla="*/ 1705835 h 2047010"/>
                <a:gd name="connsiteX19" fmla="*/ 0 w 4802017"/>
                <a:gd name="connsiteY19" fmla="*/ 996212 h 2047010"/>
                <a:gd name="connsiteX20" fmla="*/ 0 w 4802017"/>
                <a:gd name="connsiteY20" fmla="*/ 341175 h 20470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802017" h="2047010" fill="none" extrusionOk="0">
                  <a:moveTo>
                    <a:pt x="0" y="341175"/>
                  </a:moveTo>
                  <a:cubicBezTo>
                    <a:pt x="-20853" y="161954"/>
                    <a:pt x="122362" y="5937"/>
                    <a:pt x="341175" y="0"/>
                  </a:cubicBezTo>
                  <a:cubicBezTo>
                    <a:pt x="520570" y="-13506"/>
                    <a:pt x="836163" y="-20519"/>
                    <a:pt x="1027786" y="0"/>
                  </a:cubicBezTo>
                  <a:cubicBezTo>
                    <a:pt x="1219409" y="20519"/>
                    <a:pt x="1399181" y="-16732"/>
                    <a:pt x="1755594" y="0"/>
                  </a:cubicBezTo>
                  <a:cubicBezTo>
                    <a:pt x="2112007" y="16732"/>
                    <a:pt x="2100743" y="4392"/>
                    <a:pt x="2442205" y="0"/>
                  </a:cubicBezTo>
                  <a:cubicBezTo>
                    <a:pt x="2783667" y="-4392"/>
                    <a:pt x="2859282" y="-6572"/>
                    <a:pt x="3005226" y="0"/>
                  </a:cubicBezTo>
                  <a:cubicBezTo>
                    <a:pt x="3151170" y="6572"/>
                    <a:pt x="3433483" y="2802"/>
                    <a:pt x="3733034" y="0"/>
                  </a:cubicBezTo>
                  <a:cubicBezTo>
                    <a:pt x="4032585" y="-2802"/>
                    <a:pt x="4203872" y="-1624"/>
                    <a:pt x="4460842" y="0"/>
                  </a:cubicBezTo>
                  <a:cubicBezTo>
                    <a:pt x="4655869" y="-5254"/>
                    <a:pt x="4806220" y="155113"/>
                    <a:pt x="4802017" y="341175"/>
                  </a:cubicBezTo>
                  <a:cubicBezTo>
                    <a:pt x="4814409" y="576865"/>
                    <a:pt x="4800760" y="771590"/>
                    <a:pt x="4802017" y="1023505"/>
                  </a:cubicBezTo>
                  <a:cubicBezTo>
                    <a:pt x="4803275" y="1275420"/>
                    <a:pt x="4818735" y="1470339"/>
                    <a:pt x="4802017" y="1705835"/>
                  </a:cubicBezTo>
                  <a:cubicBezTo>
                    <a:pt x="4803736" y="1876372"/>
                    <a:pt x="4638158" y="2048825"/>
                    <a:pt x="4460842" y="2047010"/>
                  </a:cubicBezTo>
                  <a:cubicBezTo>
                    <a:pt x="4208155" y="2054250"/>
                    <a:pt x="3965049" y="2064805"/>
                    <a:pt x="3774231" y="2047010"/>
                  </a:cubicBezTo>
                  <a:cubicBezTo>
                    <a:pt x="3583413" y="2029215"/>
                    <a:pt x="3308398" y="2027297"/>
                    <a:pt x="3170013" y="2047010"/>
                  </a:cubicBezTo>
                  <a:cubicBezTo>
                    <a:pt x="3031628" y="2066723"/>
                    <a:pt x="2791942" y="2019723"/>
                    <a:pt x="2565795" y="2047010"/>
                  </a:cubicBezTo>
                  <a:cubicBezTo>
                    <a:pt x="2339648" y="2074297"/>
                    <a:pt x="2185305" y="2035860"/>
                    <a:pt x="1837987" y="2047010"/>
                  </a:cubicBezTo>
                  <a:cubicBezTo>
                    <a:pt x="1490669" y="2058160"/>
                    <a:pt x="1324618" y="2077541"/>
                    <a:pt x="1151376" y="2047010"/>
                  </a:cubicBezTo>
                  <a:cubicBezTo>
                    <a:pt x="978134" y="2016479"/>
                    <a:pt x="740242" y="2042944"/>
                    <a:pt x="341175" y="2047010"/>
                  </a:cubicBezTo>
                  <a:cubicBezTo>
                    <a:pt x="188138" y="2046119"/>
                    <a:pt x="38079" y="1897282"/>
                    <a:pt x="0" y="1705835"/>
                  </a:cubicBezTo>
                  <a:cubicBezTo>
                    <a:pt x="5357" y="1382279"/>
                    <a:pt x="-7703" y="1198425"/>
                    <a:pt x="0" y="996212"/>
                  </a:cubicBezTo>
                  <a:cubicBezTo>
                    <a:pt x="7703" y="793999"/>
                    <a:pt x="-30629" y="575839"/>
                    <a:pt x="0" y="341175"/>
                  </a:cubicBezTo>
                  <a:close/>
                </a:path>
                <a:path w="4802017" h="2047010" stroke="0" extrusionOk="0">
                  <a:moveTo>
                    <a:pt x="0" y="341175"/>
                  </a:moveTo>
                  <a:cubicBezTo>
                    <a:pt x="40518" y="158403"/>
                    <a:pt x="168970" y="26550"/>
                    <a:pt x="341175" y="0"/>
                  </a:cubicBezTo>
                  <a:cubicBezTo>
                    <a:pt x="614349" y="-21915"/>
                    <a:pt x="784293" y="-8112"/>
                    <a:pt x="904196" y="0"/>
                  </a:cubicBezTo>
                  <a:cubicBezTo>
                    <a:pt x="1024099" y="8112"/>
                    <a:pt x="1423279" y="-17686"/>
                    <a:pt x="1632004" y="0"/>
                  </a:cubicBezTo>
                  <a:cubicBezTo>
                    <a:pt x="1840729" y="17686"/>
                    <a:pt x="2123050" y="-12964"/>
                    <a:pt x="2359812" y="0"/>
                  </a:cubicBezTo>
                  <a:cubicBezTo>
                    <a:pt x="2596574" y="12964"/>
                    <a:pt x="2887388" y="-26680"/>
                    <a:pt x="3087620" y="0"/>
                  </a:cubicBezTo>
                  <a:cubicBezTo>
                    <a:pt x="3287852" y="26680"/>
                    <a:pt x="3589989" y="-8135"/>
                    <a:pt x="3856624" y="0"/>
                  </a:cubicBezTo>
                  <a:cubicBezTo>
                    <a:pt x="4123259" y="8135"/>
                    <a:pt x="4177887" y="-11685"/>
                    <a:pt x="4460842" y="0"/>
                  </a:cubicBezTo>
                  <a:cubicBezTo>
                    <a:pt x="4637660" y="-18311"/>
                    <a:pt x="4796344" y="137329"/>
                    <a:pt x="4802017" y="341175"/>
                  </a:cubicBezTo>
                  <a:cubicBezTo>
                    <a:pt x="4774003" y="566295"/>
                    <a:pt x="4793363" y="851727"/>
                    <a:pt x="4802017" y="1037152"/>
                  </a:cubicBezTo>
                  <a:cubicBezTo>
                    <a:pt x="4810671" y="1222577"/>
                    <a:pt x="4797879" y="1466791"/>
                    <a:pt x="4802017" y="1705835"/>
                  </a:cubicBezTo>
                  <a:cubicBezTo>
                    <a:pt x="4795233" y="1915652"/>
                    <a:pt x="4610191" y="2037525"/>
                    <a:pt x="4460842" y="2047010"/>
                  </a:cubicBezTo>
                  <a:cubicBezTo>
                    <a:pt x="4328200" y="2028025"/>
                    <a:pt x="4068222" y="2051515"/>
                    <a:pt x="3897821" y="2047010"/>
                  </a:cubicBezTo>
                  <a:cubicBezTo>
                    <a:pt x="3727420" y="2042505"/>
                    <a:pt x="3387869" y="2067234"/>
                    <a:pt x="3252406" y="2047010"/>
                  </a:cubicBezTo>
                  <a:cubicBezTo>
                    <a:pt x="3116944" y="2026786"/>
                    <a:pt x="2856164" y="2040705"/>
                    <a:pt x="2565795" y="2047010"/>
                  </a:cubicBezTo>
                  <a:cubicBezTo>
                    <a:pt x="2275426" y="2053315"/>
                    <a:pt x="2138372" y="2013776"/>
                    <a:pt x="1879184" y="2047010"/>
                  </a:cubicBezTo>
                  <a:cubicBezTo>
                    <a:pt x="1619996" y="2080244"/>
                    <a:pt x="1419859" y="2078298"/>
                    <a:pt x="1110180" y="2047010"/>
                  </a:cubicBezTo>
                  <a:cubicBezTo>
                    <a:pt x="800501" y="2015722"/>
                    <a:pt x="515487" y="2069650"/>
                    <a:pt x="341175" y="2047010"/>
                  </a:cubicBezTo>
                  <a:cubicBezTo>
                    <a:pt x="111774" y="2027336"/>
                    <a:pt x="-17806" y="1873460"/>
                    <a:pt x="0" y="1705835"/>
                  </a:cubicBezTo>
                  <a:cubicBezTo>
                    <a:pt x="19689" y="1569713"/>
                    <a:pt x="11620" y="1211644"/>
                    <a:pt x="0" y="1037152"/>
                  </a:cubicBezTo>
                  <a:cubicBezTo>
                    <a:pt x="-11620" y="862660"/>
                    <a:pt x="5778" y="659869"/>
                    <a:pt x="0" y="341175"/>
                  </a:cubicBezTo>
                  <a:close/>
                </a:path>
              </a:pathLst>
            </a:custGeom>
            <a:ln w="38100">
              <a:solidFill>
                <a:srgbClr val="9999FF"/>
              </a:solidFill>
              <a:extLst>
                <a:ext uri="{C807C97D-BFC1-408E-A445-0C87EB9F89A2}">
                  <ask:lineSketchStyleProps xmlns:ask="http://schemas.microsoft.com/office/drawing/2018/sketchyshapes" sd="888366472">
                    <a:custGeom>
                      <a:avLst/>
                      <a:gdLst>
                        <a:gd name="connsiteX0" fmla="*/ 0 w 9288293"/>
                        <a:gd name="connsiteY0" fmla="*/ 341175 h 2047010"/>
                        <a:gd name="connsiteX1" fmla="*/ 341175 w 9288293"/>
                        <a:gd name="connsiteY1" fmla="*/ 0 h 2047010"/>
                        <a:gd name="connsiteX2" fmla="*/ 1089230 w 9288293"/>
                        <a:gd name="connsiteY2" fmla="*/ 0 h 2047010"/>
                        <a:gd name="connsiteX3" fmla="*/ 1751226 w 9288293"/>
                        <a:gd name="connsiteY3" fmla="*/ 0 h 2047010"/>
                        <a:gd name="connsiteX4" fmla="*/ 2241102 w 9288293"/>
                        <a:gd name="connsiteY4" fmla="*/ 0 h 2047010"/>
                        <a:gd name="connsiteX5" fmla="*/ 2817039 w 9288293"/>
                        <a:gd name="connsiteY5" fmla="*/ 0 h 2047010"/>
                        <a:gd name="connsiteX6" fmla="*/ 3306915 w 9288293"/>
                        <a:gd name="connsiteY6" fmla="*/ 0 h 2047010"/>
                        <a:gd name="connsiteX7" fmla="*/ 3968911 w 9288293"/>
                        <a:gd name="connsiteY7" fmla="*/ 0 h 2047010"/>
                        <a:gd name="connsiteX8" fmla="*/ 4372728 w 9288293"/>
                        <a:gd name="connsiteY8" fmla="*/ 0 h 2047010"/>
                        <a:gd name="connsiteX9" fmla="*/ 4948664 w 9288293"/>
                        <a:gd name="connsiteY9" fmla="*/ 0 h 2047010"/>
                        <a:gd name="connsiteX10" fmla="*/ 5524601 w 9288293"/>
                        <a:gd name="connsiteY10" fmla="*/ 0 h 2047010"/>
                        <a:gd name="connsiteX11" fmla="*/ 5928418 w 9288293"/>
                        <a:gd name="connsiteY11" fmla="*/ 0 h 2047010"/>
                        <a:gd name="connsiteX12" fmla="*/ 6332235 w 9288293"/>
                        <a:gd name="connsiteY12" fmla="*/ 0 h 2047010"/>
                        <a:gd name="connsiteX13" fmla="*/ 7166350 w 9288293"/>
                        <a:gd name="connsiteY13" fmla="*/ 0 h 2047010"/>
                        <a:gd name="connsiteX14" fmla="*/ 7742286 w 9288293"/>
                        <a:gd name="connsiteY14" fmla="*/ 0 h 2047010"/>
                        <a:gd name="connsiteX15" fmla="*/ 8947118 w 9288293"/>
                        <a:gd name="connsiteY15" fmla="*/ 0 h 2047010"/>
                        <a:gd name="connsiteX16" fmla="*/ 9288293 w 9288293"/>
                        <a:gd name="connsiteY16" fmla="*/ 341175 h 2047010"/>
                        <a:gd name="connsiteX17" fmla="*/ 9288293 w 9288293"/>
                        <a:gd name="connsiteY17" fmla="*/ 1009858 h 2047010"/>
                        <a:gd name="connsiteX18" fmla="*/ 9288293 w 9288293"/>
                        <a:gd name="connsiteY18" fmla="*/ 1705835 h 2047010"/>
                        <a:gd name="connsiteX19" fmla="*/ 8947118 w 9288293"/>
                        <a:gd name="connsiteY19" fmla="*/ 2047010 h 2047010"/>
                        <a:gd name="connsiteX20" fmla="*/ 8199063 w 9288293"/>
                        <a:gd name="connsiteY20" fmla="*/ 2047010 h 2047010"/>
                        <a:gd name="connsiteX21" fmla="*/ 7451008 w 9288293"/>
                        <a:gd name="connsiteY21" fmla="*/ 2047010 h 2047010"/>
                        <a:gd name="connsiteX22" fmla="*/ 6702953 w 9288293"/>
                        <a:gd name="connsiteY22" fmla="*/ 2047010 h 2047010"/>
                        <a:gd name="connsiteX23" fmla="*/ 6213076 w 9288293"/>
                        <a:gd name="connsiteY23" fmla="*/ 2047010 h 2047010"/>
                        <a:gd name="connsiteX24" fmla="*/ 5637140 w 9288293"/>
                        <a:gd name="connsiteY24" fmla="*/ 2047010 h 2047010"/>
                        <a:gd name="connsiteX25" fmla="*/ 4975144 w 9288293"/>
                        <a:gd name="connsiteY25" fmla="*/ 2047010 h 2047010"/>
                        <a:gd name="connsiteX26" fmla="*/ 4141030 w 9288293"/>
                        <a:gd name="connsiteY26" fmla="*/ 2047010 h 2047010"/>
                        <a:gd name="connsiteX27" fmla="*/ 3737213 w 9288293"/>
                        <a:gd name="connsiteY27" fmla="*/ 2047010 h 2047010"/>
                        <a:gd name="connsiteX28" fmla="*/ 3247336 w 9288293"/>
                        <a:gd name="connsiteY28" fmla="*/ 2047010 h 2047010"/>
                        <a:gd name="connsiteX29" fmla="*/ 2671400 w 9288293"/>
                        <a:gd name="connsiteY29" fmla="*/ 2047010 h 2047010"/>
                        <a:gd name="connsiteX30" fmla="*/ 2181523 w 9288293"/>
                        <a:gd name="connsiteY30" fmla="*/ 2047010 h 2047010"/>
                        <a:gd name="connsiteX31" fmla="*/ 1605587 w 9288293"/>
                        <a:gd name="connsiteY31" fmla="*/ 2047010 h 2047010"/>
                        <a:gd name="connsiteX32" fmla="*/ 1029650 w 9288293"/>
                        <a:gd name="connsiteY32" fmla="*/ 2047010 h 2047010"/>
                        <a:gd name="connsiteX33" fmla="*/ 341175 w 9288293"/>
                        <a:gd name="connsiteY33" fmla="*/ 2047010 h 2047010"/>
                        <a:gd name="connsiteX34" fmla="*/ 0 w 9288293"/>
                        <a:gd name="connsiteY34" fmla="*/ 1705835 h 2047010"/>
                        <a:gd name="connsiteX35" fmla="*/ 0 w 9288293"/>
                        <a:gd name="connsiteY35" fmla="*/ 1037152 h 2047010"/>
                        <a:gd name="connsiteX36" fmla="*/ 0 w 9288293"/>
                        <a:gd name="connsiteY36" fmla="*/ 341175 h 204701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</a:cxnLst>
                      <a:rect l="l" t="t" r="r" b="b"/>
                      <a:pathLst>
                        <a:path w="9288293" h="2047010" fill="none" extrusionOk="0">
                          <a:moveTo>
                            <a:pt x="0" y="341175"/>
                          </a:moveTo>
                          <a:cubicBezTo>
                            <a:pt x="2775" y="175698"/>
                            <a:pt x="176045" y="24152"/>
                            <a:pt x="341175" y="0"/>
                          </a:cubicBezTo>
                          <a:cubicBezTo>
                            <a:pt x="636334" y="-30203"/>
                            <a:pt x="786162" y="34325"/>
                            <a:pt x="1089230" y="0"/>
                          </a:cubicBezTo>
                          <a:cubicBezTo>
                            <a:pt x="1392299" y="-34325"/>
                            <a:pt x="1596712" y="-3728"/>
                            <a:pt x="1751226" y="0"/>
                          </a:cubicBezTo>
                          <a:cubicBezTo>
                            <a:pt x="1905740" y="3728"/>
                            <a:pt x="2011551" y="7484"/>
                            <a:pt x="2241102" y="0"/>
                          </a:cubicBezTo>
                          <a:cubicBezTo>
                            <a:pt x="2470653" y="-7484"/>
                            <a:pt x="2535390" y="-28698"/>
                            <a:pt x="2817039" y="0"/>
                          </a:cubicBezTo>
                          <a:cubicBezTo>
                            <a:pt x="3098688" y="28698"/>
                            <a:pt x="3079676" y="-4555"/>
                            <a:pt x="3306915" y="0"/>
                          </a:cubicBezTo>
                          <a:cubicBezTo>
                            <a:pt x="3534154" y="4555"/>
                            <a:pt x="3768005" y="27316"/>
                            <a:pt x="3968911" y="0"/>
                          </a:cubicBezTo>
                          <a:cubicBezTo>
                            <a:pt x="4169817" y="-27316"/>
                            <a:pt x="4238507" y="19642"/>
                            <a:pt x="4372728" y="0"/>
                          </a:cubicBezTo>
                          <a:cubicBezTo>
                            <a:pt x="4506949" y="-19642"/>
                            <a:pt x="4798715" y="-27499"/>
                            <a:pt x="4948664" y="0"/>
                          </a:cubicBezTo>
                          <a:cubicBezTo>
                            <a:pt x="5098613" y="27499"/>
                            <a:pt x="5305625" y="25755"/>
                            <a:pt x="5524601" y="0"/>
                          </a:cubicBezTo>
                          <a:cubicBezTo>
                            <a:pt x="5743577" y="-25755"/>
                            <a:pt x="5784281" y="14355"/>
                            <a:pt x="5928418" y="0"/>
                          </a:cubicBezTo>
                          <a:cubicBezTo>
                            <a:pt x="6072555" y="-14355"/>
                            <a:pt x="6205240" y="5708"/>
                            <a:pt x="6332235" y="0"/>
                          </a:cubicBezTo>
                          <a:cubicBezTo>
                            <a:pt x="6459230" y="-5708"/>
                            <a:pt x="6974493" y="-4589"/>
                            <a:pt x="7166350" y="0"/>
                          </a:cubicBezTo>
                          <a:cubicBezTo>
                            <a:pt x="7358207" y="4589"/>
                            <a:pt x="7580419" y="26111"/>
                            <a:pt x="7742286" y="0"/>
                          </a:cubicBezTo>
                          <a:cubicBezTo>
                            <a:pt x="7904153" y="-26111"/>
                            <a:pt x="8623193" y="-45554"/>
                            <a:pt x="8947118" y="0"/>
                          </a:cubicBezTo>
                          <a:cubicBezTo>
                            <a:pt x="9154200" y="16094"/>
                            <a:pt x="9320211" y="120741"/>
                            <a:pt x="9288293" y="341175"/>
                          </a:cubicBezTo>
                          <a:cubicBezTo>
                            <a:pt x="9305608" y="627928"/>
                            <a:pt x="9282526" y="791190"/>
                            <a:pt x="9288293" y="1009858"/>
                          </a:cubicBezTo>
                          <a:cubicBezTo>
                            <a:pt x="9294060" y="1228526"/>
                            <a:pt x="9306501" y="1510965"/>
                            <a:pt x="9288293" y="1705835"/>
                          </a:cubicBezTo>
                          <a:cubicBezTo>
                            <a:pt x="9302093" y="1909004"/>
                            <a:pt x="9141099" y="2033030"/>
                            <a:pt x="8947118" y="2047010"/>
                          </a:cubicBezTo>
                          <a:cubicBezTo>
                            <a:pt x="8772565" y="2053448"/>
                            <a:pt x="8416181" y="2047648"/>
                            <a:pt x="8199063" y="2047010"/>
                          </a:cubicBezTo>
                          <a:cubicBezTo>
                            <a:pt x="7981946" y="2046372"/>
                            <a:pt x="7796393" y="2050999"/>
                            <a:pt x="7451008" y="2047010"/>
                          </a:cubicBezTo>
                          <a:cubicBezTo>
                            <a:pt x="7105623" y="2043021"/>
                            <a:pt x="7076613" y="2043712"/>
                            <a:pt x="6702953" y="2047010"/>
                          </a:cubicBezTo>
                          <a:cubicBezTo>
                            <a:pt x="6329293" y="2050308"/>
                            <a:pt x="6399936" y="2059744"/>
                            <a:pt x="6213076" y="2047010"/>
                          </a:cubicBezTo>
                          <a:cubicBezTo>
                            <a:pt x="6026216" y="2034276"/>
                            <a:pt x="5867028" y="2038379"/>
                            <a:pt x="5637140" y="2047010"/>
                          </a:cubicBezTo>
                          <a:cubicBezTo>
                            <a:pt x="5407252" y="2055641"/>
                            <a:pt x="5181843" y="2044064"/>
                            <a:pt x="4975144" y="2047010"/>
                          </a:cubicBezTo>
                          <a:cubicBezTo>
                            <a:pt x="4768445" y="2049956"/>
                            <a:pt x="4338524" y="2076609"/>
                            <a:pt x="4141030" y="2047010"/>
                          </a:cubicBezTo>
                          <a:cubicBezTo>
                            <a:pt x="3943536" y="2017411"/>
                            <a:pt x="3929904" y="2058028"/>
                            <a:pt x="3737213" y="2047010"/>
                          </a:cubicBezTo>
                          <a:cubicBezTo>
                            <a:pt x="3544522" y="2035992"/>
                            <a:pt x="3456844" y="2062405"/>
                            <a:pt x="3247336" y="2047010"/>
                          </a:cubicBezTo>
                          <a:cubicBezTo>
                            <a:pt x="3037828" y="2031615"/>
                            <a:pt x="2912650" y="2026521"/>
                            <a:pt x="2671400" y="2047010"/>
                          </a:cubicBezTo>
                          <a:cubicBezTo>
                            <a:pt x="2430150" y="2067499"/>
                            <a:pt x="2306581" y="2052956"/>
                            <a:pt x="2181523" y="2047010"/>
                          </a:cubicBezTo>
                          <a:cubicBezTo>
                            <a:pt x="2056465" y="2041064"/>
                            <a:pt x="1847752" y="2019904"/>
                            <a:pt x="1605587" y="2047010"/>
                          </a:cubicBezTo>
                          <a:cubicBezTo>
                            <a:pt x="1363422" y="2074116"/>
                            <a:pt x="1290472" y="2041995"/>
                            <a:pt x="1029650" y="2047010"/>
                          </a:cubicBezTo>
                          <a:cubicBezTo>
                            <a:pt x="768828" y="2052025"/>
                            <a:pt x="682456" y="2057650"/>
                            <a:pt x="341175" y="2047010"/>
                          </a:cubicBezTo>
                          <a:cubicBezTo>
                            <a:pt x="153405" y="2052021"/>
                            <a:pt x="14175" y="1915253"/>
                            <a:pt x="0" y="1705835"/>
                          </a:cubicBezTo>
                          <a:cubicBezTo>
                            <a:pt x="-21164" y="1460296"/>
                            <a:pt x="24507" y="1223617"/>
                            <a:pt x="0" y="1037152"/>
                          </a:cubicBezTo>
                          <a:cubicBezTo>
                            <a:pt x="-24507" y="850687"/>
                            <a:pt x="-28175" y="532779"/>
                            <a:pt x="0" y="341175"/>
                          </a:cubicBezTo>
                          <a:close/>
                        </a:path>
                        <a:path w="9288293" h="2047010" stroke="0" extrusionOk="0">
                          <a:moveTo>
                            <a:pt x="0" y="341175"/>
                          </a:moveTo>
                          <a:cubicBezTo>
                            <a:pt x="40518" y="158403"/>
                            <a:pt x="168970" y="26550"/>
                            <a:pt x="341175" y="0"/>
                          </a:cubicBezTo>
                          <a:cubicBezTo>
                            <a:pt x="484420" y="-19315"/>
                            <a:pt x="588635" y="1257"/>
                            <a:pt x="744992" y="0"/>
                          </a:cubicBezTo>
                          <a:cubicBezTo>
                            <a:pt x="901349" y="-1257"/>
                            <a:pt x="1278290" y="-31710"/>
                            <a:pt x="1493047" y="0"/>
                          </a:cubicBezTo>
                          <a:cubicBezTo>
                            <a:pt x="1707804" y="31710"/>
                            <a:pt x="1958499" y="-25047"/>
                            <a:pt x="2241102" y="0"/>
                          </a:cubicBezTo>
                          <a:cubicBezTo>
                            <a:pt x="2523706" y="25047"/>
                            <a:pt x="2752009" y="-19784"/>
                            <a:pt x="2989157" y="0"/>
                          </a:cubicBezTo>
                          <a:cubicBezTo>
                            <a:pt x="3226306" y="19784"/>
                            <a:pt x="3514001" y="24732"/>
                            <a:pt x="3823272" y="0"/>
                          </a:cubicBezTo>
                          <a:cubicBezTo>
                            <a:pt x="4132544" y="-24732"/>
                            <a:pt x="4290484" y="32418"/>
                            <a:pt x="4657386" y="0"/>
                          </a:cubicBezTo>
                          <a:cubicBezTo>
                            <a:pt x="5024288" y="-32418"/>
                            <a:pt x="4967888" y="3554"/>
                            <a:pt x="5061204" y="0"/>
                          </a:cubicBezTo>
                          <a:cubicBezTo>
                            <a:pt x="5154520" y="-3554"/>
                            <a:pt x="5340752" y="-17139"/>
                            <a:pt x="5551080" y="0"/>
                          </a:cubicBezTo>
                          <a:cubicBezTo>
                            <a:pt x="5761408" y="17139"/>
                            <a:pt x="6007195" y="14013"/>
                            <a:pt x="6299136" y="0"/>
                          </a:cubicBezTo>
                          <a:cubicBezTo>
                            <a:pt x="6591077" y="-14013"/>
                            <a:pt x="6591667" y="-2839"/>
                            <a:pt x="6702953" y="0"/>
                          </a:cubicBezTo>
                          <a:cubicBezTo>
                            <a:pt x="6814239" y="2839"/>
                            <a:pt x="7194176" y="4261"/>
                            <a:pt x="7451008" y="0"/>
                          </a:cubicBezTo>
                          <a:cubicBezTo>
                            <a:pt x="7707841" y="-4261"/>
                            <a:pt x="7953229" y="-13310"/>
                            <a:pt x="8113004" y="0"/>
                          </a:cubicBezTo>
                          <a:cubicBezTo>
                            <a:pt x="8272779" y="13310"/>
                            <a:pt x="8544841" y="-6504"/>
                            <a:pt x="8947118" y="0"/>
                          </a:cubicBezTo>
                          <a:cubicBezTo>
                            <a:pt x="9144631" y="23051"/>
                            <a:pt x="9287401" y="120697"/>
                            <a:pt x="9288293" y="341175"/>
                          </a:cubicBezTo>
                          <a:cubicBezTo>
                            <a:pt x="9290316" y="622847"/>
                            <a:pt x="9294723" y="788431"/>
                            <a:pt x="9288293" y="996212"/>
                          </a:cubicBezTo>
                          <a:cubicBezTo>
                            <a:pt x="9281863" y="1203993"/>
                            <a:pt x="9272846" y="1361812"/>
                            <a:pt x="9288293" y="1705835"/>
                          </a:cubicBezTo>
                          <a:cubicBezTo>
                            <a:pt x="9316380" y="1891936"/>
                            <a:pt x="9109636" y="2013399"/>
                            <a:pt x="8947118" y="2047010"/>
                          </a:cubicBezTo>
                          <a:cubicBezTo>
                            <a:pt x="8845852" y="2037200"/>
                            <a:pt x="8647005" y="2055353"/>
                            <a:pt x="8543301" y="2047010"/>
                          </a:cubicBezTo>
                          <a:cubicBezTo>
                            <a:pt x="8439597" y="2038667"/>
                            <a:pt x="8158294" y="2021726"/>
                            <a:pt x="7967364" y="2047010"/>
                          </a:cubicBezTo>
                          <a:cubicBezTo>
                            <a:pt x="7776434" y="2072294"/>
                            <a:pt x="7519550" y="2005661"/>
                            <a:pt x="7133250" y="2047010"/>
                          </a:cubicBezTo>
                          <a:cubicBezTo>
                            <a:pt x="6746950" y="2088359"/>
                            <a:pt x="6759552" y="2070217"/>
                            <a:pt x="6643373" y="2047010"/>
                          </a:cubicBezTo>
                          <a:cubicBezTo>
                            <a:pt x="6527194" y="2023803"/>
                            <a:pt x="6353162" y="2039526"/>
                            <a:pt x="6153497" y="2047010"/>
                          </a:cubicBezTo>
                          <a:cubicBezTo>
                            <a:pt x="5953832" y="2054494"/>
                            <a:pt x="5770567" y="2072817"/>
                            <a:pt x="5405441" y="2047010"/>
                          </a:cubicBezTo>
                          <a:cubicBezTo>
                            <a:pt x="5040315" y="2021203"/>
                            <a:pt x="4933724" y="2010526"/>
                            <a:pt x="4657386" y="2047010"/>
                          </a:cubicBezTo>
                          <a:cubicBezTo>
                            <a:pt x="4381048" y="2083494"/>
                            <a:pt x="4228174" y="2021448"/>
                            <a:pt x="3995391" y="2047010"/>
                          </a:cubicBezTo>
                          <a:cubicBezTo>
                            <a:pt x="3762609" y="2072572"/>
                            <a:pt x="3678101" y="2056394"/>
                            <a:pt x="3591573" y="2047010"/>
                          </a:cubicBezTo>
                          <a:cubicBezTo>
                            <a:pt x="3505045" y="2037626"/>
                            <a:pt x="3101965" y="2018934"/>
                            <a:pt x="2843518" y="2047010"/>
                          </a:cubicBezTo>
                          <a:cubicBezTo>
                            <a:pt x="2585072" y="2075086"/>
                            <a:pt x="2388376" y="2045322"/>
                            <a:pt x="2267582" y="2047010"/>
                          </a:cubicBezTo>
                          <a:cubicBezTo>
                            <a:pt x="2146788" y="2048698"/>
                            <a:pt x="1902196" y="2053534"/>
                            <a:pt x="1605587" y="2047010"/>
                          </a:cubicBezTo>
                          <a:cubicBezTo>
                            <a:pt x="1308978" y="2040486"/>
                            <a:pt x="1269225" y="2032022"/>
                            <a:pt x="1029650" y="2047010"/>
                          </a:cubicBezTo>
                          <a:cubicBezTo>
                            <a:pt x="790075" y="2061998"/>
                            <a:pt x="565007" y="2040974"/>
                            <a:pt x="341175" y="2047010"/>
                          </a:cubicBezTo>
                          <a:cubicBezTo>
                            <a:pt x="147787" y="2041984"/>
                            <a:pt x="-31038" y="1923542"/>
                            <a:pt x="0" y="1705835"/>
                          </a:cubicBezTo>
                          <a:cubicBezTo>
                            <a:pt x="15543" y="1467506"/>
                            <a:pt x="35166" y="1260142"/>
                            <a:pt x="0" y="996212"/>
                          </a:cubicBezTo>
                          <a:cubicBezTo>
                            <a:pt x="-35166" y="732282"/>
                            <a:pt x="13699" y="537178"/>
                            <a:pt x="0" y="341175"/>
                          </a:cubicBezTo>
                          <a:close/>
                        </a:path>
                      </a:pathLst>
                    </a:cu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algn="just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3200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b) Em đã dành bao nhiêu phần thời gian của một ngày để học? Thời gian cho các hoạt động khác là bao nhiêu phần một ngày?</a:t>
              </a:r>
              <a:endParaRPr lang="en-US" sz="3200" i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4" name="Picture 3" descr="Logo&#10;&#10;Description automatically generated">
              <a:extLst>
                <a:ext uri="{FF2B5EF4-FFF2-40B4-BE49-F238E27FC236}">
                  <a16:creationId xmlns:a16="http://schemas.microsoft.com/office/drawing/2014/main" id="{5B5FB1D3-FCA8-1449-F188-F480B715C50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4998" y="2150335"/>
              <a:ext cx="1385455" cy="1385455"/>
            </a:xfrm>
            <a:prstGeom prst="rect">
              <a:avLst/>
            </a:prstGeom>
          </p:spPr>
        </p:pic>
        <p:pic>
          <p:nvPicPr>
            <p:cNvPr id="5" name="Picture 4" descr="Logo&#10;&#10;Description automatically generated">
              <a:extLst>
                <a:ext uri="{FF2B5EF4-FFF2-40B4-BE49-F238E27FC236}">
                  <a16:creationId xmlns:a16="http://schemas.microsoft.com/office/drawing/2014/main" id="{CFA0A456-53AD-B234-45E7-8B3262B7FC2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11456" y="25031"/>
              <a:ext cx="1385455" cy="1385455"/>
            </a:xfrm>
            <a:prstGeom prst="rect">
              <a:avLst/>
            </a:prstGeom>
          </p:spPr>
        </p:pic>
      </p:grpSp>
      <p:pic>
        <p:nvPicPr>
          <p:cNvPr id="6" name="Picture 5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3C77A803-1EDC-B118-E4EE-21F29E9E08B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177" y="3061771"/>
            <a:ext cx="3587436" cy="3796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02867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组合 1">
            <a:extLst>
              <a:ext uri="{FF2B5EF4-FFF2-40B4-BE49-F238E27FC236}">
                <a16:creationId xmlns:a16="http://schemas.microsoft.com/office/drawing/2014/main" id="{D8ABAC73-B653-498A-8D38-CF4855820232}"/>
              </a:ext>
            </a:extLst>
          </p:cNvPr>
          <p:cNvGrpSpPr/>
          <p:nvPr/>
        </p:nvGrpSpPr>
        <p:grpSpPr>
          <a:xfrm>
            <a:off x="-3195" y="0"/>
            <a:ext cx="12195196" cy="6858000"/>
            <a:chOff x="-3195" y="0"/>
            <a:chExt cx="12195196" cy="6858000"/>
          </a:xfrm>
        </p:grpSpPr>
        <p:pic>
          <p:nvPicPr>
            <p:cNvPr id="19" name="图片 9" descr="文本, 背景图案&#10;&#10;描述已自动生成">
              <a:extLst>
                <a:ext uri="{FF2B5EF4-FFF2-40B4-BE49-F238E27FC236}">
                  <a16:creationId xmlns:a16="http://schemas.microsoft.com/office/drawing/2014/main" id="{CECE6F88-A765-4B52-B688-E025BDA67FA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95" y="0"/>
              <a:ext cx="12195196" cy="6858000"/>
            </a:xfrm>
            <a:prstGeom prst="rect">
              <a:avLst/>
            </a:prstGeom>
          </p:spPr>
        </p:pic>
        <p:pic>
          <p:nvPicPr>
            <p:cNvPr id="20" name="图片 10" descr="形状&#10;&#10;描述已自动生成">
              <a:extLst>
                <a:ext uri="{FF2B5EF4-FFF2-40B4-BE49-F238E27FC236}">
                  <a16:creationId xmlns:a16="http://schemas.microsoft.com/office/drawing/2014/main" id="{1D23B62D-5023-49D9-A65D-D142B69CF21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336" y="135762"/>
              <a:ext cx="11881320" cy="6586476"/>
            </a:xfrm>
            <a:prstGeom prst="rect">
              <a:avLst/>
            </a:prstGeom>
            <a:effectLst>
              <a:outerShdw blurRad="762000" algn="ctr" rotWithShape="0">
                <a:prstClr val="black">
                  <a:alpha val="20000"/>
                </a:prstClr>
              </a:outerShdw>
            </a:effectLst>
          </p:spPr>
        </p:pic>
      </p:grpSp>
      <p:sp>
        <p:nvSpPr>
          <p:cNvPr id="12" name="Hình chữ nhật: Góc Tròn 6">
            <a:extLst>
              <a:ext uri="{FF2B5EF4-FFF2-40B4-BE49-F238E27FC236}">
                <a16:creationId xmlns:a16="http://schemas.microsoft.com/office/drawing/2014/main" id="{19BD93CD-2BD3-8E44-63D6-C1A0BA36C3C7}"/>
              </a:ext>
            </a:extLst>
          </p:cNvPr>
          <p:cNvSpPr/>
          <p:nvPr/>
        </p:nvSpPr>
        <p:spPr>
          <a:xfrm>
            <a:off x="426000" y="369000"/>
            <a:ext cx="11340000" cy="6120000"/>
          </a:xfrm>
          <a:custGeom>
            <a:avLst/>
            <a:gdLst>
              <a:gd name="connsiteX0" fmla="*/ 0 w 11340000"/>
              <a:gd name="connsiteY0" fmla="*/ 1020020 h 6120000"/>
              <a:gd name="connsiteX1" fmla="*/ 1020020 w 11340000"/>
              <a:gd name="connsiteY1" fmla="*/ 0 h 6120000"/>
              <a:gd name="connsiteX2" fmla="*/ 10319980 w 11340000"/>
              <a:gd name="connsiteY2" fmla="*/ 0 h 6120000"/>
              <a:gd name="connsiteX3" fmla="*/ 11340000 w 11340000"/>
              <a:gd name="connsiteY3" fmla="*/ 1020020 h 6120000"/>
              <a:gd name="connsiteX4" fmla="*/ 11340000 w 11340000"/>
              <a:gd name="connsiteY4" fmla="*/ 5099980 h 6120000"/>
              <a:gd name="connsiteX5" fmla="*/ 10319980 w 11340000"/>
              <a:gd name="connsiteY5" fmla="*/ 6120000 h 6120000"/>
              <a:gd name="connsiteX6" fmla="*/ 1020020 w 11340000"/>
              <a:gd name="connsiteY6" fmla="*/ 6120000 h 6120000"/>
              <a:gd name="connsiteX7" fmla="*/ 0 w 11340000"/>
              <a:gd name="connsiteY7" fmla="*/ 5099980 h 6120000"/>
              <a:gd name="connsiteX8" fmla="*/ 0 w 11340000"/>
              <a:gd name="connsiteY8" fmla="*/ 1020020 h 61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40000" h="6120000" fill="none" extrusionOk="0">
                <a:moveTo>
                  <a:pt x="0" y="1020020"/>
                </a:moveTo>
                <a:cubicBezTo>
                  <a:pt x="-56268" y="460178"/>
                  <a:pt x="449481" y="40875"/>
                  <a:pt x="1020020" y="0"/>
                </a:cubicBezTo>
                <a:cubicBezTo>
                  <a:pt x="2458429" y="77600"/>
                  <a:pt x="6725179" y="-27269"/>
                  <a:pt x="10319980" y="0"/>
                </a:cubicBezTo>
                <a:cubicBezTo>
                  <a:pt x="10902535" y="-25347"/>
                  <a:pt x="11442501" y="486854"/>
                  <a:pt x="11340000" y="1020020"/>
                </a:cubicBezTo>
                <a:cubicBezTo>
                  <a:pt x="11449000" y="2653442"/>
                  <a:pt x="11261791" y="4226099"/>
                  <a:pt x="11340000" y="5099980"/>
                </a:cubicBezTo>
                <a:cubicBezTo>
                  <a:pt x="11303559" y="5649066"/>
                  <a:pt x="10847145" y="6135954"/>
                  <a:pt x="10319980" y="6120000"/>
                </a:cubicBezTo>
                <a:cubicBezTo>
                  <a:pt x="6042031" y="6169177"/>
                  <a:pt x="2308750" y="5997298"/>
                  <a:pt x="1020020" y="6120000"/>
                </a:cubicBezTo>
                <a:cubicBezTo>
                  <a:pt x="454783" y="6134564"/>
                  <a:pt x="-80568" y="5732691"/>
                  <a:pt x="0" y="5099980"/>
                </a:cubicBezTo>
                <a:cubicBezTo>
                  <a:pt x="47022" y="3439571"/>
                  <a:pt x="104569" y="1668986"/>
                  <a:pt x="0" y="1020020"/>
                </a:cubicBezTo>
                <a:close/>
              </a:path>
              <a:path w="11340000" h="6120000" stroke="0" extrusionOk="0">
                <a:moveTo>
                  <a:pt x="0" y="1020020"/>
                </a:moveTo>
                <a:cubicBezTo>
                  <a:pt x="41108" y="451980"/>
                  <a:pt x="513541" y="-3794"/>
                  <a:pt x="1020020" y="0"/>
                </a:cubicBezTo>
                <a:cubicBezTo>
                  <a:pt x="5636408" y="-129276"/>
                  <a:pt x="6332476" y="-77778"/>
                  <a:pt x="10319980" y="0"/>
                </a:cubicBezTo>
                <a:cubicBezTo>
                  <a:pt x="10868171" y="-48298"/>
                  <a:pt x="11324529" y="545888"/>
                  <a:pt x="11340000" y="1020020"/>
                </a:cubicBezTo>
                <a:cubicBezTo>
                  <a:pt x="11421599" y="2729300"/>
                  <a:pt x="11494300" y="4333844"/>
                  <a:pt x="11340000" y="5099980"/>
                </a:cubicBezTo>
                <a:cubicBezTo>
                  <a:pt x="11373795" y="5734592"/>
                  <a:pt x="10798923" y="6148683"/>
                  <a:pt x="10319980" y="6120000"/>
                </a:cubicBezTo>
                <a:cubicBezTo>
                  <a:pt x="6843090" y="6164220"/>
                  <a:pt x="3180859" y="6090618"/>
                  <a:pt x="1020020" y="6120000"/>
                </a:cubicBezTo>
                <a:cubicBezTo>
                  <a:pt x="428957" y="6013484"/>
                  <a:pt x="-21325" y="5658392"/>
                  <a:pt x="0" y="5099980"/>
                </a:cubicBezTo>
                <a:cubicBezTo>
                  <a:pt x="-159954" y="3803481"/>
                  <a:pt x="22140" y="2316074"/>
                  <a:pt x="0" y="1020020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 w="50800" cap="rnd" cmpd="thinThick">
            <a:solidFill>
              <a:srgbClr val="A50021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Nhóm 30">
            <a:extLst>
              <a:ext uri="{FF2B5EF4-FFF2-40B4-BE49-F238E27FC236}">
                <a16:creationId xmlns:a16="http://schemas.microsoft.com/office/drawing/2014/main" id="{6AF95DF7-9AC1-D464-6D45-6248B9783301}"/>
              </a:ext>
            </a:extLst>
          </p:cNvPr>
          <p:cNvGrpSpPr/>
          <p:nvPr/>
        </p:nvGrpSpPr>
        <p:grpSpPr>
          <a:xfrm>
            <a:off x="234771" y="1901667"/>
            <a:ext cx="11957231" cy="4018429"/>
            <a:chOff x="117384" y="1055969"/>
            <a:chExt cx="11957231" cy="4018429"/>
          </a:xfrm>
        </p:grpSpPr>
        <p:sp>
          <p:nvSpPr>
            <p:cNvPr id="18" name="Text Placeholder 7">
              <a:extLst>
                <a:ext uri="{FF2B5EF4-FFF2-40B4-BE49-F238E27FC236}">
                  <a16:creationId xmlns:a16="http://schemas.microsoft.com/office/drawing/2014/main" id="{B0FB833F-7E0B-0B1D-414F-6DDB3F7432A2}"/>
                </a:ext>
              </a:extLst>
            </p:cNvPr>
            <p:cNvSpPr txBox="1">
              <a:spLocks/>
            </p:cNvSpPr>
            <p:nvPr/>
          </p:nvSpPr>
          <p:spPr>
            <a:xfrm>
              <a:off x="458332" y="1055969"/>
              <a:ext cx="11341116" cy="1767693"/>
            </a:xfrm>
            <a:prstGeom prst="rect">
              <a:avLst/>
            </a:prstGeom>
          </p:spPr>
          <p:txBody>
            <a:bodyPr vert="horz" lIns="0" tIns="103866" rIns="0" bIns="103866" anchor="t"/>
            <a:lstStyle>
              <a:lvl1pPr marL="0" indent="0" algn="r" rtl="0" eaLnBrk="0" fontAlgn="base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66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Lato Regular"/>
                  <a:ea typeface="+mn-ea"/>
                  <a:cs typeface="Lato Regular"/>
                </a:defRPr>
              </a:lvl1pPr>
              <a:lvl2pPr marL="1041400" indent="-4000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04963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247900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890838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534603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77258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19911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62567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457200" marR="0" lvl="0" indent="-457200" algn="just" defTabSz="914400" rtl="0" eaLnBrk="0" fontAlgn="base" latinLnBrk="0" hangingPunct="0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endParaRPr kumimoji="0" lang="en-US" altLang="zh-CN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  <a:sym typeface="+mn-lt"/>
              </a:endParaRPr>
            </a:p>
          </p:txBody>
        </p:sp>
        <p:sp>
          <p:nvSpPr>
            <p:cNvPr id="16" name="Hộp Văn bản 29">
              <a:extLst>
                <a:ext uri="{FF2B5EF4-FFF2-40B4-BE49-F238E27FC236}">
                  <a16:creationId xmlns:a16="http://schemas.microsoft.com/office/drawing/2014/main" id="{4F326D74-762B-965F-741E-D14A3737A570}"/>
                </a:ext>
              </a:extLst>
            </p:cNvPr>
            <p:cNvSpPr txBox="1"/>
            <p:nvPr/>
          </p:nvSpPr>
          <p:spPr>
            <a:xfrm>
              <a:off x="117384" y="4566567"/>
              <a:ext cx="11957231" cy="5078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457200" marR="0" lvl="1" indent="0" algn="just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  <a:sym typeface="+mn-lt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A2452ACF-C72A-BDC1-74A4-11D5C7522FFD}"/>
              </a:ext>
            </a:extLst>
          </p:cNvPr>
          <p:cNvGrpSpPr/>
          <p:nvPr/>
        </p:nvGrpSpPr>
        <p:grpSpPr>
          <a:xfrm>
            <a:off x="852540" y="1542446"/>
            <a:ext cx="6651121" cy="1296000"/>
            <a:chOff x="968287" y="1368504"/>
            <a:chExt cx="6651121" cy="1296000"/>
          </a:xfrm>
        </p:grpSpPr>
        <p:sp>
          <p:nvSpPr>
            <p:cNvPr id="3" name="TextBox 47">
              <a:extLst>
                <a:ext uri="{FF2B5EF4-FFF2-40B4-BE49-F238E27FC236}">
                  <a16:creationId xmlns:a16="http://schemas.microsoft.com/office/drawing/2014/main" id="{A03A685F-C4CA-B1D8-0F83-B1AAAC212BDF}"/>
                </a:ext>
              </a:extLst>
            </p:cNvPr>
            <p:cNvSpPr txBox="1"/>
            <p:nvPr/>
          </p:nvSpPr>
          <p:spPr>
            <a:xfrm>
              <a:off x="2100547" y="1620633"/>
              <a:ext cx="5518861" cy="7817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2A466B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GV GHI DẶN DÒ Ở ĐÂY.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2A466B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endParaRPr>
            </a:p>
          </p:txBody>
        </p:sp>
        <p:pic>
          <p:nvPicPr>
            <p:cNvPr id="21" name="Picture 20" descr="Icon&#10;&#10;Description automatically generated">
              <a:extLst>
                <a:ext uri="{FF2B5EF4-FFF2-40B4-BE49-F238E27FC236}">
                  <a16:creationId xmlns:a16="http://schemas.microsoft.com/office/drawing/2014/main" id="{ECE897A7-73AD-B314-BFF0-B3B101E81DD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68287" y="1368504"/>
              <a:ext cx="1132258" cy="1296000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3A4A69F0-DBB8-3AC9-4B76-727E7FB46DB4}"/>
              </a:ext>
            </a:extLst>
          </p:cNvPr>
          <p:cNvGrpSpPr/>
          <p:nvPr/>
        </p:nvGrpSpPr>
        <p:grpSpPr>
          <a:xfrm>
            <a:off x="852540" y="2954942"/>
            <a:ext cx="6651121" cy="1296000"/>
            <a:chOff x="968287" y="1368504"/>
            <a:chExt cx="6651121" cy="1296000"/>
          </a:xfrm>
        </p:grpSpPr>
        <p:sp>
          <p:nvSpPr>
            <p:cNvPr id="25" name="TextBox 47">
              <a:extLst>
                <a:ext uri="{FF2B5EF4-FFF2-40B4-BE49-F238E27FC236}">
                  <a16:creationId xmlns:a16="http://schemas.microsoft.com/office/drawing/2014/main" id="{4B1D30E5-71BF-C968-095D-4A5A999FB343}"/>
                </a:ext>
              </a:extLst>
            </p:cNvPr>
            <p:cNvSpPr txBox="1"/>
            <p:nvPr/>
          </p:nvSpPr>
          <p:spPr>
            <a:xfrm>
              <a:off x="2100547" y="1620633"/>
              <a:ext cx="5518861" cy="7817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2A466B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GV GHI DẶN DÒ Ở ĐÂY.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2A466B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endParaRPr>
            </a:p>
          </p:txBody>
        </p:sp>
        <p:pic>
          <p:nvPicPr>
            <p:cNvPr id="26" name="Picture 25" descr="Icon&#10;&#10;Description automatically generated">
              <a:extLst>
                <a:ext uri="{FF2B5EF4-FFF2-40B4-BE49-F238E27FC236}">
                  <a16:creationId xmlns:a16="http://schemas.microsoft.com/office/drawing/2014/main" id="{DDF1D89D-0EBE-6F49-6312-78E641EEC81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68287" y="1368504"/>
              <a:ext cx="1132258" cy="1296000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530783F3-06FA-761A-7F84-680091927B08}"/>
              </a:ext>
            </a:extLst>
          </p:cNvPr>
          <p:cNvGrpSpPr/>
          <p:nvPr/>
        </p:nvGrpSpPr>
        <p:grpSpPr>
          <a:xfrm>
            <a:off x="852540" y="4367438"/>
            <a:ext cx="6651121" cy="1296000"/>
            <a:chOff x="968287" y="1368504"/>
            <a:chExt cx="6651121" cy="1296000"/>
          </a:xfrm>
        </p:grpSpPr>
        <p:sp>
          <p:nvSpPr>
            <p:cNvPr id="28" name="TextBox 47">
              <a:extLst>
                <a:ext uri="{FF2B5EF4-FFF2-40B4-BE49-F238E27FC236}">
                  <a16:creationId xmlns:a16="http://schemas.microsoft.com/office/drawing/2014/main" id="{F3C35EB8-D2FA-841D-EAAD-0BEE094CE7E5}"/>
                </a:ext>
              </a:extLst>
            </p:cNvPr>
            <p:cNvSpPr txBox="1"/>
            <p:nvPr/>
          </p:nvSpPr>
          <p:spPr>
            <a:xfrm>
              <a:off x="2100547" y="1620633"/>
              <a:ext cx="5518861" cy="7817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2A466B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GV GHI DẶN DÒ Ở ĐÂY.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2A466B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endParaRPr>
            </a:p>
          </p:txBody>
        </p:sp>
        <p:pic>
          <p:nvPicPr>
            <p:cNvPr id="29" name="Picture 28" descr="Icon&#10;&#10;Description automatically generated">
              <a:extLst>
                <a:ext uri="{FF2B5EF4-FFF2-40B4-BE49-F238E27FC236}">
                  <a16:creationId xmlns:a16="http://schemas.microsoft.com/office/drawing/2014/main" id="{9CAF112B-77D3-26B9-B6CB-EBEEA81B29B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68287" y="1368504"/>
              <a:ext cx="1132258" cy="1296000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017ACE04-0683-0C4F-4E0A-302B938E92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90777" y="760813"/>
            <a:ext cx="4572396" cy="1012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26361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1">
            <a:extLst>
              <a:ext uri="{FF2B5EF4-FFF2-40B4-BE49-F238E27FC236}">
                <a16:creationId xmlns:a16="http://schemas.microsoft.com/office/drawing/2014/main" id="{585D8153-4FFF-48AD-B2E7-D82C871D8E25}"/>
              </a:ext>
            </a:extLst>
          </p:cNvPr>
          <p:cNvGrpSpPr/>
          <p:nvPr/>
        </p:nvGrpSpPr>
        <p:grpSpPr>
          <a:xfrm>
            <a:off x="-3195" y="0"/>
            <a:ext cx="12195196" cy="6858000"/>
            <a:chOff x="-3195" y="0"/>
            <a:chExt cx="12195196" cy="6858000"/>
          </a:xfrm>
        </p:grpSpPr>
        <p:pic>
          <p:nvPicPr>
            <p:cNvPr id="6" name="图片 9" descr="文本, 背景图案&#10;&#10;描述已自动生成">
              <a:extLst>
                <a:ext uri="{FF2B5EF4-FFF2-40B4-BE49-F238E27FC236}">
                  <a16:creationId xmlns:a16="http://schemas.microsoft.com/office/drawing/2014/main" id="{83D0F880-6F61-4D9E-9ED7-35D107DC926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95" y="0"/>
              <a:ext cx="12195196" cy="6858000"/>
            </a:xfrm>
            <a:prstGeom prst="rect">
              <a:avLst/>
            </a:prstGeom>
          </p:spPr>
        </p:pic>
        <p:pic>
          <p:nvPicPr>
            <p:cNvPr id="7" name="图片 10" descr="形状&#10;&#10;描述已自动生成">
              <a:extLst>
                <a:ext uri="{FF2B5EF4-FFF2-40B4-BE49-F238E27FC236}">
                  <a16:creationId xmlns:a16="http://schemas.microsoft.com/office/drawing/2014/main" id="{5D6D7F2C-F266-4B6C-A874-23C5C96ECEF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336" y="135762"/>
              <a:ext cx="11881320" cy="6586476"/>
            </a:xfrm>
            <a:prstGeom prst="rect">
              <a:avLst/>
            </a:prstGeom>
            <a:effectLst>
              <a:outerShdw blurRad="762000" algn="ctr" rotWithShape="0">
                <a:prstClr val="black">
                  <a:alpha val="20000"/>
                </a:prstClr>
              </a:outerShdw>
            </a:effectLst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329E7660-B486-4DE0-8E2E-9DC878E2F9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67193" y="2044261"/>
            <a:ext cx="5785605" cy="4255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844849"/>
      </p:ext>
    </p:extLst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4E3DDA0-6029-1F14-F93B-C9C5CE8D5C0F}"/>
              </a:ext>
            </a:extLst>
          </p:cNvPr>
          <p:cNvSpPr/>
          <p:nvPr/>
        </p:nvSpPr>
        <p:spPr>
          <a:xfrm>
            <a:off x="293079" y="197763"/>
            <a:ext cx="11734799" cy="6660237"/>
          </a:xfrm>
          <a:prstGeom prst="roundRect">
            <a:avLst>
              <a:gd name="adj" fmla="val 10434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POP1-W9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C0F2216-2270-BBB5-9CFC-58F20199B14E}"/>
              </a:ext>
            </a:extLst>
          </p:cNvPr>
          <p:cNvSpPr txBox="1"/>
          <p:nvPr/>
        </p:nvSpPr>
        <p:spPr>
          <a:xfrm>
            <a:off x="447619" y="543202"/>
            <a:ext cx="11256122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LỜI CẢM ƠN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Chân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thành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cảm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ơn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đã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sử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dụng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sử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dụng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nội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bộ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không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chia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sẻ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trang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mạng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xã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hội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nhé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!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rằng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giúp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gặt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hái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được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nhiều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thành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sự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nghiệp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trồng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người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Lớp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5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tới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tiếp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tục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soạn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Kết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nối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tri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thức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Cánh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diều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Rất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được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đồng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hành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cùng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tới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hết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lớp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5.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Trong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quá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trình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soạn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bài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lỗi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phản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hồi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lại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Zalo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hoặc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FB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giúp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Zalo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duy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nhất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: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0972.115.126 (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Hương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Thảo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).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nick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khác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ngoài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nick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này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đều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là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giả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mạo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Facebook: 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5C8D8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hlinkClick r:id="rId2"/>
              </a:rPr>
              <a:t>https://www.facebook.com/huongthaoGADT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0323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1">
            <a:extLst>
              <a:ext uri="{FF2B5EF4-FFF2-40B4-BE49-F238E27FC236}">
                <a16:creationId xmlns:a16="http://schemas.microsoft.com/office/drawing/2014/main" id="{319D1B8B-1B00-4239-A7C8-A1DA9FAB9743}"/>
              </a:ext>
            </a:extLst>
          </p:cNvPr>
          <p:cNvGrpSpPr/>
          <p:nvPr/>
        </p:nvGrpSpPr>
        <p:grpSpPr>
          <a:xfrm>
            <a:off x="-3195" y="0"/>
            <a:ext cx="12195196" cy="6858000"/>
            <a:chOff x="-3195" y="0"/>
            <a:chExt cx="12195196" cy="6858000"/>
          </a:xfrm>
        </p:grpSpPr>
        <p:pic>
          <p:nvPicPr>
            <p:cNvPr id="13" name="图片 9" descr="文本, 背景图案&#10;&#10;描述已自动生成">
              <a:extLst>
                <a:ext uri="{FF2B5EF4-FFF2-40B4-BE49-F238E27FC236}">
                  <a16:creationId xmlns:a16="http://schemas.microsoft.com/office/drawing/2014/main" id="{DEFB7921-87F5-4F45-996E-48B84E2FB5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95" y="0"/>
              <a:ext cx="12195196" cy="6858000"/>
            </a:xfrm>
            <a:prstGeom prst="rect">
              <a:avLst/>
            </a:prstGeom>
          </p:spPr>
        </p:pic>
        <p:pic>
          <p:nvPicPr>
            <p:cNvPr id="14" name="图片 10" descr="形状&#10;&#10;描述已自动生成">
              <a:extLst>
                <a:ext uri="{FF2B5EF4-FFF2-40B4-BE49-F238E27FC236}">
                  <a16:creationId xmlns:a16="http://schemas.microsoft.com/office/drawing/2014/main" id="{68342A75-BE1B-460C-8F26-3C3E98EE015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336" y="135762"/>
              <a:ext cx="11881320" cy="6586476"/>
            </a:xfrm>
            <a:prstGeom prst="rect">
              <a:avLst/>
            </a:prstGeom>
            <a:effectLst>
              <a:outerShdw blurRad="762000" algn="ctr" rotWithShape="0">
                <a:prstClr val="black">
                  <a:alpha val="20000"/>
                </a:prstClr>
              </a:outerShdw>
            </a:effectLst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146CFB3F-4518-8FDF-F743-9B784BE597FE}"/>
              </a:ext>
            </a:extLst>
          </p:cNvPr>
          <p:cNvGrpSpPr/>
          <p:nvPr/>
        </p:nvGrpSpPr>
        <p:grpSpPr>
          <a:xfrm>
            <a:off x="6784720" y="1187525"/>
            <a:ext cx="4807205" cy="1998385"/>
            <a:chOff x="259915" y="110447"/>
            <a:chExt cx="4491315" cy="4137927"/>
          </a:xfrm>
        </p:grpSpPr>
        <p:sp>
          <p:nvSpPr>
            <p:cNvPr id="11" name="Hình chữ nhật: Góc Tròn 6">
              <a:extLst>
                <a:ext uri="{FF2B5EF4-FFF2-40B4-BE49-F238E27FC236}">
                  <a16:creationId xmlns:a16="http://schemas.microsoft.com/office/drawing/2014/main" id="{105EBA90-3118-5A8F-3792-CE2DB3583A9C}"/>
                </a:ext>
              </a:extLst>
            </p:cNvPr>
            <p:cNvSpPr/>
            <p:nvPr/>
          </p:nvSpPr>
          <p:spPr>
            <a:xfrm>
              <a:off x="259915" y="143486"/>
              <a:ext cx="4491315" cy="4071853"/>
            </a:xfrm>
            <a:custGeom>
              <a:avLst/>
              <a:gdLst>
                <a:gd name="connsiteX0" fmla="*/ 0 w 4491315"/>
                <a:gd name="connsiteY0" fmla="*/ 678656 h 4071853"/>
                <a:gd name="connsiteX1" fmla="*/ 678656 w 4491315"/>
                <a:gd name="connsiteY1" fmla="*/ 0 h 4071853"/>
                <a:gd name="connsiteX2" fmla="*/ 3812659 w 4491315"/>
                <a:gd name="connsiteY2" fmla="*/ 0 h 4071853"/>
                <a:gd name="connsiteX3" fmla="*/ 4491315 w 4491315"/>
                <a:gd name="connsiteY3" fmla="*/ 678656 h 4071853"/>
                <a:gd name="connsiteX4" fmla="*/ 4491315 w 4491315"/>
                <a:gd name="connsiteY4" fmla="*/ 3393197 h 4071853"/>
                <a:gd name="connsiteX5" fmla="*/ 3812659 w 4491315"/>
                <a:gd name="connsiteY5" fmla="*/ 4071853 h 4071853"/>
                <a:gd name="connsiteX6" fmla="*/ 678656 w 4491315"/>
                <a:gd name="connsiteY6" fmla="*/ 4071853 h 4071853"/>
                <a:gd name="connsiteX7" fmla="*/ 0 w 4491315"/>
                <a:gd name="connsiteY7" fmla="*/ 3393197 h 4071853"/>
                <a:gd name="connsiteX8" fmla="*/ 0 w 4491315"/>
                <a:gd name="connsiteY8" fmla="*/ 678656 h 40718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15" h="4071853" fill="none" extrusionOk="0">
                  <a:moveTo>
                    <a:pt x="0" y="678656"/>
                  </a:moveTo>
                  <a:cubicBezTo>
                    <a:pt x="-41359" y="306417"/>
                    <a:pt x="299591" y="24156"/>
                    <a:pt x="678656" y="0"/>
                  </a:cubicBezTo>
                  <a:cubicBezTo>
                    <a:pt x="1695072" y="77600"/>
                    <a:pt x="3253367" y="-27269"/>
                    <a:pt x="3812659" y="0"/>
                  </a:cubicBezTo>
                  <a:cubicBezTo>
                    <a:pt x="4209450" y="-28994"/>
                    <a:pt x="4515691" y="311021"/>
                    <a:pt x="4491315" y="678656"/>
                  </a:cubicBezTo>
                  <a:cubicBezTo>
                    <a:pt x="4600315" y="1878373"/>
                    <a:pt x="4413106" y="2455254"/>
                    <a:pt x="4491315" y="3393197"/>
                  </a:cubicBezTo>
                  <a:cubicBezTo>
                    <a:pt x="4425146" y="3742123"/>
                    <a:pt x="4125362" y="4099244"/>
                    <a:pt x="3812659" y="4071853"/>
                  </a:cubicBezTo>
                  <a:cubicBezTo>
                    <a:pt x="2790480" y="4121030"/>
                    <a:pt x="1976410" y="3949151"/>
                    <a:pt x="678656" y="4071853"/>
                  </a:cubicBezTo>
                  <a:cubicBezTo>
                    <a:pt x="299951" y="4101756"/>
                    <a:pt x="-53370" y="3813960"/>
                    <a:pt x="0" y="3393197"/>
                  </a:cubicBezTo>
                  <a:cubicBezTo>
                    <a:pt x="47022" y="2430828"/>
                    <a:pt x="104569" y="1176476"/>
                    <a:pt x="0" y="678656"/>
                  </a:cubicBezTo>
                  <a:close/>
                </a:path>
                <a:path w="4491315" h="4071853" stroke="0" extrusionOk="0">
                  <a:moveTo>
                    <a:pt x="0" y="678656"/>
                  </a:moveTo>
                  <a:cubicBezTo>
                    <a:pt x="60433" y="296937"/>
                    <a:pt x="345094" y="-2752"/>
                    <a:pt x="678656" y="0"/>
                  </a:cubicBezTo>
                  <a:cubicBezTo>
                    <a:pt x="1959993" y="-129276"/>
                    <a:pt x="2474754" y="-77778"/>
                    <a:pt x="3812659" y="0"/>
                  </a:cubicBezTo>
                  <a:cubicBezTo>
                    <a:pt x="4183269" y="-13394"/>
                    <a:pt x="4487345" y="326736"/>
                    <a:pt x="4491315" y="678656"/>
                  </a:cubicBezTo>
                  <a:cubicBezTo>
                    <a:pt x="4572914" y="1940108"/>
                    <a:pt x="4645615" y="2978931"/>
                    <a:pt x="4491315" y="3393197"/>
                  </a:cubicBezTo>
                  <a:cubicBezTo>
                    <a:pt x="4502588" y="3791781"/>
                    <a:pt x="4177621" y="4075200"/>
                    <a:pt x="3812659" y="4071853"/>
                  </a:cubicBezTo>
                  <a:cubicBezTo>
                    <a:pt x="2485565" y="4116073"/>
                    <a:pt x="1830836" y="4042471"/>
                    <a:pt x="678656" y="4071853"/>
                  </a:cubicBezTo>
                  <a:cubicBezTo>
                    <a:pt x="286592" y="4005564"/>
                    <a:pt x="-14089" y="3764752"/>
                    <a:pt x="0" y="3393197"/>
                  </a:cubicBezTo>
                  <a:cubicBezTo>
                    <a:pt x="-159954" y="2221412"/>
                    <a:pt x="22140" y="1912399"/>
                    <a:pt x="0" y="678656"/>
                  </a:cubicBezTo>
                  <a:close/>
                </a:path>
              </a:pathLst>
            </a:custGeom>
            <a:solidFill>
              <a:schemeClr val="bg1"/>
            </a:solidFill>
            <a:ln w="76200" cap="rnd" cmpd="thinThick">
              <a:solidFill>
                <a:srgbClr val="36746D"/>
              </a:solidFill>
              <a:prstDash val="dash"/>
              <a:round/>
              <a:extLst>
                <a:ext uri="{C807C97D-BFC1-408E-A445-0C87EB9F89A2}">
                  <ask:lineSketchStyleProps xmlns:ask="http://schemas.microsoft.com/office/drawing/2018/sketchyshapes" sd="2925326911">
                    <a:custGeom>
                      <a:avLst/>
                      <a:gdLst>
                        <a:gd name="connsiteX0" fmla="*/ 0 w 4807205"/>
                        <a:gd name="connsiteY0" fmla="*/ 327752 h 1966475"/>
                        <a:gd name="connsiteX1" fmla="*/ 327752 w 4807205"/>
                        <a:gd name="connsiteY1" fmla="*/ 0 h 1966475"/>
                        <a:gd name="connsiteX2" fmla="*/ 4479453 w 4807205"/>
                        <a:gd name="connsiteY2" fmla="*/ 0 h 1966475"/>
                        <a:gd name="connsiteX3" fmla="*/ 4807205 w 4807205"/>
                        <a:gd name="connsiteY3" fmla="*/ 327752 h 1966475"/>
                        <a:gd name="connsiteX4" fmla="*/ 4807205 w 4807205"/>
                        <a:gd name="connsiteY4" fmla="*/ 1638723 h 1966475"/>
                        <a:gd name="connsiteX5" fmla="*/ 4479453 w 4807205"/>
                        <a:gd name="connsiteY5" fmla="*/ 1966475 h 1966475"/>
                        <a:gd name="connsiteX6" fmla="*/ 327752 w 4807205"/>
                        <a:gd name="connsiteY6" fmla="*/ 1966475 h 1966475"/>
                        <a:gd name="connsiteX7" fmla="*/ 0 w 4807205"/>
                        <a:gd name="connsiteY7" fmla="*/ 1638723 h 1966475"/>
                        <a:gd name="connsiteX8" fmla="*/ 0 w 4807205"/>
                        <a:gd name="connsiteY8" fmla="*/ 327752 h 196647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4807205" h="1966475" fill="none" extrusionOk="0">
                          <a:moveTo>
                            <a:pt x="0" y="327752"/>
                          </a:moveTo>
                          <a:cubicBezTo>
                            <a:pt x="-30933" y="148663"/>
                            <a:pt x="144251" y="14133"/>
                            <a:pt x="327752" y="0"/>
                          </a:cubicBezTo>
                          <a:cubicBezTo>
                            <a:pt x="2147037" y="77600"/>
                            <a:pt x="3067492" y="-27269"/>
                            <a:pt x="4479453" y="0"/>
                          </a:cubicBezTo>
                          <a:cubicBezTo>
                            <a:pt x="4664671" y="-5548"/>
                            <a:pt x="4825076" y="152001"/>
                            <a:pt x="4807205" y="327752"/>
                          </a:cubicBezTo>
                          <a:cubicBezTo>
                            <a:pt x="4896628" y="710648"/>
                            <a:pt x="4755395" y="1151012"/>
                            <a:pt x="4807205" y="1638723"/>
                          </a:cubicBezTo>
                          <a:cubicBezTo>
                            <a:pt x="4786629" y="1811686"/>
                            <a:pt x="4657355" y="1967847"/>
                            <a:pt x="4479453" y="1966475"/>
                          </a:cubicBezTo>
                          <a:cubicBezTo>
                            <a:pt x="3274376" y="2015652"/>
                            <a:pt x="1684190" y="1843773"/>
                            <a:pt x="327752" y="1966475"/>
                          </a:cubicBezTo>
                          <a:cubicBezTo>
                            <a:pt x="145804" y="1973667"/>
                            <a:pt x="-5754" y="1824690"/>
                            <a:pt x="0" y="1638723"/>
                          </a:cubicBezTo>
                          <a:cubicBezTo>
                            <a:pt x="-5385" y="1161939"/>
                            <a:pt x="-27717" y="677574"/>
                            <a:pt x="0" y="327752"/>
                          </a:cubicBezTo>
                          <a:close/>
                        </a:path>
                        <a:path w="4807205" h="1966475" stroke="0" extrusionOk="0">
                          <a:moveTo>
                            <a:pt x="0" y="327752"/>
                          </a:moveTo>
                          <a:cubicBezTo>
                            <a:pt x="35918" y="142634"/>
                            <a:pt x="157427" y="-713"/>
                            <a:pt x="327752" y="0"/>
                          </a:cubicBezTo>
                          <a:cubicBezTo>
                            <a:pt x="1503445" y="-129276"/>
                            <a:pt x="2883633" y="-77778"/>
                            <a:pt x="4479453" y="0"/>
                          </a:cubicBezTo>
                          <a:cubicBezTo>
                            <a:pt x="4652295" y="-26045"/>
                            <a:pt x="4803753" y="166644"/>
                            <a:pt x="4807205" y="327752"/>
                          </a:cubicBezTo>
                          <a:cubicBezTo>
                            <a:pt x="4735304" y="620203"/>
                            <a:pt x="4824815" y="1288640"/>
                            <a:pt x="4807205" y="1638723"/>
                          </a:cubicBezTo>
                          <a:cubicBezTo>
                            <a:pt x="4808293" y="1822030"/>
                            <a:pt x="4633434" y="1975662"/>
                            <a:pt x="4479453" y="1966475"/>
                          </a:cubicBezTo>
                          <a:cubicBezTo>
                            <a:pt x="3726872" y="2010695"/>
                            <a:pt x="2200404" y="1937093"/>
                            <a:pt x="327752" y="1966475"/>
                          </a:cubicBezTo>
                          <a:cubicBezTo>
                            <a:pt x="145460" y="1961557"/>
                            <a:pt x="-13029" y="1816724"/>
                            <a:pt x="0" y="1638723"/>
                          </a:cubicBezTo>
                          <a:cubicBezTo>
                            <a:pt x="-31443" y="1065461"/>
                            <a:pt x="-5162" y="559542"/>
                            <a:pt x="0" y="327752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2" name="Text Placeholder 7">
              <a:extLst>
                <a:ext uri="{FF2B5EF4-FFF2-40B4-BE49-F238E27FC236}">
                  <a16:creationId xmlns:a16="http://schemas.microsoft.com/office/drawing/2014/main" id="{ECCB4485-DECC-8B81-C2D8-E92DDA8AB066}"/>
                </a:ext>
              </a:extLst>
            </p:cNvPr>
            <p:cNvSpPr txBox="1">
              <a:spLocks/>
            </p:cNvSpPr>
            <p:nvPr/>
          </p:nvSpPr>
          <p:spPr>
            <a:xfrm flipH="1">
              <a:off x="537418" y="110447"/>
              <a:ext cx="4023337" cy="4137927"/>
            </a:xfrm>
            <a:prstGeom prst="rect">
              <a:avLst/>
            </a:prstGeom>
            <a:ln>
              <a:noFill/>
            </a:ln>
          </p:spPr>
          <p:txBody>
            <a:bodyPr vert="horz" lIns="0" tIns="103866" rIns="0" bIns="103866" anchor="t"/>
            <a:lstStyle>
              <a:lvl1pPr marL="0" indent="0" algn="r" rtl="0" eaLnBrk="0" fontAlgn="base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66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Lato Regular"/>
                  <a:ea typeface="+mn-ea"/>
                  <a:cs typeface="Lato Regular"/>
                </a:defRPr>
              </a:lvl1pPr>
              <a:lvl2pPr marL="1041400" indent="-4000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04963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247900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890838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534603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77258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19911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62567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Hãy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trả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lời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hỏi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2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lọ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điều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ước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thể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nhận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phần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quà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bí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ẩn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bạn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nhé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!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18" name="Picture 17">
            <a:hlinkClick r:id="rId6" action="ppaction://hlinksldjump"/>
            <a:extLst>
              <a:ext uri="{FF2B5EF4-FFF2-40B4-BE49-F238E27FC236}">
                <a16:creationId xmlns:a16="http://schemas.microsoft.com/office/drawing/2014/main" id="{BE841904-6D20-0374-F8C4-28AC20931EF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3205" y="1884479"/>
            <a:ext cx="2780017" cy="3237257"/>
          </a:xfrm>
          <a:prstGeom prst="rect">
            <a:avLst/>
          </a:prstGeom>
        </p:spPr>
      </p:pic>
      <p:pic>
        <p:nvPicPr>
          <p:cNvPr id="23" name="Picture 22">
            <a:hlinkClick r:id="rId8" action="ppaction://hlinksldjump"/>
            <a:extLst>
              <a:ext uri="{FF2B5EF4-FFF2-40B4-BE49-F238E27FC236}">
                <a16:creationId xmlns:a16="http://schemas.microsoft.com/office/drawing/2014/main" id="{0308EA5E-53E6-7FBF-BE8D-10D543F6C1F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15983" y="1884478"/>
            <a:ext cx="2780017" cy="3237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03162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组合 1">
            <a:extLst>
              <a:ext uri="{FF2B5EF4-FFF2-40B4-BE49-F238E27FC236}">
                <a16:creationId xmlns:a16="http://schemas.microsoft.com/office/drawing/2014/main" id="{C8022AE4-B98C-408E-92CC-7D7D967F143A}"/>
              </a:ext>
            </a:extLst>
          </p:cNvPr>
          <p:cNvGrpSpPr/>
          <p:nvPr/>
        </p:nvGrpSpPr>
        <p:grpSpPr>
          <a:xfrm>
            <a:off x="-3195" y="0"/>
            <a:ext cx="12195196" cy="6858000"/>
            <a:chOff x="-3195" y="0"/>
            <a:chExt cx="12195196" cy="6858000"/>
          </a:xfrm>
        </p:grpSpPr>
        <p:pic>
          <p:nvPicPr>
            <p:cNvPr id="33" name="图片 9" descr="文本, 背景图案&#10;&#10;描述已自动生成">
              <a:extLst>
                <a:ext uri="{FF2B5EF4-FFF2-40B4-BE49-F238E27FC236}">
                  <a16:creationId xmlns:a16="http://schemas.microsoft.com/office/drawing/2014/main" id="{D7D0D24E-B93B-400B-B4F1-F514383FF53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95" y="0"/>
              <a:ext cx="12195196" cy="6858000"/>
            </a:xfrm>
            <a:prstGeom prst="rect">
              <a:avLst/>
            </a:prstGeom>
          </p:spPr>
        </p:pic>
        <p:pic>
          <p:nvPicPr>
            <p:cNvPr id="34" name="图片 10" descr="形状&#10;&#10;描述已自动生成">
              <a:extLst>
                <a:ext uri="{FF2B5EF4-FFF2-40B4-BE49-F238E27FC236}">
                  <a16:creationId xmlns:a16="http://schemas.microsoft.com/office/drawing/2014/main" id="{582A92E5-9D9C-42E9-8229-B76D253E5E6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336" y="135762"/>
              <a:ext cx="11881320" cy="6586476"/>
            </a:xfrm>
            <a:prstGeom prst="rect">
              <a:avLst/>
            </a:prstGeom>
            <a:effectLst>
              <a:outerShdw blurRad="762000" algn="ctr" rotWithShape="0">
                <a:prstClr val="black">
                  <a:alpha val="20000"/>
                </a:prstClr>
              </a:outerShdw>
            </a:effectLst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6C414966-0A17-C616-23E4-1DAF42949220}"/>
              </a:ext>
            </a:extLst>
          </p:cNvPr>
          <p:cNvGrpSpPr/>
          <p:nvPr/>
        </p:nvGrpSpPr>
        <p:grpSpPr>
          <a:xfrm>
            <a:off x="1775824" y="137759"/>
            <a:ext cx="8640352" cy="3312000"/>
            <a:chOff x="1775824" y="137759"/>
            <a:chExt cx="8640352" cy="3312000"/>
          </a:xfrm>
        </p:grpSpPr>
        <p:pic>
          <p:nvPicPr>
            <p:cNvPr id="5" name="Picture 4" descr="A screenshot of a computer&#10;&#10;Description automatically generated with low confidence">
              <a:extLst>
                <a:ext uri="{FF2B5EF4-FFF2-40B4-BE49-F238E27FC236}">
                  <a16:creationId xmlns:a16="http://schemas.microsoft.com/office/drawing/2014/main" id="{9756A5CD-1C86-6275-D5F1-FDD08D38FE1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colorTemperature colorTemp="8800"/>
                      </a14:imgEffect>
                      <a14:imgEffect>
                        <a14:saturation sat="3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5824" y="137759"/>
              <a:ext cx="8640352" cy="3312000"/>
            </a:xfrm>
            <a:prstGeom prst="rect">
              <a:avLst/>
            </a:prstGeom>
            <a:effectLst>
              <a:innerShdw blurRad="38100" dist="25400" dir="5400000">
                <a:prstClr val="black">
                  <a:alpha val="35000"/>
                </a:prstClr>
              </a:innerShdw>
            </a:effectLst>
          </p:spPr>
        </p:pic>
        <mc:AlternateContent xmlns:mc="http://schemas.openxmlformats.org/markup-compatibility/2006">
          <mc:Choice xmlns:a14="http://schemas.microsoft.com/office/drawing/2010/main" Requires="a14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07F013D7-BF81-3E91-8792-3C833C0534F2}"/>
                    </a:ext>
                  </a:extLst>
                </p:cNvPr>
                <p:cNvSpPr txBox="1"/>
                <p:nvPr/>
              </p:nvSpPr>
              <p:spPr>
                <a:xfrm>
                  <a:off x="1775825" y="763203"/>
                  <a:ext cx="8629006" cy="142596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6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rPr>
                    <a:t>1.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kumimoji="0" lang="en-US" sz="60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nl-NL" sz="60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ea typeface="+mn-ea"/>
                              <a:cs typeface="+mn-cs"/>
                            </a:rPr>
                            <m:t>𝟐</m:t>
                          </m:r>
                        </m:num>
                        <m:den>
                          <m:r>
                            <a:rPr kumimoji="0" lang="nl-NL" sz="60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ea typeface="+mn-ea"/>
                              <a:cs typeface="+mn-cs"/>
                            </a:rPr>
                            <m:t>𝟑</m:t>
                          </m:r>
                        </m:den>
                      </m:f>
                      <m:r>
                        <a:rPr kumimoji="0" lang="nl-NL" sz="6000" b="1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ea typeface="+mn-ea"/>
                          <a:cs typeface="+mn-cs"/>
                        </a:rPr>
                        <m:t>−</m:t>
                      </m:r>
                      <m:f>
                        <m:fPr>
                          <m:ctrlPr>
                            <a:rPr kumimoji="0" lang="en-US" sz="60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nl-NL" sz="60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ea typeface="+mn-ea"/>
                              <a:cs typeface="+mn-cs"/>
                            </a:rPr>
                            <m:t>𝟑</m:t>
                          </m:r>
                        </m:num>
                        <m:den>
                          <m:r>
                            <a:rPr kumimoji="0" lang="nl-NL" sz="60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ea typeface="+mn-ea"/>
                              <a:cs typeface="+mn-cs"/>
                            </a:rPr>
                            <m:t>𝟓</m:t>
                          </m:r>
                        </m:den>
                      </m:f>
                    </m:oMath>
                  </a14:m>
                  <a:r>
                    <a:rPr kumimoji="0" lang="en-US" sz="6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Calibri" panose="020F0502020204030204" charset="0"/>
                    </a:rPr>
                    <a:t> = ?</a:t>
                  </a:r>
                </a:p>
              </p:txBody>
            </p:sp>
          </mc:Choice>
          <mc:Fallback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07F013D7-BF81-3E91-8792-3C833C0534F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75825" y="763203"/>
                  <a:ext cx="8629006" cy="1425968"/>
                </a:xfrm>
                <a:prstGeom prst="rect">
                  <a:avLst/>
                </a:prstGeom>
                <a:blipFill>
                  <a:blip r:embed="rId10"/>
                  <a:stretch>
                    <a:fillRect b="-1324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49148FFF-E725-28D2-7933-8AB17E2FB5AF}"/>
              </a:ext>
            </a:extLst>
          </p:cNvPr>
          <p:cNvGrpSpPr/>
          <p:nvPr/>
        </p:nvGrpSpPr>
        <p:grpSpPr>
          <a:xfrm>
            <a:off x="609600" y="3496002"/>
            <a:ext cx="4648200" cy="1317172"/>
            <a:chOff x="609600" y="3496002"/>
            <a:chExt cx="4648200" cy="1317172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9E812E35-874B-4330-EC72-57E2CDAE90E2}"/>
                </a:ext>
              </a:extLst>
            </p:cNvPr>
            <p:cNvGrpSpPr/>
            <p:nvPr/>
          </p:nvGrpSpPr>
          <p:grpSpPr>
            <a:xfrm>
              <a:off x="609600" y="3496002"/>
              <a:ext cx="4648200" cy="1317172"/>
              <a:chOff x="3799114" y="838200"/>
              <a:chExt cx="4648200" cy="1317172"/>
            </a:xfrm>
          </p:grpSpPr>
          <p:pic>
            <p:nvPicPr>
              <p:cNvPr id="10" name="Picture 9" descr="A picture containing icon&#10;&#10;Description automatically generated">
                <a:extLst>
                  <a:ext uri="{FF2B5EF4-FFF2-40B4-BE49-F238E27FC236}">
                    <a16:creationId xmlns:a16="http://schemas.microsoft.com/office/drawing/2014/main" id="{E2D6E315-4926-B771-5BB8-9F73F52B5B0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175" t="8888" r="19048" b="71905"/>
              <a:stretch/>
            </p:blipFill>
            <p:spPr>
              <a:xfrm>
                <a:off x="3799114" y="838200"/>
                <a:ext cx="4648200" cy="1317172"/>
              </a:xfrm>
              <a:prstGeom prst="rect">
                <a:avLst/>
              </a:prstGeom>
              <a:effectLst>
                <a:innerShdw blurRad="38100" dist="38100" dir="8100000">
                  <a:prstClr val="black">
                    <a:alpha val="50000"/>
                  </a:prstClr>
                </a:innerShdw>
              </a:effectLst>
            </p:spPr>
          </p:pic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9958DA4B-2FB0-01F4-913E-021F77885BCC}"/>
                  </a:ext>
                </a:extLst>
              </p:cNvPr>
              <p:cNvSpPr txBox="1"/>
              <p:nvPr/>
            </p:nvSpPr>
            <p:spPr>
              <a:xfrm>
                <a:off x="4245429" y="975640"/>
                <a:ext cx="43542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>
                      <a:glow>
                        <a:prstClr val="white"/>
                      </a:glow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A</a:t>
                </a:r>
              </a:p>
            </p:txBody>
          </p:sp>
        </p:grp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9" name="Rectangle 8">
                  <a:extLst>
                    <a:ext uri="{FF2B5EF4-FFF2-40B4-BE49-F238E27FC236}">
                      <a16:creationId xmlns:a16="http://schemas.microsoft.com/office/drawing/2014/main" id="{496A8580-995D-0448-5625-10D6A40031A0}"/>
                    </a:ext>
                  </a:extLst>
                </p:cNvPr>
                <p:cNvSpPr/>
                <p:nvPr/>
              </p:nvSpPr>
              <p:spPr>
                <a:xfrm>
                  <a:off x="1491344" y="3758898"/>
                  <a:ext cx="3592285" cy="90018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36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36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𝟏</m:t>
                            </m:r>
                          </m:num>
                          <m:den>
                            <m:r>
                              <a:rPr kumimoji="0" lang="en-US" sz="36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𝟓</m:t>
                            </m:r>
                          </m:den>
                        </m:f>
                      </m:oMath>
                    </m:oMathPara>
                  </a14:m>
                  <a:endPara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66CC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endParaRPr>
                </a:p>
              </p:txBody>
            </p:sp>
          </mc:Choice>
          <mc:Fallback>
            <p:sp>
              <p:nvSpPr>
                <p:cNvPr id="9" name="Rectangle 8">
                  <a:extLst>
                    <a:ext uri="{FF2B5EF4-FFF2-40B4-BE49-F238E27FC236}">
                      <a16:creationId xmlns:a16="http://schemas.microsoft.com/office/drawing/2014/main" id="{496A8580-995D-0448-5625-10D6A40031A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91344" y="3758898"/>
                  <a:ext cx="3592285" cy="900188"/>
                </a:xfrm>
                <a:prstGeom prst="rect">
                  <a:avLst/>
                </a:prstGeom>
                <a:blipFill>
                  <a:blip r:embed="rId12"/>
                  <a:stretch>
                    <a:fillRect t="-680" b="-7483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6528D03-EF95-D866-DFE6-10477E39CF16}"/>
              </a:ext>
            </a:extLst>
          </p:cNvPr>
          <p:cNvGrpSpPr/>
          <p:nvPr/>
        </p:nvGrpSpPr>
        <p:grpSpPr>
          <a:xfrm>
            <a:off x="609600" y="5177001"/>
            <a:ext cx="4648200" cy="1317172"/>
            <a:chOff x="609600" y="5177001"/>
            <a:chExt cx="4648200" cy="1317172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60EF8745-29A8-D532-561F-618F1449CF89}"/>
                </a:ext>
              </a:extLst>
            </p:cNvPr>
            <p:cNvGrpSpPr/>
            <p:nvPr/>
          </p:nvGrpSpPr>
          <p:grpSpPr>
            <a:xfrm>
              <a:off x="609600" y="5177001"/>
              <a:ext cx="4648200" cy="1317172"/>
              <a:chOff x="3799114" y="2438400"/>
              <a:chExt cx="4648200" cy="1317172"/>
            </a:xfrm>
          </p:grpSpPr>
          <p:pic>
            <p:nvPicPr>
              <p:cNvPr id="15" name="Picture 14" descr="A picture containing icon&#10;&#10;Description automatically generated">
                <a:extLst>
                  <a:ext uri="{FF2B5EF4-FFF2-40B4-BE49-F238E27FC236}">
                    <a16:creationId xmlns:a16="http://schemas.microsoft.com/office/drawing/2014/main" id="{E0CF37F8-8F31-3B1D-BFEE-58562976282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175" t="32222" r="19048" b="48572"/>
              <a:stretch/>
            </p:blipFill>
            <p:spPr>
              <a:xfrm>
                <a:off x="3799114" y="2438400"/>
                <a:ext cx="4648200" cy="1317172"/>
              </a:xfrm>
              <a:prstGeom prst="rect">
                <a:avLst/>
              </a:prstGeom>
              <a:effectLst>
                <a:innerShdw blurRad="38100" dist="38100" dir="8100000">
                  <a:prstClr val="black">
                    <a:alpha val="50000"/>
                  </a:prstClr>
                </a:innerShdw>
              </a:effectLst>
            </p:spPr>
          </p:pic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2797A02F-5F09-8071-A67B-91FE68761D6A}"/>
                  </a:ext>
                </a:extLst>
              </p:cNvPr>
              <p:cNvSpPr txBox="1"/>
              <p:nvPr/>
            </p:nvSpPr>
            <p:spPr>
              <a:xfrm>
                <a:off x="4245429" y="2567311"/>
                <a:ext cx="43542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C</a:t>
                </a:r>
              </a:p>
            </p:txBody>
          </p:sp>
        </p:grp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4" name="Rectangle 13">
                  <a:extLst>
                    <a:ext uri="{FF2B5EF4-FFF2-40B4-BE49-F238E27FC236}">
                      <a16:creationId xmlns:a16="http://schemas.microsoft.com/office/drawing/2014/main" id="{FA7359ED-D0C1-32D6-6ECC-B6EA43ACEEEE}"/>
                    </a:ext>
                  </a:extLst>
                </p:cNvPr>
                <p:cNvSpPr/>
                <p:nvPr/>
              </p:nvSpPr>
              <p:spPr>
                <a:xfrm>
                  <a:off x="1491343" y="5447513"/>
                  <a:ext cx="3592285" cy="90018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36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36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𝟑</m:t>
                            </m:r>
                          </m:num>
                          <m:den>
                            <m:r>
                              <a:rPr kumimoji="0" lang="en-US" sz="36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𝟓</m:t>
                            </m:r>
                          </m:den>
                        </m:f>
                      </m:oMath>
                    </m:oMathPara>
                  </a14:m>
                  <a:endPara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66CC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endParaRPr>
                </a:p>
              </p:txBody>
            </p:sp>
          </mc:Choice>
          <mc:Fallback>
            <p:sp>
              <p:nvSpPr>
                <p:cNvPr id="14" name="Rectangle 13">
                  <a:extLst>
                    <a:ext uri="{FF2B5EF4-FFF2-40B4-BE49-F238E27FC236}">
                      <a16:creationId xmlns:a16="http://schemas.microsoft.com/office/drawing/2014/main" id="{FA7359ED-D0C1-32D6-6ECC-B6EA43ACEEE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91343" y="5447513"/>
                  <a:ext cx="3592285" cy="900188"/>
                </a:xfrm>
                <a:prstGeom prst="rect">
                  <a:avLst/>
                </a:prstGeom>
                <a:blipFill>
                  <a:blip r:embed="rId13"/>
                  <a:stretch>
                    <a:fillRect t="-680" b="-7483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1C05DB24-DB19-B7F0-5760-4956BEFC124B}"/>
              </a:ext>
            </a:extLst>
          </p:cNvPr>
          <p:cNvGrpSpPr/>
          <p:nvPr/>
        </p:nvGrpSpPr>
        <p:grpSpPr>
          <a:xfrm>
            <a:off x="6847114" y="3496001"/>
            <a:ext cx="4648200" cy="1317173"/>
            <a:chOff x="6847114" y="3496001"/>
            <a:chExt cx="4648200" cy="1317173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CE612D83-B510-2DAA-532C-D1B5AD5B4D91}"/>
                </a:ext>
              </a:extLst>
            </p:cNvPr>
            <p:cNvGrpSpPr/>
            <p:nvPr/>
          </p:nvGrpSpPr>
          <p:grpSpPr>
            <a:xfrm>
              <a:off x="6847114" y="3496001"/>
              <a:ext cx="4648200" cy="1317173"/>
              <a:chOff x="3799114" y="3918856"/>
              <a:chExt cx="4648200" cy="1317173"/>
            </a:xfrm>
          </p:grpSpPr>
          <p:pic>
            <p:nvPicPr>
              <p:cNvPr id="20" name="Picture 19" descr="A picture containing icon&#10;&#10;Description automatically generated">
                <a:extLst>
                  <a:ext uri="{FF2B5EF4-FFF2-40B4-BE49-F238E27FC236}">
                    <a16:creationId xmlns:a16="http://schemas.microsoft.com/office/drawing/2014/main" id="{C59AF107-2829-CEFF-E7A3-D95D9C096CC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175" t="53809" r="19048" b="26985"/>
              <a:stretch/>
            </p:blipFill>
            <p:spPr>
              <a:xfrm>
                <a:off x="3799114" y="3918856"/>
                <a:ext cx="4648200" cy="1317173"/>
              </a:xfrm>
              <a:prstGeom prst="rect">
                <a:avLst/>
              </a:prstGeom>
              <a:effectLst>
                <a:innerShdw blurRad="38100" dist="38100" dir="8100000">
                  <a:prstClr val="black">
                    <a:alpha val="50000"/>
                  </a:prstClr>
                </a:innerShdw>
              </a:effectLst>
            </p:spPr>
          </p:pic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D306F650-8D47-FA7A-87E3-C9C41804DE8E}"/>
                  </a:ext>
                </a:extLst>
              </p:cNvPr>
              <p:cNvSpPr txBox="1"/>
              <p:nvPr/>
            </p:nvSpPr>
            <p:spPr>
              <a:xfrm>
                <a:off x="4245428" y="4060023"/>
                <a:ext cx="43542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B</a:t>
                </a:r>
              </a:p>
            </p:txBody>
          </p:sp>
        </p:grp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9" name="Rectangle 18">
                  <a:extLst>
                    <a:ext uri="{FF2B5EF4-FFF2-40B4-BE49-F238E27FC236}">
                      <a16:creationId xmlns:a16="http://schemas.microsoft.com/office/drawing/2014/main" id="{1FA7B462-4BBF-BC46-40A6-0348E59804AE}"/>
                    </a:ext>
                  </a:extLst>
                </p:cNvPr>
                <p:cNvSpPr/>
                <p:nvPr/>
              </p:nvSpPr>
              <p:spPr>
                <a:xfrm>
                  <a:off x="7728857" y="3772661"/>
                  <a:ext cx="3592285" cy="90018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36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36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𝟏</m:t>
                            </m:r>
                          </m:num>
                          <m:den>
                            <m:r>
                              <a:rPr kumimoji="0" lang="en-US" sz="36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𝟑</m:t>
                            </m:r>
                          </m:den>
                        </m:f>
                      </m:oMath>
                    </m:oMathPara>
                  </a14:m>
                  <a:endPara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66CC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endParaRPr>
                </a:p>
              </p:txBody>
            </p:sp>
          </mc:Choice>
          <mc:Fallback>
            <p:sp>
              <p:nvSpPr>
                <p:cNvPr id="19" name="Rectangle 18">
                  <a:extLst>
                    <a:ext uri="{FF2B5EF4-FFF2-40B4-BE49-F238E27FC236}">
                      <a16:creationId xmlns:a16="http://schemas.microsoft.com/office/drawing/2014/main" id="{1FA7B462-4BBF-BC46-40A6-0348E59804A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28857" y="3772661"/>
                  <a:ext cx="3592285" cy="900188"/>
                </a:xfrm>
                <a:prstGeom prst="rect">
                  <a:avLst/>
                </a:prstGeom>
                <a:blipFill>
                  <a:blip r:embed="rId14"/>
                  <a:stretch>
                    <a:fillRect t="-676" b="-6757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B3F94F2B-F6A6-49F5-2F83-5BA193CA5E6C}"/>
              </a:ext>
            </a:extLst>
          </p:cNvPr>
          <p:cNvGrpSpPr/>
          <p:nvPr/>
        </p:nvGrpSpPr>
        <p:grpSpPr>
          <a:xfrm>
            <a:off x="6847114" y="5177000"/>
            <a:ext cx="4648200" cy="1317173"/>
            <a:chOff x="6847114" y="5177000"/>
            <a:chExt cx="4648200" cy="1317173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41D7808E-2EAD-DDE4-B457-F684C2FED26B}"/>
                </a:ext>
              </a:extLst>
            </p:cNvPr>
            <p:cNvGrpSpPr/>
            <p:nvPr/>
          </p:nvGrpSpPr>
          <p:grpSpPr>
            <a:xfrm>
              <a:off x="6847114" y="5177000"/>
              <a:ext cx="4648200" cy="1317173"/>
              <a:chOff x="3799114" y="5497286"/>
              <a:chExt cx="4648200" cy="1317173"/>
            </a:xfrm>
          </p:grpSpPr>
          <p:pic>
            <p:nvPicPr>
              <p:cNvPr id="25" name="Picture 24" descr="A picture containing icon&#10;&#10;Description automatically generated">
                <a:extLst>
                  <a:ext uri="{FF2B5EF4-FFF2-40B4-BE49-F238E27FC236}">
                    <a16:creationId xmlns:a16="http://schemas.microsoft.com/office/drawing/2014/main" id="{1E1E2329-77B5-3C14-5853-D9510282089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175" t="76825" r="19048" b="3969"/>
              <a:stretch/>
            </p:blipFill>
            <p:spPr>
              <a:xfrm>
                <a:off x="3799114" y="5497286"/>
                <a:ext cx="4648200" cy="1317173"/>
              </a:xfrm>
              <a:prstGeom prst="rect">
                <a:avLst/>
              </a:prstGeom>
              <a:effectLst>
                <a:innerShdw blurRad="38100" dist="38100" dir="8100000">
                  <a:prstClr val="black">
                    <a:alpha val="50000"/>
                  </a:prstClr>
                </a:innerShdw>
              </a:effectLst>
            </p:spPr>
          </p:pic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E3593777-5F79-AF10-1550-3E7698F9D0DD}"/>
                  </a:ext>
                </a:extLst>
              </p:cNvPr>
              <p:cNvSpPr txBox="1"/>
              <p:nvPr/>
            </p:nvSpPr>
            <p:spPr>
              <a:xfrm>
                <a:off x="4245428" y="5663977"/>
                <a:ext cx="43542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D</a:t>
                </a:r>
              </a:p>
            </p:txBody>
          </p:sp>
        </p:grp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ECF73C99-EF8C-6F83-6850-A93403CE316F}"/>
                    </a:ext>
                  </a:extLst>
                </p:cNvPr>
                <p:cNvSpPr/>
                <p:nvPr/>
              </p:nvSpPr>
              <p:spPr>
                <a:xfrm>
                  <a:off x="7728857" y="5447513"/>
                  <a:ext cx="3592285" cy="90018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36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36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𝟏</m:t>
                            </m:r>
                          </m:num>
                          <m:den>
                            <m:r>
                              <a:rPr kumimoji="0" lang="en-US" sz="36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𝟏𝟓</m:t>
                            </m:r>
                          </m:den>
                        </m:f>
                      </m:oMath>
                    </m:oMathPara>
                  </a14:m>
                  <a:endPara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66CC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endParaRPr>
                </a:p>
              </p:txBody>
            </p:sp>
          </mc:Choice>
          <mc:Fallback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ECF73C99-EF8C-6F83-6850-A93403CE316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28857" y="5447513"/>
                  <a:ext cx="3592285" cy="900188"/>
                </a:xfrm>
                <a:prstGeom prst="rect">
                  <a:avLst/>
                </a:prstGeom>
                <a:blipFill>
                  <a:blip r:embed="rId15"/>
                  <a:stretch>
                    <a:fillRect t="-680" b="-7483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27" name="Picture 2" descr="Pin on Cony brown">
            <a:extLst>
              <a:ext uri="{FF2B5EF4-FFF2-40B4-BE49-F238E27FC236}">
                <a16:creationId xmlns:a16="http://schemas.microsoft.com/office/drawing/2014/main" id="{EB498F12-8990-DF69-FF3F-532F91E21A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880" y="2480587"/>
            <a:ext cx="3504240" cy="3348000"/>
          </a:xfrm>
          <a:prstGeom prst="rect">
            <a:avLst/>
          </a:prstGeom>
          <a:noFill/>
          <a:effectLst>
            <a:innerShdw blurRad="63500" dist="50800" dir="1620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Pin on Cony brown">
            <a:extLst>
              <a:ext uri="{FF2B5EF4-FFF2-40B4-BE49-F238E27FC236}">
                <a16:creationId xmlns:a16="http://schemas.microsoft.com/office/drawing/2014/main" id="{A0DBD6EA-6574-1D73-9768-8D80CE7A1D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9772" y="2480587"/>
            <a:ext cx="3504240" cy="3348000"/>
          </a:xfrm>
          <a:prstGeom prst="rect">
            <a:avLst/>
          </a:prstGeom>
          <a:noFill/>
          <a:effectLst>
            <a:innerShdw blurRad="63500" dist="50800" dir="1620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Pin on Cony brown">
            <a:extLst>
              <a:ext uri="{FF2B5EF4-FFF2-40B4-BE49-F238E27FC236}">
                <a16:creationId xmlns:a16="http://schemas.microsoft.com/office/drawing/2014/main" id="{8982B470-BDEF-4158-3B1E-2484A33ABA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880" y="2480587"/>
            <a:ext cx="3504240" cy="3348000"/>
          </a:xfrm>
          <a:prstGeom prst="rect">
            <a:avLst/>
          </a:prstGeom>
          <a:noFill/>
          <a:effectLst>
            <a:innerShdw blurRad="63500" dist="50800" dir="1620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0">
            <a:hlinkClick r:id="rId17" action="ppaction://hlinksldjump"/>
            <a:extLst>
              <a:ext uri="{FF2B5EF4-FFF2-40B4-BE49-F238E27FC236}">
                <a16:creationId xmlns:a16="http://schemas.microsoft.com/office/drawing/2014/main" id="{9C4CB3C2-F825-3131-2D44-CBC7359EC2A0}"/>
              </a:ext>
            </a:extLst>
          </p:cNvPr>
          <p:cNvPicPr>
            <a:picLocks noChangeAspect="1"/>
          </p:cNvPicPr>
          <p:nvPr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86834" flipH="1">
            <a:off x="10664471" y="259640"/>
            <a:ext cx="1260000" cy="1260000"/>
          </a:xfrm>
          <a:prstGeom prst="rect">
            <a:avLst/>
          </a:prstGeom>
        </p:spPr>
      </p:pic>
      <p:pic>
        <p:nvPicPr>
          <p:cNvPr id="3" name="Picture 2" descr="A picture containing calendar&#10;&#10;Description automatically generated">
            <a:extLst>
              <a:ext uri="{FF2B5EF4-FFF2-40B4-BE49-F238E27FC236}">
                <a16:creationId xmlns:a16="http://schemas.microsoft.com/office/drawing/2014/main" id="{FC0C7C38-C43B-7A0F-7CEE-A39DEB49EE17}"/>
              </a:ext>
            </a:extLst>
          </p:cNvPr>
          <p:cNvPicPr>
            <a:picLocks noChangeAspect="1"/>
          </p:cNvPicPr>
          <p:nvPr/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6000" y="1868992"/>
            <a:ext cx="4680000" cy="46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04167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ả-lời-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42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75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75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ả-lời-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42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75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75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ả-lời-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"/>
                            </p:stCondLst>
                            <p:childTnLst>
                              <p:par>
                                <p:cTn id="72" presetID="42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75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75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2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00"/>
                            </p:stCondLst>
                            <p:childTnLst>
                              <p:par>
                                <p:cTn id="8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ả-lời-đú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000"/>
                            </p:stCondLst>
                            <p:childTnLst>
                              <p:par>
                                <p:cTn id="88" presetID="42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75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75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26" presetClass="emph" presetSubtype="0" repeatCount="5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8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组合 1">
            <a:extLst>
              <a:ext uri="{FF2B5EF4-FFF2-40B4-BE49-F238E27FC236}">
                <a16:creationId xmlns:a16="http://schemas.microsoft.com/office/drawing/2014/main" id="{4BE54CBF-2FEC-46F4-BD23-6FF29F19D94F}"/>
              </a:ext>
            </a:extLst>
          </p:cNvPr>
          <p:cNvGrpSpPr/>
          <p:nvPr/>
        </p:nvGrpSpPr>
        <p:grpSpPr>
          <a:xfrm>
            <a:off x="-3195" y="0"/>
            <a:ext cx="12195196" cy="6858000"/>
            <a:chOff x="-3195" y="0"/>
            <a:chExt cx="12195196" cy="6858000"/>
          </a:xfrm>
        </p:grpSpPr>
        <p:pic>
          <p:nvPicPr>
            <p:cNvPr id="31" name="图片 9" descr="文本, 背景图案&#10;&#10;描述已自动生成">
              <a:extLst>
                <a:ext uri="{FF2B5EF4-FFF2-40B4-BE49-F238E27FC236}">
                  <a16:creationId xmlns:a16="http://schemas.microsoft.com/office/drawing/2014/main" id="{06EFB552-0CD1-4DD7-BD1E-A3A9B6F39B4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95" y="0"/>
              <a:ext cx="12195196" cy="6858000"/>
            </a:xfrm>
            <a:prstGeom prst="rect">
              <a:avLst/>
            </a:prstGeom>
          </p:spPr>
        </p:pic>
        <p:pic>
          <p:nvPicPr>
            <p:cNvPr id="33" name="图片 10" descr="形状&#10;&#10;描述已自动生成">
              <a:extLst>
                <a:ext uri="{FF2B5EF4-FFF2-40B4-BE49-F238E27FC236}">
                  <a16:creationId xmlns:a16="http://schemas.microsoft.com/office/drawing/2014/main" id="{B9534867-E243-4783-953F-A21F416E8FF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336" y="135762"/>
              <a:ext cx="11881320" cy="6586476"/>
            </a:xfrm>
            <a:prstGeom prst="rect">
              <a:avLst/>
            </a:prstGeom>
            <a:effectLst>
              <a:outerShdw blurRad="762000" algn="ctr" rotWithShape="0">
                <a:prstClr val="black">
                  <a:alpha val="20000"/>
                </a:prstClr>
              </a:outerShdw>
            </a:effectLst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27143AA1-7934-FCA0-09AD-47CD8AF3919C}"/>
              </a:ext>
            </a:extLst>
          </p:cNvPr>
          <p:cNvGrpSpPr/>
          <p:nvPr/>
        </p:nvGrpSpPr>
        <p:grpSpPr>
          <a:xfrm>
            <a:off x="1775824" y="137759"/>
            <a:ext cx="8678453" cy="3312000"/>
            <a:chOff x="1775824" y="137759"/>
            <a:chExt cx="8678453" cy="3312000"/>
          </a:xfrm>
        </p:grpSpPr>
        <p:pic>
          <p:nvPicPr>
            <p:cNvPr id="5" name="Picture 4" descr="A screenshot of a computer&#10;&#10;Description automatically generated with low confidence">
              <a:extLst>
                <a:ext uri="{FF2B5EF4-FFF2-40B4-BE49-F238E27FC236}">
                  <a16:creationId xmlns:a16="http://schemas.microsoft.com/office/drawing/2014/main" id="{1C5BFEC0-9D37-566E-29FB-48EA11C73CC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colorTemperature colorTemp="8800"/>
                      </a14:imgEffect>
                      <a14:imgEffect>
                        <a14:saturation sat="3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5824" y="137759"/>
              <a:ext cx="8640352" cy="3312000"/>
            </a:xfrm>
            <a:prstGeom prst="rect">
              <a:avLst/>
            </a:prstGeom>
            <a:effectLst>
              <a:innerShdw blurRad="38100" dist="25400" dir="5400000">
                <a:prstClr val="black">
                  <a:alpha val="35000"/>
                </a:prstClr>
              </a:innerShdw>
            </a:effectLst>
          </p:spPr>
        </p:pic>
        <mc:AlternateContent xmlns:mc="http://schemas.openxmlformats.org/markup-compatibility/2006">
          <mc:Choice xmlns:a14="http://schemas.microsoft.com/office/drawing/2010/main" Requires="a14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65BB4E42-1224-FAFE-3271-CB48B71DE694}"/>
                    </a:ext>
                  </a:extLst>
                </p:cNvPr>
                <p:cNvSpPr txBox="1"/>
                <p:nvPr/>
              </p:nvSpPr>
              <p:spPr>
                <a:xfrm>
                  <a:off x="1813925" y="656984"/>
                  <a:ext cx="8640352" cy="134498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5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2.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kumimoji="0" lang="en-US" sz="5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5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𝟓</m:t>
                          </m:r>
                        </m:num>
                        <m:den>
                          <m:r>
                            <a:rPr kumimoji="0" lang="en-US" sz="5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𝟗</m:t>
                          </m:r>
                        </m:den>
                      </m:f>
                    </m:oMath>
                  </a14:m>
                  <a:r>
                    <a:rPr kumimoji="0" lang="en-US" sz="5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rPr>
                    <a:t> -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kumimoji="0" lang="en-US" sz="54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5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</m:t>
                          </m:r>
                        </m:num>
                        <m:den>
                          <m:r>
                            <a:rPr kumimoji="0" lang="en-US" sz="5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𝟑</m:t>
                          </m:r>
                        </m:den>
                      </m:f>
                    </m:oMath>
                  </a14:m>
                  <a:r>
                    <a:rPr kumimoji="0" lang="en-US" sz="4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Calibri" panose="020F0502020204030204" charset="0"/>
                    </a:rPr>
                    <a:t> = ?</a:t>
                  </a:r>
                </a:p>
              </p:txBody>
            </p:sp>
          </mc:Choice>
          <mc:Fallback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65BB4E42-1224-FAFE-3271-CB48B71DE69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13925" y="656984"/>
                  <a:ext cx="8640352" cy="1344984"/>
                </a:xfrm>
                <a:prstGeom prst="rect">
                  <a:avLst/>
                </a:prstGeom>
                <a:blipFill>
                  <a:blip r:embed="rId10"/>
                  <a:stretch>
                    <a:fillRect b="-1181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6BC554E0-657A-4E83-C2CB-37CFB2BCCDE2}"/>
              </a:ext>
            </a:extLst>
          </p:cNvPr>
          <p:cNvGrpSpPr/>
          <p:nvPr/>
        </p:nvGrpSpPr>
        <p:grpSpPr>
          <a:xfrm>
            <a:off x="609600" y="3496002"/>
            <a:ext cx="4648200" cy="1317172"/>
            <a:chOff x="609600" y="3496002"/>
            <a:chExt cx="4648200" cy="1317172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29A4D951-AF85-F814-7862-3B862533E01B}"/>
                </a:ext>
              </a:extLst>
            </p:cNvPr>
            <p:cNvGrpSpPr/>
            <p:nvPr/>
          </p:nvGrpSpPr>
          <p:grpSpPr>
            <a:xfrm>
              <a:off x="609600" y="3496002"/>
              <a:ext cx="4648200" cy="1317172"/>
              <a:chOff x="3799114" y="838200"/>
              <a:chExt cx="4648200" cy="1317172"/>
            </a:xfrm>
          </p:grpSpPr>
          <p:pic>
            <p:nvPicPr>
              <p:cNvPr id="10" name="Picture 9" descr="A picture containing icon&#10;&#10;Description automatically generated">
                <a:extLst>
                  <a:ext uri="{FF2B5EF4-FFF2-40B4-BE49-F238E27FC236}">
                    <a16:creationId xmlns:a16="http://schemas.microsoft.com/office/drawing/2014/main" id="{1FB8835A-D7D5-B246-1B7E-43EF79776A8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175" t="8888" r="19048" b="71905"/>
              <a:stretch/>
            </p:blipFill>
            <p:spPr>
              <a:xfrm>
                <a:off x="3799114" y="838200"/>
                <a:ext cx="4648200" cy="1317172"/>
              </a:xfrm>
              <a:prstGeom prst="rect">
                <a:avLst/>
              </a:prstGeom>
              <a:effectLst>
                <a:innerShdw blurRad="38100" dist="38100" dir="8100000">
                  <a:prstClr val="black">
                    <a:alpha val="50000"/>
                  </a:prstClr>
                </a:innerShdw>
              </a:effectLst>
            </p:spPr>
          </p:pic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9471FBB-0C77-AFD8-61CC-8B3EB3741285}"/>
                  </a:ext>
                </a:extLst>
              </p:cNvPr>
              <p:cNvSpPr txBox="1"/>
              <p:nvPr/>
            </p:nvSpPr>
            <p:spPr>
              <a:xfrm>
                <a:off x="4245429" y="975640"/>
                <a:ext cx="43542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>
                      <a:glow>
                        <a:prstClr val="white"/>
                      </a:glow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A</a:t>
                </a:r>
              </a:p>
            </p:txBody>
          </p:sp>
        </p:grp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9" name="Rectangle 8">
                  <a:extLst>
                    <a:ext uri="{FF2B5EF4-FFF2-40B4-BE49-F238E27FC236}">
                      <a16:creationId xmlns:a16="http://schemas.microsoft.com/office/drawing/2014/main" id="{B08B40A0-C72B-073A-1F06-5258655608EC}"/>
                    </a:ext>
                  </a:extLst>
                </p:cNvPr>
                <p:cNvSpPr/>
                <p:nvPr/>
              </p:nvSpPr>
              <p:spPr>
                <a:xfrm>
                  <a:off x="1491344" y="3758898"/>
                  <a:ext cx="3592285" cy="90018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36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36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𝟐</m:t>
                            </m:r>
                          </m:num>
                          <m:den>
                            <m:r>
                              <a:rPr kumimoji="0" lang="en-US" sz="36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𝟗</m:t>
                            </m:r>
                          </m:den>
                        </m:f>
                      </m:oMath>
                    </m:oMathPara>
                  </a14:m>
                  <a:endPara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66CC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endParaRPr>
                </a:p>
              </p:txBody>
            </p:sp>
          </mc:Choice>
          <mc:Fallback>
            <p:sp>
              <p:nvSpPr>
                <p:cNvPr id="9" name="Rectangle 8">
                  <a:extLst>
                    <a:ext uri="{FF2B5EF4-FFF2-40B4-BE49-F238E27FC236}">
                      <a16:creationId xmlns:a16="http://schemas.microsoft.com/office/drawing/2014/main" id="{B08B40A0-C72B-073A-1F06-5258655608E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91344" y="3758898"/>
                  <a:ext cx="3592285" cy="900188"/>
                </a:xfrm>
                <a:prstGeom prst="rect">
                  <a:avLst/>
                </a:prstGeom>
                <a:blipFill>
                  <a:blip r:embed="rId12"/>
                  <a:stretch>
                    <a:fillRect t="-680" b="-7483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257433F-2077-6395-8949-F21BBC995DFF}"/>
              </a:ext>
            </a:extLst>
          </p:cNvPr>
          <p:cNvGrpSpPr/>
          <p:nvPr/>
        </p:nvGrpSpPr>
        <p:grpSpPr>
          <a:xfrm>
            <a:off x="609600" y="5177001"/>
            <a:ext cx="4648200" cy="1317172"/>
            <a:chOff x="609600" y="5177001"/>
            <a:chExt cx="4648200" cy="1317172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8FF674B0-6B5F-7F95-3F52-81BC939FE477}"/>
                </a:ext>
              </a:extLst>
            </p:cNvPr>
            <p:cNvGrpSpPr/>
            <p:nvPr/>
          </p:nvGrpSpPr>
          <p:grpSpPr>
            <a:xfrm>
              <a:off x="609600" y="5177001"/>
              <a:ext cx="4648200" cy="1317172"/>
              <a:chOff x="3799114" y="2438400"/>
              <a:chExt cx="4648200" cy="1317172"/>
            </a:xfrm>
          </p:grpSpPr>
          <p:pic>
            <p:nvPicPr>
              <p:cNvPr id="15" name="Picture 14" descr="A picture containing icon&#10;&#10;Description automatically generated">
                <a:extLst>
                  <a:ext uri="{FF2B5EF4-FFF2-40B4-BE49-F238E27FC236}">
                    <a16:creationId xmlns:a16="http://schemas.microsoft.com/office/drawing/2014/main" id="{16521D28-69A0-5E6F-710A-BA648FE8C10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175" t="32222" r="19048" b="48572"/>
              <a:stretch/>
            </p:blipFill>
            <p:spPr>
              <a:xfrm>
                <a:off x="3799114" y="2438400"/>
                <a:ext cx="4648200" cy="1317172"/>
              </a:xfrm>
              <a:prstGeom prst="rect">
                <a:avLst/>
              </a:prstGeom>
              <a:effectLst>
                <a:innerShdw blurRad="38100" dist="38100" dir="8100000">
                  <a:prstClr val="black">
                    <a:alpha val="50000"/>
                  </a:prstClr>
                </a:innerShdw>
              </a:effectLst>
            </p:spPr>
          </p:pic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FFDC43BF-9CD2-DEEE-AA12-29BEAB7BABC4}"/>
                  </a:ext>
                </a:extLst>
              </p:cNvPr>
              <p:cNvSpPr txBox="1"/>
              <p:nvPr/>
            </p:nvSpPr>
            <p:spPr>
              <a:xfrm>
                <a:off x="4245429" y="2567311"/>
                <a:ext cx="43542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C</a:t>
                </a:r>
              </a:p>
            </p:txBody>
          </p:sp>
        </p:grp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4" name="Rectangle 13">
                  <a:extLst>
                    <a:ext uri="{FF2B5EF4-FFF2-40B4-BE49-F238E27FC236}">
                      <a16:creationId xmlns:a16="http://schemas.microsoft.com/office/drawing/2014/main" id="{DA844A29-FC51-A2EC-4FE1-2FB51A5F607B}"/>
                    </a:ext>
                  </a:extLst>
                </p:cNvPr>
                <p:cNvSpPr/>
                <p:nvPr/>
              </p:nvSpPr>
              <p:spPr>
                <a:xfrm>
                  <a:off x="1491343" y="5447513"/>
                  <a:ext cx="3592285" cy="90018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36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36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𝟏</m:t>
                            </m:r>
                          </m:num>
                          <m:den>
                            <m:r>
                              <a:rPr kumimoji="0" lang="en-US" sz="36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𝟗</m:t>
                            </m:r>
                          </m:den>
                        </m:f>
                      </m:oMath>
                    </m:oMathPara>
                  </a14:m>
                  <a:endPara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66CC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endParaRPr>
                </a:p>
              </p:txBody>
            </p:sp>
          </mc:Choice>
          <mc:Fallback>
            <p:sp>
              <p:nvSpPr>
                <p:cNvPr id="14" name="Rectangle 13">
                  <a:extLst>
                    <a:ext uri="{FF2B5EF4-FFF2-40B4-BE49-F238E27FC236}">
                      <a16:creationId xmlns:a16="http://schemas.microsoft.com/office/drawing/2014/main" id="{DA844A29-FC51-A2EC-4FE1-2FB51A5F607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91343" y="5447513"/>
                  <a:ext cx="3592285" cy="900188"/>
                </a:xfrm>
                <a:prstGeom prst="rect">
                  <a:avLst/>
                </a:prstGeom>
                <a:blipFill>
                  <a:blip r:embed="rId13"/>
                  <a:stretch>
                    <a:fillRect t="-680" b="-7483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DF0679D-11C1-31BB-140C-70D8A5B45B4E}"/>
              </a:ext>
            </a:extLst>
          </p:cNvPr>
          <p:cNvGrpSpPr/>
          <p:nvPr/>
        </p:nvGrpSpPr>
        <p:grpSpPr>
          <a:xfrm>
            <a:off x="6847114" y="3496001"/>
            <a:ext cx="4648200" cy="1317173"/>
            <a:chOff x="6847114" y="3496001"/>
            <a:chExt cx="4648200" cy="1317173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74170C02-C74A-5FB6-7465-A19B1143F03B}"/>
                </a:ext>
              </a:extLst>
            </p:cNvPr>
            <p:cNvGrpSpPr/>
            <p:nvPr/>
          </p:nvGrpSpPr>
          <p:grpSpPr>
            <a:xfrm>
              <a:off x="6847114" y="3496001"/>
              <a:ext cx="4648200" cy="1317173"/>
              <a:chOff x="3799114" y="3918856"/>
              <a:chExt cx="4648200" cy="1317173"/>
            </a:xfrm>
          </p:grpSpPr>
          <p:pic>
            <p:nvPicPr>
              <p:cNvPr id="20" name="Picture 19" descr="A picture containing icon&#10;&#10;Description automatically generated">
                <a:extLst>
                  <a:ext uri="{FF2B5EF4-FFF2-40B4-BE49-F238E27FC236}">
                    <a16:creationId xmlns:a16="http://schemas.microsoft.com/office/drawing/2014/main" id="{E27A2FC0-6C4D-2C59-B920-2A81C170092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175" t="53809" r="19048" b="26985"/>
              <a:stretch/>
            </p:blipFill>
            <p:spPr>
              <a:xfrm>
                <a:off x="3799114" y="3918856"/>
                <a:ext cx="4648200" cy="1317173"/>
              </a:xfrm>
              <a:prstGeom prst="rect">
                <a:avLst/>
              </a:prstGeom>
              <a:effectLst>
                <a:innerShdw blurRad="38100" dist="38100" dir="8100000">
                  <a:prstClr val="black">
                    <a:alpha val="50000"/>
                  </a:prstClr>
                </a:innerShdw>
              </a:effectLst>
            </p:spPr>
          </p:pic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DC3FDC64-A5A8-3931-F5D5-872D9EBB0F05}"/>
                  </a:ext>
                </a:extLst>
              </p:cNvPr>
              <p:cNvSpPr txBox="1"/>
              <p:nvPr/>
            </p:nvSpPr>
            <p:spPr>
              <a:xfrm>
                <a:off x="4245428" y="4060023"/>
                <a:ext cx="43542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B</a:t>
                </a:r>
              </a:p>
            </p:txBody>
          </p:sp>
        </p:grp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9" name="Rectangle 18">
                  <a:extLst>
                    <a:ext uri="{FF2B5EF4-FFF2-40B4-BE49-F238E27FC236}">
                      <a16:creationId xmlns:a16="http://schemas.microsoft.com/office/drawing/2014/main" id="{5B571D06-6728-1B7D-4225-ACD3BA2A44E9}"/>
                    </a:ext>
                  </a:extLst>
                </p:cNvPr>
                <p:cNvSpPr/>
                <p:nvPr/>
              </p:nvSpPr>
              <p:spPr>
                <a:xfrm>
                  <a:off x="7728857" y="3772661"/>
                  <a:ext cx="3592285" cy="90018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36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36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𝟒</m:t>
                            </m:r>
                          </m:num>
                          <m:den>
                            <m:r>
                              <a:rPr kumimoji="0" lang="en-US" sz="36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𝟗</m:t>
                            </m:r>
                          </m:den>
                        </m:f>
                      </m:oMath>
                    </m:oMathPara>
                  </a14:m>
                  <a:endPara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66CC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endParaRPr>
                </a:p>
              </p:txBody>
            </p:sp>
          </mc:Choice>
          <mc:Fallback>
            <p:sp>
              <p:nvSpPr>
                <p:cNvPr id="19" name="Rectangle 18">
                  <a:extLst>
                    <a:ext uri="{FF2B5EF4-FFF2-40B4-BE49-F238E27FC236}">
                      <a16:creationId xmlns:a16="http://schemas.microsoft.com/office/drawing/2014/main" id="{5B571D06-6728-1B7D-4225-ACD3BA2A44E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28857" y="3772661"/>
                  <a:ext cx="3592285" cy="900188"/>
                </a:xfrm>
                <a:prstGeom prst="rect">
                  <a:avLst/>
                </a:prstGeom>
                <a:blipFill>
                  <a:blip r:embed="rId14"/>
                  <a:stretch>
                    <a:fillRect b="-6757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3C10EA08-5727-8A9C-3100-4F3C76C6E644}"/>
              </a:ext>
            </a:extLst>
          </p:cNvPr>
          <p:cNvGrpSpPr/>
          <p:nvPr/>
        </p:nvGrpSpPr>
        <p:grpSpPr>
          <a:xfrm>
            <a:off x="6847114" y="5177000"/>
            <a:ext cx="4648200" cy="1317173"/>
            <a:chOff x="6847114" y="5177000"/>
            <a:chExt cx="4648200" cy="1317173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78F263C9-4C6D-79F8-85F6-74A3E1861E3C}"/>
                </a:ext>
              </a:extLst>
            </p:cNvPr>
            <p:cNvGrpSpPr/>
            <p:nvPr/>
          </p:nvGrpSpPr>
          <p:grpSpPr>
            <a:xfrm>
              <a:off x="6847114" y="5177000"/>
              <a:ext cx="4648200" cy="1317173"/>
              <a:chOff x="3799114" y="5497286"/>
              <a:chExt cx="4648200" cy="1317173"/>
            </a:xfrm>
          </p:grpSpPr>
          <p:pic>
            <p:nvPicPr>
              <p:cNvPr id="25" name="Picture 24" descr="A picture containing icon&#10;&#10;Description automatically generated">
                <a:extLst>
                  <a:ext uri="{FF2B5EF4-FFF2-40B4-BE49-F238E27FC236}">
                    <a16:creationId xmlns:a16="http://schemas.microsoft.com/office/drawing/2014/main" id="{99D65F34-0535-1DCD-C49C-CAF8A29E0E6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175" t="76825" r="19048" b="3969"/>
              <a:stretch/>
            </p:blipFill>
            <p:spPr>
              <a:xfrm>
                <a:off x="3799114" y="5497286"/>
                <a:ext cx="4648200" cy="1317173"/>
              </a:xfrm>
              <a:prstGeom prst="rect">
                <a:avLst/>
              </a:prstGeom>
              <a:effectLst>
                <a:innerShdw blurRad="38100" dist="38100" dir="8100000">
                  <a:prstClr val="black">
                    <a:alpha val="50000"/>
                  </a:prstClr>
                </a:innerShdw>
              </a:effectLst>
            </p:spPr>
          </p:pic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587DEB6A-0A5E-A8D0-9B9B-D2D0FE71636B}"/>
                  </a:ext>
                </a:extLst>
              </p:cNvPr>
              <p:cNvSpPr txBox="1"/>
              <p:nvPr/>
            </p:nvSpPr>
            <p:spPr>
              <a:xfrm>
                <a:off x="4245428" y="5663977"/>
                <a:ext cx="43542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D</a:t>
                </a:r>
              </a:p>
            </p:txBody>
          </p:sp>
        </p:grp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D745CA81-B3A3-8007-CC35-B5AF390DC5BA}"/>
                    </a:ext>
                  </a:extLst>
                </p:cNvPr>
                <p:cNvSpPr/>
                <p:nvPr/>
              </p:nvSpPr>
              <p:spPr>
                <a:xfrm>
                  <a:off x="7728857" y="5447513"/>
                  <a:ext cx="3592285" cy="90018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36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36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𝟏</m:t>
                            </m:r>
                          </m:num>
                          <m:den>
                            <m:r>
                              <a:rPr kumimoji="0" lang="en-US" sz="36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𝟑</m:t>
                            </m:r>
                          </m:den>
                        </m:f>
                      </m:oMath>
                    </m:oMathPara>
                  </a14:m>
                  <a:endPara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66CC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endParaRPr>
                </a:p>
              </p:txBody>
            </p:sp>
          </mc:Choice>
          <mc:Fallback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D745CA81-B3A3-8007-CC35-B5AF390DC5B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28857" y="5447513"/>
                  <a:ext cx="3592285" cy="900188"/>
                </a:xfrm>
                <a:prstGeom prst="rect">
                  <a:avLst/>
                </a:prstGeom>
                <a:blipFill>
                  <a:blip r:embed="rId15"/>
                  <a:stretch>
                    <a:fillRect t="-680" b="-7483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27" name="Picture 2" descr="Pin on Cony brown">
            <a:extLst>
              <a:ext uri="{FF2B5EF4-FFF2-40B4-BE49-F238E27FC236}">
                <a16:creationId xmlns:a16="http://schemas.microsoft.com/office/drawing/2014/main" id="{D45E7482-F9B9-D65D-0130-E5FE075A32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880" y="2480587"/>
            <a:ext cx="3504240" cy="3348000"/>
          </a:xfrm>
          <a:prstGeom prst="rect">
            <a:avLst/>
          </a:prstGeom>
          <a:noFill/>
          <a:effectLst>
            <a:innerShdw blurRad="63500" dist="50800" dir="1620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Pin on Cony brown">
            <a:extLst>
              <a:ext uri="{FF2B5EF4-FFF2-40B4-BE49-F238E27FC236}">
                <a16:creationId xmlns:a16="http://schemas.microsoft.com/office/drawing/2014/main" id="{C163ABCD-7E67-E238-ACAC-A325134616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5319" y="2480587"/>
            <a:ext cx="3504240" cy="3348000"/>
          </a:xfrm>
          <a:prstGeom prst="rect">
            <a:avLst/>
          </a:prstGeom>
          <a:noFill/>
          <a:effectLst>
            <a:innerShdw blurRad="63500" dist="50800" dir="1620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Pin on Cony brown">
            <a:extLst>
              <a:ext uri="{FF2B5EF4-FFF2-40B4-BE49-F238E27FC236}">
                <a16:creationId xmlns:a16="http://schemas.microsoft.com/office/drawing/2014/main" id="{114E4041-1888-E241-A789-06458923B9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5320" y="2480587"/>
            <a:ext cx="3504240" cy="3348000"/>
          </a:xfrm>
          <a:prstGeom prst="rect">
            <a:avLst/>
          </a:prstGeom>
          <a:noFill/>
          <a:effectLst>
            <a:innerShdw blurRad="63500" dist="50800" dir="1620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ây Thông Noel Hoạt Hình đẹp GIF | Công cụ đồ họa PSD Tải xuống miễn phí -  Pikbest">
            <a:extLst>
              <a:ext uri="{FF2B5EF4-FFF2-40B4-BE49-F238E27FC236}">
                <a16:creationId xmlns:a16="http://schemas.microsoft.com/office/drawing/2014/main" id="{F7DA27F7-F56C-4748-6B18-091752D162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3095" y="1575212"/>
            <a:ext cx="5400000" cy="54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hlinkClick r:id="rId18" action="ppaction://hlinksldjump"/>
            <a:extLst>
              <a:ext uri="{FF2B5EF4-FFF2-40B4-BE49-F238E27FC236}">
                <a16:creationId xmlns:a16="http://schemas.microsoft.com/office/drawing/2014/main" id="{443D8723-5CF0-812D-8356-780A5E6643C3}"/>
              </a:ext>
            </a:extLst>
          </p:cNvPr>
          <p:cNvPicPr>
            <a:picLocks noChangeAspect="1"/>
          </p:cNvPicPr>
          <p:nvPr/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86834" flipH="1">
            <a:off x="10664471" y="259640"/>
            <a:ext cx="1260000" cy="12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308026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ả-lời-đú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42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75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75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75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ả-lời-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42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75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75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ả-lời-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"/>
                            </p:stCondLst>
                            <p:childTnLst>
                              <p:par>
                                <p:cTn id="72" presetID="42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75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75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2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00"/>
                            </p:stCondLst>
                            <p:childTnLst>
                              <p:par>
                                <p:cTn id="8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ả-lời-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000"/>
                            </p:stCondLst>
                            <p:childTnLst>
                              <p:par>
                                <p:cTn id="88" presetID="42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75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75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71AF3CA7-24B8-4FD0-83C6-EA5C0427CE14}"/>
              </a:ext>
            </a:extLst>
          </p:cNvPr>
          <p:cNvGrpSpPr/>
          <p:nvPr/>
        </p:nvGrpSpPr>
        <p:grpSpPr>
          <a:xfrm>
            <a:off x="2563223" y="171450"/>
            <a:ext cx="6844726" cy="936546"/>
            <a:chOff x="2651760" y="675189"/>
            <a:chExt cx="7027676" cy="936546"/>
          </a:xfrm>
        </p:grpSpPr>
        <p:sp>
          <p:nvSpPr>
            <p:cNvPr id="10" name="Rounded Rectangle 3">
              <a:extLst>
                <a:ext uri="{FF2B5EF4-FFF2-40B4-BE49-F238E27FC236}">
                  <a16:creationId xmlns:a16="http://schemas.microsoft.com/office/drawing/2014/main" id="{7084362B-3791-4A4A-B6A9-63A6560B4A37}"/>
                </a:ext>
              </a:extLst>
            </p:cNvPr>
            <p:cNvSpPr/>
            <p:nvPr/>
          </p:nvSpPr>
          <p:spPr>
            <a:xfrm>
              <a:off x="2651760" y="849086"/>
              <a:ext cx="6949440" cy="76264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思源黑体 CN Medium"/>
                <a:cs typeface="+mn-cs"/>
              </a:endParaRPr>
            </a:p>
          </p:txBody>
        </p:sp>
        <p:sp>
          <p:nvSpPr>
            <p:cNvPr id="11" name="Hộp Văn bản 22">
              <a:extLst>
                <a:ext uri="{FF2B5EF4-FFF2-40B4-BE49-F238E27FC236}">
                  <a16:creationId xmlns:a16="http://schemas.microsoft.com/office/drawing/2014/main" id="{20C58AB8-9145-4C7D-9CA7-6B02ADF6422C}"/>
                </a:ext>
              </a:extLst>
            </p:cNvPr>
            <p:cNvSpPr txBox="1"/>
            <p:nvPr/>
          </p:nvSpPr>
          <p:spPr>
            <a:xfrm>
              <a:off x="2729996" y="675189"/>
              <a:ext cx="6949440" cy="83747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 w="3175"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Thứ … ngày … tháng … năm …</a:t>
              </a: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842E36AD-0CFF-5419-939C-CF1390671D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7140" y="1022524"/>
            <a:ext cx="2773920" cy="184115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B419FEF-586D-E2DF-8574-F1D69F1031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7982" y="3467767"/>
            <a:ext cx="10445789" cy="292350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4796E31-12EB-1273-C332-F6345BD53E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47282" y="2481016"/>
            <a:ext cx="5383235" cy="1286367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 descr="文本, 背景图案&#10;&#10;描述已自动生成">
            <a:extLst>
              <a:ext uri="{FF2B5EF4-FFF2-40B4-BE49-F238E27FC236}">
                <a16:creationId xmlns:a16="http://schemas.microsoft.com/office/drawing/2014/main" id="{4343D2CF-5122-4929-80FD-6F8DBDE2D0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95" y="0"/>
            <a:ext cx="12195196" cy="6858000"/>
          </a:xfrm>
          <a:prstGeom prst="rect">
            <a:avLst/>
          </a:prstGeom>
        </p:spPr>
      </p:pic>
      <p:pic>
        <p:nvPicPr>
          <p:cNvPr id="5" name="图片 4" descr="形状&#10;&#10;描述已自动生成">
            <a:extLst>
              <a:ext uri="{FF2B5EF4-FFF2-40B4-BE49-F238E27FC236}">
                <a16:creationId xmlns:a16="http://schemas.microsoft.com/office/drawing/2014/main" id="{BC35FCD2-9414-4F3D-813B-4CCF4CB517F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185" y="563175"/>
            <a:ext cx="10175630" cy="5731650"/>
          </a:xfrm>
          <a:prstGeom prst="rect">
            <a:avLst/>
          </a:prstGeom>
          <a:effectLst>
            <a:outerShdw blurRad="762000" algn="ctr" rotWithShape="0">
              <a:prstClr val="black">
                <a:alpha val="20000"/>
              </a:prstClr>
            </a:outerShdw>
          </a:effectLst>
        </p:spPr>
      </p:pic>
      <p:pic>
        <p:nvPicPr>
          <p:cNvPr id="42" name="图片 41" descr="卡通人物&#10;&#10;中度可信度描述已自动生成">
            <a:extLst>
              <a:ext uri="{FF2B5EF4-FFF2-40B4-BE49-F238E27FC236}">
                <a16:creationId xmlns:a16="http://schemas.microsoft.com/office/drawing/2014/main" id="{6F76C87A-21E6-44D8-AB4B-04A6C79DFCE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10" b="73669"/>
          <a:stretch/>
        </p:blipFill>
        <p:spPr>
          <a:xfrm>
            <a:off x="10094237" y="0"/>
            <a:ext cx="2097763" cy="2416529"/>
          </a:xfrm>
          <a:prstGeom prst="rect">
            <a:avLst/>
          </a:prstGeom>
        </p:spPr>
      </p:pic>
      <p:pic>
        <p:nvPicPr>
          <p:cNvPr id="43" name="图片 42" descr="卡通人物&#10;&#10;中度可信度描述已自动生成">
            <a:extLst>
              <a:ext uri="{FF2B5EF4-FFF2-40B4-BE49-F238E27FC236}">
                <a16:creationId xmlns:a16="http://schemas.microsoft.com/office/drawing/2014/main" id="{C735CE9B-CD3D-4718-874A-D2A1B1255A4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268" r="74110"/>
          <a:stretch/>
        </p:blipFill>
        <p:spPr>
          <a:xfrm>
            <a:off x="297473" y="4955357"/>
            <a:ext cx="1583877" cy="1902643"/>
          </a:xfrm>
          <a:prstGeom prst="rect">
            <a:avLst/>
          </a:prstGeom>
        </p:spPr>
      </p:pic>
      <p:pic>
        <p:nvPicPr>
          <p:cNvPr id="44" name="图片 43" descr="卡通人物&#10;&#10;中度可信度描述已自动生成">
            <a:extLst>
              <a:ext uri="{FF2B5EF4-FFF2-40B4-BE49-F238E27FC236}">
                <a16:creationId xmlns:a16="http://schemas.microsoft.com/office/drawing/2014/main" id="{AFFDBCF5-125D-47E3-BE30-E7531664AEE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460" t="44272" b="38230"/>
          <a:stretch/>
        </p:blipFill>
        <p:spPr>
          <a:xfrm rot="5400000">
            <a:off x="6216780" y="5313147"/>
            <a:ext cx="1134227" cy="1955480"/>
          </a:xfrm>
          <a:prstGeom prst="rect">
            <a:avLst/>
          </a:prstGeom>
        </p:spPr>
      </p:pic>
      <p:pic>
        <p:nvPicPr>
          <p:cNvPr id="51" name="图片 50" descr="卡通人物&#10;&#10;中度可信度描述已自动生成">
            <a:extLst>
              <a:ext uri="{FF2B5EF4-FFF2-40B4-BE49-F238E27FC236}">
                <a16:creationId xmlns:a16="http://schemas.microsoft.com/office/drawing/2014/main" id="{DBACF256-D342-422E-A81D-017965C17F1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3648" y="1995754"/>
            <a:ext cx="5050972" cy="5050972"/>
          </a:xfrm>
          <a:prstGeom prst="rect">
            <a:avLst/>
          </a:prstGeom>
        </p:spPr>
      </p:pic>
      <p:sp>
        <p:nvSpPr>
          <p:cNvPr id="52" name="文本框 51">
            <a:extLst>
              <a:ext uri="{FF2B5EF4-FFF2-40B4-BE49-F238E27FC236}">
                <a16:creationId xmlns:a16="http://schemas.microsoft.com/office/drawing/2014/main" id="{19CDFDC8-51EE-4C15-93C0-DA69C1FDDFAF}"/>
              </a:ext>
            </a:extLst>
          </p:cNvPr>
          <p:cNvSpPr txBox="1"/>
          <p:nvPr/>
        </p:nvSpPr>
        <p:spPr>
          <a:xfrm>
            <a:off x="9083969" y="2518097"/>
            <a:ext cx="230777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0" i="0" u="none" strike="noStrike" kern="1200" cap="none" spc="-300" normalizeH="0" baseline="0" noProof="0" dirty="0">
                <a:ln>
                  <a:noFill/>
                </a:ln>
                <a:solidFill>
                  <a:srgbClr val="016AA0"/>
                </a:solidFill>
                <a:effectLst/>
                <a:uLnTx/>
                <a:uFillTx/>
                <a:latin typeface="#9Slide07 SVNA Love Of Thunder" panose="02040603050506020204" pitchFamily="18" charset="0"/>
                <a:ea typeface="字魂152号-机甲超级黑" panose="00000500000000000000" pitchFamily="2" charset="-122"/>
                <a:cs typeface="+mn-cs"/>
                <a:sym typeface="字魂152号-机甲超级黑" panose="00000500000000000000" pitchFamily="2" charset="-122"/>
              </a:rPr>
              <a:t>02</a:t>
            </a:r>
          </a:p>
        </p:txBody>
      </p:sp>
      <p:pic>
        <p:nvPicPr>
          <p:cNvPr id="53" name="图片 52" descr="游戏机里面的人物&#10;&#10;低可信度描述已自动生成">
            <a:extLst>
              <a:ext uri="{FF2B5EF4-FFF2-40B4-BE49-F238E27FC236}">
                <a16:creationId xmlns:a16="http://schemas.microsoft.com/office/drawing/2014/main" id="{13D9037E-E427-4A6B-B274-FB0415CAA513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65" t="56776" r="11823" b="34958"/>
          <a:stretch/>
        </p:blipFill>
        <p:spPr>
          <a:xfrm>
            <a:off x="7005401" y="1472875"/>
            <a:ext cx="1698710" cy="92731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CC826E6-BDE8-63E2-D7DD-AA84C2D92C5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405345" y="2956873"/>
            <a:ext cx="6657409" cy="1572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66159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组合 1">
            <a:extLst>
              <a:ext uri="{FF2B5EF4-FFF2-40B4-BE49-F238E27FC236}">
                <a16:creationId xmlns:a16="http://schemas.microsoft.com/office/drawing/2014/main" id="{E4F0D870-BD5E-46BF-AEB4-281C57220752}"/>
              </a:ext>
            </a:extLst>
          </p:cNvPr>
          <p:cNvGrpSpPr/>
          <p:nvPr/>
        </p:nvGrpSpPr>
        <p:grpSpPr>
          <a:xfrm>
            <a:off x="-3195" y="0"/>
            <a:ext cx="12195196" cy="6858000"/>
            <a:chOff x="-3195" y="0"/>
            <a:chExt cx="12195196" cy="6858000"/>
          </a:xfrm>
        </p:grpSpPr>
        <p:pic>
          <p:nvPicPr>
            <p:cNvPr id="30" name="图片 9" descr="文本, 背景图案&#10;&#10;描述已自动生成">
              <a:extLst>
                <a:ext uri="{FF2B5EF4-FFF2-40B4-BE49-F238E27FC236}">
                  <a16:creationId xmlns:a16="http://schemas.microsoft.com/office/drawing/2014/main" id="{3D109B9A-63C7-4C00-99A3-763D733C1CC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95" y="0"/>
              <a:ext cx="12195196" cy="6858000"/>
            </a:xfrm>
            <a:prstGeom prst="rect">
              <a:avLst/>
            </a:prstGeom>
          </p:spPr>
        </p:pic>
        <p:pic>
          <p:nvPicPr>
            <p:cNvPr id="31" name="图片 10" descr="形状&#10;&#10;描述已自动生成">
              <a:extLst>
                <a:ext uri="{FF2B5EF4-FFF2-40B4-BE49-F238E27FC236}">
                  <a16:creationId xmlns:a16="http://schemas.microsoft.com/office/drawing/2014/main" id="{C3226333-90F2-431A-86AB-DE24D3CCE2A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336" y="135762"/>
              <a:ext cx="11881320" cy="6586476"/>
            </a:xfrm>
            <a:prstGeom prst="rect">
              <a:avLst/>
            </a:prstGeom>
            <a:effectLst>
              <a:outerShdw blurRad="762000" algn="ctr" rotWithShape="0">
                <a:prstClr val="black">
                  <a:alpha val="20000"/>
                </a:prstClr>
              </a:outerShdw>
            </a:effectLst>
          </p:spPr>
        </p:pic>
      </p:grpSp>
      <p:sp>
        <p:nvSpPr>
          <p:cNvPr id="8" name="Hình chữ nhật: Góc Tròn 6">
            <a:extLst>
              <a:ext uri="{FF2B5EF4-FFF2-40B4-BE49-F238E27FC236}">
                <a16:creationId xmlns:a16="http://schemas.microsoft.com/office/drawing/2014/main" id="{BA215457-6AB9-4383-D61E-AFAAB114BDE2}"/>
              </a:ext>
            </a:extLst>
          </p:cNvPr>
          <p:cNvSpPr/>
          <p:nvPr/>
        </p:nvSpPr>
        <p:spPr>
          <a:xfrm>
            <a:off x="426000" y="369000"/>
            <a:ext cx="11340000" cy="6336600"/>
          </a:xfrm>
          <a:custGeom>
            <a:avLst/>
            <a:gdLst>
              <a:gd name="connsiteX0" fmla="*/ 0 w 11340000"/>
              <a:gd name="connsiteY0" fmla="*/ 1020020 h 6120000"/>
              <a:gd name="connsiteX1" fmla="*/ 1020020 w 11340000"/>
              <a:gd name="connsiteY1" fmla="*/ 0 h 6120000"/>
              <a:gd name="connsiteX2" fmla="*/ 10319980 w 11340000"/>
              <a:gd name="connsiteY2" fmla="*/ 0 h 6120000"/>
              <a:gd name="connsiteX3" fmla="*/ 11340000 w 11340000"/>
              <a:gd name="connsiteY3" fmla="*/ 1020020 h 6120000"/>
              <a:gd name="connsiteX4" fmla="*/ 11340000 w 11340000"/>
              <a:gd name="connsiteY4" fmla="*/ 5099980 h 6120000"/>
              <a:gd name="connsiteX5" fmla="*/ 10319980 w 11340000"/>
              <a:gd name="connsiteY5" fmla="*/ 6120000 h 6120000"/>
              <a:gd name="connsiteX6" fmla="*/ 1020020 w 11340000"/>
              <a:gd name="connsiteY6" fmla="*/ 6120000 h 6120000"/>
              <a:gd name="connsiteX7" fmla="*/ 0 w 11340000"/>
              <a:gd name="connsiteY7" fmla="*/ 5099980 h 6120000"/>
              <a:gd name="connsiteX8" fmla="*/ 0 w 11340000"/>
              <a:gd name="connsiteY8" fmla="*/ 1020020 h 61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40000" h="6120000" fill="none" extrusionOk="0">
                <a:moveTo>
                  <a:pt x="0" y="1020020"/>
                </a:moveTo>
                <a:cubicBezTo>
                  <a:pt x="-56268" y="460178"/>
                  <a:pt x="449481" y="40875"/>
                  <a:pt x="1020020" y="0"/>
                </a:cubicBezTo>
                <a:cubicBezTo>
                  <a:pt x="2458429" y="77600"/>
                  <a:pt x="6725179" y="-27269"/>
                  <a:pt x="10319980" y="0"/>
                </a:cubicBezTo>
                <a:cubicBezTo>
                  <a:pt x="10902535" y="-25347"/>
                  <a:pt x="11442501" y="486854"/>
                  <a:pt x="11340000" y="1020020"/>
                </a:cubicBezTo>
                <a:cubicBezTo>
                  <a:pt x="11449000" y="2653442"/>
                  <a:pt x="11261791" y="4226099"/>
                  <a:pt x="11340000" y="5099980"/>
                </a:cubicBezTo>
                <a:cubicBezTo>
                  <a:pt x="11303559" y="5649066"/>
                  <a:pt x="10847145" y="6135954"/>
                  <a:pt x="10319980" y="6120000"/>
                </a:cubicBezTo>
                <a:cubicBezTo>
                  <a:pt x="6042031" y="6169177"/>
                  <a:pt x="2308750" y="5997298"/>
                  <a:pt x="1020020" y="6120000"/>
                </a:cubicBezTo>
                <a:cubicBezTo>
                  <a:pt x="454783" y="6134564"/>
                  <a:pt x="-80568" y="5732691"/>
                  <a:pt x="0" y="5099980"/>
                </a:cubicBezTo>
                <a:cubicBezTo>
                  <a:pt x="47022" y="3439571"/>
                  <a:pt x="104569" y="1668986"/>
                  <a:pt x="0" y="1020020"/>
                </a:cubicBezTo>
                <a:close/>
              </a:path>
              <a:path w="11340000" h="6120000" stroke="0" extrusionOk="0">
                <a:moveTo>
                  <a:pt x="0" y="1020020"/>
                </a:moveTo>
                <a:cubicBezTo>
                  <a:pt x="41108" y="451980"/>
                  <a:pt x="513541" y="-3794"/>
                  <a:pt x="1020020" y="0"/>
                </a:cubicBezTo>
                <a:cubicBezTo>
                  <a:pt x="5636408" y="-129276"/>
                  <a:pt x="6332476" y="-77778"/>
                  <a:pt x="10319980" y="0"/>
                </a:cubicBezTo>
                <a:cubicBezTo>
                  <a:pt x="10868171" y="-48298"/>
                  <a:pt x="11324529" y="545888"/>
                  <a:pt x="11340000" y="1020020"/>
                </a:cubicBezTo>
                <a:cubicBezTo>
                  <a:pt x="11421599" y="2729300"/>
                  <a:pt x="11494300" y="4333844"/>
                  <a:pt x="11340000" y="5099980"/>
                </a:cubicBezTo>
                <a:cubicBezTo>
                  <a:pt x="11373795" y="5734592"/>
                  <a:pt x="10798923" y="6148683"/>
                  <a:pt x="10319980" y="6120000"/>
                </a:cubicBezTo>
                <a:cubicBezTo>
                  <a:pt x="6843090" y="6164220"/>
                  <a:pt x="3180859" y="6090618"/>
                  <a:pt x="1020020" y="6120000"/>
                </a:cubicBezTo>
                <a:cubicBezTo>
                  <a:pt x="428957" y="6013484"/>
                  <a:pt x="-21325" y="5658392"/>
                  <a:pt x="0" y="5099980"/>
                </a:cubicBezTo>
                <a:cubicBezTo>
                  <a:pt x="-159954" y="3803481"/>
                  <a:pt x="22140" y="2316074"/>
                  <a:pt x="0" y="1020020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 w="50800" cap="rnd" cmpd="thinThick">
            <a:solidFill>
              <a:srgbClr val="1B703B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custGeom>
                    <a:avLst/>
                    <a:gdLst>
                      <a:gd name="connsiteX0" fmla="*/ 0 w 11340000"/>
                      <a:gd name="connsiteY0" fmla="*/ 1056121 h 6336600"/>
                      <a:gd name="connsiteX1" fmla="*/ 1056121 w 11340000"/>
                      <a:gd name="connsiteY1" fmla="*/ 0 h 6336600"/>
                      <a:gd name="connsiteX2" fmla="*/ 10283879 w 11340000"/>
                      <a:gd name="connsiteY2" fmla="*/ 0 h 6336600"/>
                      <a:gd name="connsiteX3" fmla="*/ 11340000 w 11340000"/>
                      <a:gd name="connsiteY3" fmla="*/ 1056121 h 6336600"/>
                      <a:gd name="connsiteX4" fmla="*/ 11340000 w 11340000"/>
                      <a:gd name="connsiteY4" fmla="*/ 5280479 h 6336600"/>
                      <a:gd name="connsiteX5" fmla="*/ 10283879 w 11340000"/>
                      <a:gd name="connsiteY5" fmla="*/ 6336600 h 6336600"/>
                      <a:gd name="connsiteX6" fmla="*/ 1056121 w 11340000"/>
                      <a:gd name="connsiteY6" fmla="*/ 6336600 h 6336600"/>
                      <a:gd name="connsiteX7" fmla="*/ 0 w 11340000"/>
                      <a:gd name="connsiteY7" fmla="*/ 5280479 h 6336600"/>
                      <a:gd name="connsiteX8" fmla="*/ 0 w 11340000"/>
                      <a:gd name="connsiteY8" fmla="*/ 1056121 h 63366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340000" h="6336600" fill="none" extrusionOk="0">
                        <a:moveTo>
                          <a:pt x="0" y="1056121"/>
                        </a:moveTo>
                        <a:cubicBezTo>
                          <a:pt x="-82400" y="477965"/>
                          <a:pt x="461445" y="64711"/>
                          <a:pt x="1056121" y="0"/>
                        </a:cubicBezTo>
                        <a:cubicBezTo>
                          <a:pt x="3549571" y="77600"/>
                          <a:pt x="6615294" y="-27269"/>
                          <a:pt x="10283879" y="0"/>
                        </a:cubicBezTo>
                        <a:cubicBezTo>
                          <a:pt x="10895790" y="-37768"/>
                          <a:pt x="11375385" y="483258"/>
                          <a:pt x="11340000" y="1056121"/>
                        </a:cubicBezTo>
                        <a:cubicBezTo>
                          <a:pt x="11449000" y="2244210"/>
                          <a:pt x="11261791" y="4285843"/>
                          <a:pt x="11340000" y="5280479"/>
                        </a:cubicBezTo>
                        <a:cubicBezTo>
                          <a:pt x="11267878" y="5835546"/>
                          <a:pt x="10856106" y="6341475"/>
                          <a:pt x="10283879" y="6336600"/>
                        </a:cubicBezTo>
                        <a:cubicBezTo>
                          <a:pt x="8410946" y="6385777"/>
                          <a:pt x="2181950" y="6213898"/>
                          <a:pt x="1056121" y="6336600"/>
                        </a:cubicBezTo>
                        <a:cubicBezTo>
                          <a:pt x="458770" y="6444668"/>
                          <a:pt x="-31119" y="5890553"/>
                          <a:pt x="0" y="5280479"/>
                        </a:cubicBezTo>
                        <a:cubicBezTo>
                          <a:pt x="47022" y="3324431"/>
                          <a:pt x="104569" y="3059037"/>
                          <a:pt x="0" y="1056121"/>
                        </a:cubicBezTo>
                        <a:close/>
                      </a:path>
                      <a:path w="11340000" h="6336600" stroke="0" extrusionOk="0">
                        <a:moveTo>
                          <a:pt x="0" y="1056121"/>
                        </a:moveTo>
                        <a:cubicBezTo>
                          <a:pt x="111021" y="460151"/>
                          <a:pt x="540955" y="-4545"/>
                          <a:pt x="1056121" y="0"/>
                        </a:cubicBezTo>
                        <a:cubicBezTo>
                          <a:pt x="3636615" y="-129276"/>
                          <a:pt x="7239057" y="-77778"/>
                          <a:pt x="10283879" y="0"/>
                        </a:cubicBezTo>
                        <a:cubicBezTo>
                          <a:pt x="10839039" y="-89647"/>
                          <a:pt x="11334015" y="507350"/>
                          <a:pt x="11340000" y="1056121"/>
                        </a:cubicBezTo>
                        <a:cubicBezTo>
                          <a:pt x="11421599" y="2147018"/>
                          <a:pt x="11494300" y="4155877"/>
                          <a:pt x="11340000" y="5280479"/>
                        </a:cubicBezTo>
                        <a:cubicBezTo>
                          <a:pt x="11364323" y="5915053"/>
                          <a:pt x="10773695" y="6368365"/>
                          <a:pt x="10283879" y="6336600"/>
                        </a:cubicBezTo>
                        <a:cubicBezTo>
                          <a:pt x="8507590" y="6380820"/>
                          <a:pt x="2430648" y="6307218"/>
                          <a:pt x="1056121" y="6336600"/>
                        </a:cubicBezTo>
                        <a:cubicBezTo>
                          <a:pt x="448539" y="6243227"/>
                          <a:pt x="-72931" y="5846903"/>
                          <a:pt x="0" y="5280479"/>
                        </a:cubicBezTo>
                        <a:cubicBezTo>
                          <a:pt x="-159954" y="3804088"/>
                          <a:pt x="22140" y="2881846"/>
                          <a:pt x="0" y="1056121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solidFill>
                  <a:srgbClr val="1B703B"/>
                </a:solidFill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A9BBD49E-456C-62B0-1892-801C4342BE15}"/>
              </a:ext>
            </a:extLst>
          </p:cNvPr>
          <p:cNvGrpSpPr/>
          <p:nvPr/>
        </p:nvGrpSpPr>
        <p:grpSpPr>
          <a:xfrm>
            <a:off x="2124075" y="-590550"/>
            <a:ext cx="7667625" cy="2286000"/>
            <a:chOff x="426000" y="0"/>
            <a:chExt cx="5878254" cy="234000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892DC51-9513-03CA-BA94-1BB5696E42C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26000" y="0"/>
              <a:ext cx="5819574" cy="2340000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CBA08BC-7EA8-2814-C973-E325F38A7AD5}"/>
                </a:ext>
              </a:extLst>
            </p:cNvPr>
            <p:cNvSpPr txBox="1"/>
            <p:nvPr/>
          </p:nvSpPr>
          <p:spPr>
            <a:xfrm>
              <a:off x="1590771" y="1035260"/>
              <a:ext cx="4713483" cy="77659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5000"/>
                </a:lnSpc>
                <a:spcBef>
                  <a:spcPts val="400"/>
                </a:spcBef>
                <a:spcAft>
                  <a:spcPts val="4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2.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Rút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gọn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rồi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tính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278F4B12-BADA-3EB3-B557-F7AAAFCDCD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8625" y="2383036"/>
            <a:ext cx="11296649" cy="1092682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4D63F0F3-677E-DD2B-DA27-5D1693DF03F6}"/>
                  </a:ext>
                </a:extLst>
              </p:cNvPr>
              <p:cNvSpPr txBox="1"/>
              <p:nvPr/>
            </p:nvSpPr>
            <p:spPr>
              <a:xfrm>
                <a:off x="742950" y="3714750"/>
                <a:ext cx="1914525" cy="20483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nl-NL" sz="44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nl-NL" sz="44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nl-NL" sz="44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nl-NL" sz="44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nl-NL" sz="44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nl-NL" sz="44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</m:oMath>
                </a14:m>
                <a:endParaRPr lang="en-US" sz="44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r>
                  <a:rPr lang="nl-NL" sz="44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nl-NL" sz="44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nl-NL" sz="44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</m:oMath>
                </a14:m>
                <a:endParaRPr lang="en-US" sz="44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4D63F0F3-677E-DD2B-DA27-5D1693DF03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2950" y="3714750"/>
                <a:ext cx="1914525" cy="2048381"/>
              </a:xfrm>
              <a:prstGeom prst="rect">
                <a:avLst/>
              </a:prstGeom>
              <a:blipFill>
                <a:blip r:embed="rId6"/>
                <a:stretch>
                  <a:fillRect l="-13057" b="-56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BEB0A905-18CC-736A-9987-34E7A04F95B0}"/>
                  </a:ext>
                </a:extLst>
              </p:cNvPr>
              <p:cNvSpPr txBox="1"/>
              <p:nvPr/>
            </p:nvSpPr>
            <p:spPr>
              <a:xfrm>
                <a:off x="3800475" y="3619500"/>
                <a:ext cx="1914525" cy="20910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nl-NL" sz="44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𝟗</m:t>
                        </m:r>
                      </m:den>
                    </m:f>
                  </m:oMath>
                </a14:m>
                <a:r>
                  <a:rPr lang="nl-NL" sz="44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𝟗</m:t>
                        </m:r>
                      </m:den>
                    </m:f>
                  </m:oMath>
                </a14:m>
                <a:endParaRPr lang="en-US" sz="44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r>
                  <a:rPr lang="nl-NL" sz="44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nl-NL" sz="44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𝟗</m:t>
                        </m:r>
                      </m:den>
                    </m:f>
                  </m:oMath>
                </a14:m>
                <a:endParaRPr lang="en-US" sz="44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BEB0A905-18CC-736A-9987-34E7A04F95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00475" y="3619500"/>
                <a:ext cx="1914525" cy="2091022"/>
              </a:xfrm>
              <a:prstGeom prst="rect">
                <a:avLst/>
              </a:prstGeom>
              <a:blipFill>
                <a:blip r:embed="rId7"/>
                <a:stretch>
                  <a:fillRect l="-12698" b="-349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982C4DA9-59D9-C111-DD67-EA9A000301E0}"/>
                  </a:ext>
                </a:extLst>
              </p:cNvPr>
              <p:cNvSpPr txBox="1"/>
              <p:nvPr/>
            </p:nvSpPr>
            <p:spPr>
              <a:xfrm>
                <a:off x="7029450" y="3514725"/>
                <a:ext cx="1914525" cy="27685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nl-NL" sz="44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𝟔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nl-NL" sz="44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𝟖</m:t>
                        </m:r>
                      </m:den>
                    </m:f>
                  </m:oMath>
                </a14:m>
                <a:endParaRPr lang="en-US" sz="44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r>
                  <a:rPr lang="nl-NL" sz="44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nl-NL" sz="44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𝟒</m:t>
                        </m:r>
                      </m:den>
                    </m:f>
                  </m:oMath>
                </a14:m>
                <a:endParaRPr lang="en-US" sz="44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  <a:p>
                <a:endParaRPr lang="en-US" sz="44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982C4DA9-59D9-C111-DD67-EA9A000301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29450" y="3514725"/>
                <a:ext cx="1914525" cy="2768515"/>
              </a:xfrm>
              <a:prstGeom prst="rect">
                <a:avLst/>
              </a:prstGeom>
              <a:blipFill>
                <a:blip r:embed="rId8"/>
                <a:stretch>
                  <a:fillRect l="-127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401A1BF0-3543-86EA-7047-8115D6B2CCD0}"/>
                  </a:ext>
                </a:extLst>
              </p:cNvPr>
              <p:cNvSpPr txBox="1"/>
              <p:nvPr/>
            </p:nvSpPr>
            <p:spPr>
              <a:xfrm>
                <a:off x="9753601" y="3314700"/>
                <a:ext cx="2076450" cy="37662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nl-NL" sz="44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𝟔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𝟏𝟔</m:t>
                        </m:r>
                      </m:den>
                    </m:f>
                  </m:oMath>
                </a14:m>
                <a:r>
                  <a:rPr lang="nl-NL" sz="44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𝟑𝟐</m:t>
                        </m:r>
                      </m:den>
                    </m:f>
                  </m:oMath>
                </a14:m>
                <a:endParaRPr lang="en-US" sz="44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r>
                  <a:rPr lang="nl-NL" sz="44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𝟏𝟐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𝟑𝟐</m:t>
                        </m:r>
                      </m:den>
                    </m:f>
                    <m:r>
                      <m:rPr>
                        <m:nor/>
                      </m:rPr>
                      <a:rPr lang="nl-NL" sz="4400" b="1" dirty="0" smtClean="0">
                        <a:solidFill>
                          <a:srgbClr val="FF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rPr>
                      <m:t>-</m:t>
                    </m:r>
                    <m:f>
                      <m:fPr>
                        <m:ctrlPr>
                          <a:rPr lang="en-US" sz="44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𝟑𝟐</m:t>
                        </m:r>
                      </m:den>
                    </m:f>
                  </m:oMath>
                </a14:m>
                <a:endParaRPr lang="en-US" sz="44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44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𝟑𝟐</m:t>
                        </m:r>
                      </m:den>
                    </m:f>
                  </m:oMath>
                </a14:m>
                <a:endParaRPr lang="en-US" sz="44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  <a:p>
                <a:endParaRPr lang="en-US" sz="44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401A1BF0-3543-86EA-7047-8115D6B2CC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53601" y="3314700"/>
                <a:ext cx="2076450" cy="3766287"/>
              </a:xfrm>
              <a:prstGeom prst="rect">
                <a:avLst/>
              </a:prstGeom>
              <a:blipFill>
                <a:blip r:embed="rId9"/>
                <a:stretch>
                  <a:fillRect l="-117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8921582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组合 1">
            <a:extLst>
              <a:ext uri="{FF2B5EF4-FFF2-40B4-BE49-F238E27FC236}">
                <a16:creationId xmlns:a16="http://schemas.microsoft.com/office/drawing/2014/main" id="{0FBF6542-7255-4325-80AD-7FB0C171F5E0}"/>
              </a:ext>
            </a:extLst>
          </p:cNvPr>
          <p:cNvGrpSpPr/>
          <p:nvPr/>
        </p:nvGrpSpPr>
        <p:grpSpPr>
          <a:xfrm>
            <a:off x="-3195" y="0"/>
            <a:ext cx="12195196" cy="6858000"/>
            <a:chOff x="-3195" y="0"/>
            <a:chExt cx="12195196" cy="6858000"/>
          </a:xfrm>
        </p:grpSpPr>
        <p:pic>
          <p:nvPicPr>
            <p:cNvPr id="22" name="图片 9" descr="文本, 背景图案&#10;&#10;描述已自动生成">
              <a:extLst>
                <a:ext uri="{FF2B5EF4-FFF2-40B4-BE49-F238E27FC236}">
                  <a16:creationId xmlns:a16="http://schemas.microsoft.com/office/drawing/2014/main" id="{9E01413E-7B92-4675-9E9E-02D1E8271A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95" y="0"/>
              <a:ext cx="12195196" cy="6858000"/>
            </a:xfrm>
            <a:prstGeom prst="rect">
              <a:avLst/>
            </a:prstGeom>
          </p:spPr>
        </p:pic>
        <p:pic>
          <p:nvPicPr>
            <p:cNvPr id="24" name="图片 10" descr="形状&#10;&#10;描述已自动生成">
              <a:extLst>
                <a:ext uri="{FF2B5EF4-FFF2-40B4-BE49-F238E27FC236}">
                  <a16:creationId xmlns:a16="http://schemas.microsoft.com/office/drawing/2014/main" id="{E30BEFBF-8619-4600-BBA8-0123EE5E0D8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336" y="135762"/>
              <a:ext cx="11881320" cy="6586476"/>
            </a:xfrm>
            <a:prstGeom prst="rect">
              <a:avLst/>
            </a:prstGeom>
            <a:effectLst>
              <a:outerShdw blurRad="762000" algn="ctr" rotWithShape="0">
                <a:prstClr val="black">
                  <a:alpha val="20000"/>
                </a:prstClr>
              </a:outerShdw>
            </a:effectLst>
          </p:spPr>
        </p:pic>
      </p:grpSp>
      <p:sp>
        <p:nvSpPr>
          <p:cNvPr id="8" name="Hình chữ nhật: Góc Tròn 6">
            <a:extLst>
              <a:ext uri="{FF2B5EF4-FFF2-40B4-BE49-F238E27FC236}">
                <a16:creationId xmlns:a16="http://schemas.microsoft.com/office/drawing/2014/main" id="{BD95D7DC-2577-9E07-9D88-665865160DCF}"/>
              </a:ext>
            </a:extLst>
          </p:cNvPr>
          <p:cNvSpPr/>
          <p:nvPr/>
        </p:nvSpPr>
        <p:spPr>
          <a:xfrm>
            <a:off x="426000" y="369000"/>
            <a:ext cx="11340000" cy="6120000"/>
          </a:xfrm>
          <a:custGeom>
            <a:avLst/>
            <a:gdLst>
              <a:gd name="connsiteX0" fmla="*/ 0 w 11340000"/>
              <a:gd name="connsiteY0" fmla="*/ 1020020 h 6120000"/>
              <a:gd name="connsiteX1" fmla="*/ 1020020 w 11340000"/>
              <a:gd name="connsiteY1" fmla="*/ 0 h 6120000"/>
              <a:gd name="connsiteX2" fmla="*/ 10319980 w 11340000"/>
              <a:gd name="connsiteY2" fmla="*/ 0 h 6120000"/>
              <a:gd name="connsiteX3" fmla="*/ 11340000 w 11340000"/>
              <a:gd name="connsiteY3" fmla="*/ 1020020 h 6120000"/>
              <a:gd name="connsiteX4" fmla="*/ 11340000 w 11340000"/>
              <a:gd name="connsiteY4" fmla="*/ 5099980 h 6120000"/>
              <a:gd name="connsiteX5" fmla="*/ 10319980 w 11340000"/>
              <a:gd name="connsiteY5" fmla="*/ 6120000 h 6120000"/>
              <a:gd name="connsiteX6" fmla="*/ 1020020 w 11340000"/>
              <a:gd name="connsiteY6" fmla="*/ 6120000 h 6120000"/>
              <a:gd name="connsiteX7" fmla="*/ 0 w 11340000"/>
              <a:gd name="connsiteY7" fmla="*/ 5099980 h 6120000"/>
              <a:gd name="connsiteX8" fmla="*/ 0 w 11340000"/>
              <a:gd name="connsiteY8" fmla="*/ 1020020 h 61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40000" h="6120000" fill="none" extrusionOk="0">
                <a:moveTo>
                  <a:pt x="0" y="1020020"/>
                </a:moveTo>
                <a:cubicBezTo>
                  <a:pt x="-56268" y="460178"/>
                  <a:pt x="449481" y="40875"/>
                  <a:pt x="1020020" y="0"/>
                </a:cubicBezTo>
                <a:cubicBezTo>
                  <a:pt x="2458429" y="77600"/>
                  <a:pt x="6725179" y="-27269"/>
                  <a:pt x="10319980" y="0"/>
                </a:cubicBezTo>
                <a:cubicBezTo>
                  <a:pt x="10902535" y="-25347"/>
                  <a:pt x="11442501" y="486854"/>
                  <a:pt x="11340000" y="1020020"/>
                </a:cubicBezTo>
                <a:cubicBezTo>
                  <a:pt x="11449000" y="2653442"/>
                  <a:pt x="11261791" y="4226099"/>
                  <a:pt x="11340000" y="5099980"/>
                </a:cubicBezTo>
                <a:cubicBezTo>
                  <a:pt x="11303559" y="5649066"/>
                  <a:pt x="10847145" y="6135954"/>
                  <a:pt x="10319980" y="6120000"/>
                </a:cubicBezTo>
                <a:cubicBezTo>
                  <a:pt x="6042031" y="6169177"/>
                  <a:pt x="2308750" y="5997298"/>
                  <a:pt x="1020020" y="6120000"/>
                </a:cubicBezTo>
                <a:cubicBezTo>
                  <a:pt x="454783" y="6134564"/>
                  <a:pt x="-80568" y="5732691"/>
                  <a:pt x="0" y="5099980"/>
                </a:cubicBezTo>
                <a:cubicBezTo>
                  <a:pt x="47022" y="3439571"/>
                  <a:pt x="104569" y="1668986"/>
                  <a:pt x="0" y="1020020"/>
                </a:cubicBezTo>
                <a:close/>
              </a:path>
              <a:path w="11340000" h="6120000" stroke="0" extrusionOk="0">
                <a:moveTo>
                  <a:pt x="0" y="1020020"/>
                </a:moveTo>
                <a:cubicBezTo>
                  <a:pt x="41108" y="451980"/>
                  <a:pt x="513541" y="-3794"/>
                  <a:pt x="1020020" y="0"/>
                </a:cubicBezTo>
                <a:cubicBezTo>
                  <a:pt x="5636408" y="-129276"/>
                  <a:pt x="6332476" y="-77778"/>
                  <a:pt x="10319980" y="0"/>
                </a:cubicBezTo>
                <a:cubicBezTo>
                  <a:pt x="10868171" y="-48298"/>
                  <a:pt x="11324529" y="545888"/>
                  <a:pt x="11340000" y="1020020"/>
                </a:cubicBezTo>
                <a:cubicBezTo>
                  <a:pt x="11421599" y="2729300"/>
                  <a:pt x="11494300" y="4333844"/>
                  <a:pt x="11340000" y="5099980"/>
                </a:cubicBezTo>
                <a:cubicBezTo>
                  <a:pt x="11373795" y="5734592"/>
                  <a:pt x="10798923" y="6148683"/>
                  <a:pt x="10319980" y="6120000"/>
                </a:cubicBezTo>
                <a:cubicBezTo>
                  <a:pt x="6843090" y="6164220"/>
                  <a:pt x="3180859" y="6090618"/>
                  <a:pt x="1020020" y="6120000"/>
                </a:cubicBezTo>
                <a:cubicBezTo>
                  <a:pt x="428957" y="6013484"/>
                  <a:pt x="-21325" y="5658392"/>
                  <a:pt x="0" y="5099980"/>
                </a:cubicBezTo>
                <a:cubicBezTo>
                  <a:pt x="-159954" y="3803481"/>
                  <a:pt x="22140" y="2316074"/>
                  <a:pt x="0" y="1020020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 w="50800" cap="rnd" cmpd="thinThick">
            <a:solidFill>
              <a:srgbClr val="FE000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solidFill>
                  <a:srgbClr val="1B703B"/>
                </a:solidFill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A57FD589-AAEB-CE6F-3118-B1D9ECAAA7C6}"/>
              </a:ext>
            </a:extLst>
          </p:cNvPr>
          <p:cNvGrpSpPr/>
          <p:nvPr/>
        </p:nvGrpSpPr>
        <p:grpSpPr>
          <a:xfrm>
            <a:off x="674935" y="503964"/>
            <a:ext cx="10916991" cy="2198807"/>
            <a:chOff x="714129" y="418894"/>
            <a:chExt cx="10916991" cy="2198807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756A0353-6387-B376-C67C-769458482806}"/>
                    </a:ext>
                  </a:extLst>
                </p:cNvPr>
                <p:cNvSpPr txBox="1"/>
                <p:nvPr/>
              </p:nvSpPr>
              <p:spPr>
                <a:xfrm>
                  <a:off x="1438664" y="418894"/>
                  <a:ext cx="10192456" cy="219880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nl-NL" sz="2800" b="1" dirty="0">
                      <a:latin typeface="Cambria" panose="02040503050406030204" pitchFamily="18" charset="0"/>
                      <a:ea typeface="Cambria" panose="02040503050406030204" pitchFamily="18" charset="0"/>
                    </a:rPr>
                    <a:t>Người ta tiến hành sửa chữa vỉa hè của một đoạn đường. Ngày thứ nhất sửa được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2800" b="1"/>
                          </m:ctrlPr>
                        </m:fPr>
                        <m:num>
                          <m:r>
                            <a:rPr lang="nl-NL" sz="2800" b="1" i="0"/>
                            <m:t>𝟐</m:t>
                          </m:r>
                        </m:num>
                        <m:den>
                          <m:r>
                            <a:rPr lang="nl-NL" sz="2800" b="1" i="0"/>
                            <m:t>𝟑</m:t>
                          </m:r>
                        </m:den>
                      </m:f>
                    </m:oMath>
                  </a14:m>
                  <a:r>
                    <a:rPr lang="nl-NL" sz="2800" b="1" dirty="0">
                      <a:latin typeface="Cambria" panose="02040503050406030204" pitchFamily="18" charset="0"/>
                      <a:ea typeface="Cambria" panose="02040503050406030204" pitchFamily="18" charset="0"/>
                    </a:rPr>
                    <a:t> đoạn vỉa hè, ngày thứ hai sửa được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2800" b="1"/>
                          </m:ctrlPr>
                        </m:fPr>
                        <m:num>
                          <m:r>
                            <a:rPr lang="nl-NL" sz="2800" b="1" i="0"/>
                            <m:t>𝟏</m:t>
                          </m:r>
                        </m:num>
                        <m:den>
                          <m:r>
                            <a:rPr lang="nl-NL" sz="2800" b="1" i="0"/>
                            <m:t>𝟔</m:t>
                          </m:r>
                        </m:den>
                      </m:f>
                    </m:oMath>
                  </a14:m>
                  <a:r>
                    <a:rPr lang="nl-NL" sz="2800" b="1" dirty="0">
                      <a:latin typeface="Cambria" panose="02040503050406030204" pitchFamily="18" charset="0"/>
                      <a:ea typeface="Cambria" panose="02040503050406030204" pitchFamily="18" charset="0"/>
                    </a:rPr>
                    <a:t> đoạn vỉa hè. Hỏi ngày thứ nhất sửa được nhiều hơn ngày thứ hai bao nhiêu phần đoạn vỉa hè?</a:t>
                  </a:r>
                  <a:endParaRPr lang="en-US" sz="2800" b="1" dirty="0"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756A0353-6387-B376-C67C-76945848280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38664" y="418894"/>
                  <a:ext cx="10192456" cy="2198807"/>
                </a:xfrm>
                <a:prstGeom prst="rect">
                  <a:avLst/>
                </a:prstGeom>
                <a:blipFill>
                  <a:blip r:embed="rId4"/>
                  <a:stretch>
                    <a:fillRect l="-1256" t="-3056" r="-837" b="-694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11" name="Group 16">
              <a:extLst>
                <a:ext uri="{FF2B5EF4-FFF2-40B4-BE49-F238E27FC236}">
                  <a16:creationId xmlns:a16="http://schemas.microsoft.com/office/drawing/2014/main" id="{A8DF74D7-C493-1FCD-5679-E370952413B5}"/>
                </a:ext>
              </a:extLst>
            </p:cNvPr>
            <p:cNvGrpSpPr/>
            <p:nvPr/>
          </p:nvGrpSpPr>
          <p:grpSpPr>
            <a:xfrm>
              <a:off x="714129" y="513225"/>
              <a:ext cx="772160" cy="701040"/>
              <a:chOff x="667518" y="434715"/>
              <a:chExt cx="772160" cy="701040"/>
            </a:xfrm>
            <a:solidFill>
              <a:srgbClr val="00B0F0"/>
            </a:solidFill>
          </p:grpSpPr>
          <p:sp>
            <p:nvSpPr>
              <p:cNvPr id="12" name="Isosceles Triangle 8">
                <a:extLst>
                  <a:ext uri="{FF2B5EF4-FFF2-40B4-BE49-F238E27FC236}">
                    <a16:creationId xmlns:a16="http://schemas.microsoft.com/office/drawing/2014/main" id="{6C98CF24-B360-39B6-91D0-150D276F9876}"/>
                  </a:ext>
                </a:extLst>
              </p:cNvPr>
              <p:cNvSpPr/>
              <p:nvPr/>
            </p:nvSpPr>
            <p:spPr>
              <a:xfrm>
                <a:off x="667518" y="434715"/>
                <a:ext cx="772160" cy="701040"/>
              </a:xfrm>
              <a:prstGeom prst="triangle">
                <a:avLst>
                  <a:gd name="adj" fmla="val 50000"/>
                </a:avLst>
              </a:prstGeom>
              <a:solidFill>
                <a:srgbClr val="0099FF"/>
              </a:solidFill>
              <a:ln>
                <a:solidFill>
                  <a:srgbClr val="0099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sp>
            <p:nvSpPr>
              <p:cNvPr id="13" name="TextBox 15">
                <a:extLst>
                  <a:ext uri="{FF2B5EF4-FFF2-40B4-BE49-F238E27FC236}">
                    <a16:creationId xmlns:a16="http://schemas.microsoft.com/office/drawing/2014/main" id="{A42DA6CC-CD8E-9D46-5CA6-BA30060C07CE}"/>
                  </a:ext>
                </a:extLst>
              </p:cNvPr>
              <p:cNvSpPr txBox="1"/>
              <p:nvPr/>
            </p:nvSpPr>
            <p:spPr>
              <a:xfrm>
                <a:off x="850045" y="550980"/>
                <a:ext cx="407105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3</a:t>
                </a: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p:grp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9ED811A-1747-7B6A-68B7-5A05FDFDD4EC}"/>
                  </a:ext>
                </a:extLst>
              </p:cNvPr>
              <p:cNvSpPr txBox="1"/>
              <p:nvPr/>
            </p:nvSpPr>
            <p:spPr>
              <a:xfrm>
                <a:off x="742950" y="3181350"/>
                <a:ext cx="6496050" cy="26296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NL" sz="2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Tóm tắt:</a:t>
                </a:r>
                <a:endParaRPr lang="en-US" sz="28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just"/>
                <a:r>
                  <a:rPr lang="nl-NL" sz="28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+ Ngày thứ nhất: </a:t>
                </a:r>
                <a14:m>
                  <m:oMath xmlns:m="http://schemas.openxmlformats.org/officeDocument/2006/math">
                    <m:r>
                      <a:rPr lang="nl-NL" sz="2800" i="1">
                        <a:solidFill>
                          <a:srgbClr val="FF0000"/>
                        </a:solidFill>
                      </a:rPr>
                      <m:t> </m:t>
                    </m:r>
                    <m:f>
                      <m:fPr>
                        <m:ctrlPr>
                          <a:rPr lang="en-US" sz="2800" i="1">
                            <a:solidFill>
                              <a:srgbClr val="FF0000"/>
                            </a:solidFill>
                          </a:rPr>
                        </m:ctrlPr>
                      </m:fPr>
                      <m:num>
                        <m:r>
                          <a:rPr lang="nl-NL" sz="2800" i="1">
                            <a:solidFill>
                              <a:srgbClr val="FF0000"/>
                            </a:solidFill>
                          </a:rPr>
                          <m:t>2</m:t>
                        </m:r>
                      </m:num>
                      <m:den>
                        <m:r>
                          <a:rPr lang="nl-NL" sz="2800" i="1">
                            <a:solidFill>
                              <a:srgbClr val="FF0000"/>
                            </a:solidFill>
                          </a:rPr>
                          <m:t> 3 </m:t>
                        </m:r>
                      </m:den>
                    </m:f>
                  </m:oMath>
                </a14:m>
                <a:r>
                  <a:rPr lang="nl-NL" sz="28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đoạn vỉa hè</a:t>
                </a:r>
                <a:endParaRPr lang="en-US" sz="28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just"/>
                <a:r>
                  <a:rPr lang="nl-NL" sz="28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+ Ngày thứ hai: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rgbClr val="FF0000"/>
                            </a:solidFill>
                          </a:rPr>
                        </m:ctrlPr>
                      </m:fPr>
                      <m:num>
                        <m:r>
                          <a:rPr lang="nl-NL" sz="2800" i="1">
                            <a:solidFill>
                              <a:srgbClr val="FF0000"/>
                            </a:solidFill>
                          </a:rPr>
                          <m:t>1</m:t>
                        </m:r>
                      </m:num>
                      <m:den>
                        <m:r>
                          <a:rPr lang="nl-NL" sz="2800" i="1">
                            <a:solidFill>
                              <a:srgbClr val="FF0000"/>
                            </a:solidFill>
                          </a:rPr>
                          <m:t> 6 </m:t>
                        </m:r>
                      </m:den>
                    </m:f>
                  </m:oMath>
                </a14:m>
                <a:r>
                  <a:rPr lang="nl-NL" sz="28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đoạn vỉa hè</a:t>
                </a:r>
                <a:endParaRPr lang="en-US" sz="28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just"/>
                <a:r>
                  <a:rPr lang="nl-NL" sz="28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+ Ngày thứ nhất sửa nhiều hơn ngày thứ hai: ..... ? đoạn vỉa hè</a:t>
                </a:r>
                <a:endParaRPr lang="en-US" sz="28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9ED811A-1747-7B6A-68B7-5A05FDFDD4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2950" y="3181350"/>
                <a:ext cx="6496050" cy="2629694"/>
              </a:xfrm>
              <a:prstGeom prst="rect">
                <a:avLst/>
              </a:prstGeom>
              <a:blipFill>
                <a:blip r:embed="rId5"/>
                <a:stretch>
                  <a:fillRect l="-1970" t="-2552" r="-1782" b="-55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407A703E-E43C-7D3C-CCD5-F494E5AFE3A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15200" y="2803511"/>
            <a:ext cx="4238624" cy="3059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189954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组合 1">
            <a:extLst>
              <a:ext uri="{FF2B5EF4-FFF2-40B4-BE49-F238E27FC236}">
                <a16:creationId xmlns:a16="http://schemas.microsoft.com/office/drawing/2014/main" id="{0FBF6542-7255-4325-80AD-7FB0C171F5E0}"/>
              </a:ext>
            </a:extLst>
          </p:cNvPr>
          <p:cNvGrpSpPr/>
          <p:nvPr/>
        </p:nvGrpSpPr>
        <p:grpSpPr>
          <a:xfrm>
            <a:off x="-3195" y="0"/>
            <a:ext cx="12195196" cy="6858000"/>
            <a:chOff x="-3195" y="0"/>
            <a:chExt cx="12195196" cy="6858000"/>
          </a:xfrm>
        </p:grpSpPr>
        <p:pic>
          <p:nvPicPr>
            <p:cNvPr id="22" name="图片 9" descr="文本, 背景图案&#10;&#10;描述已自动生成">
              <a:extLst>
                <a:ext uri="{FF2B5EF4-FFF2-40B4-BE49-F238E27FC236}">
                  <a16:creationId xmlns:a16="http://schemas.microsoft.com/office/drawing/2014/main" id="{9E01413E-7B92-4675-9E9E-02D1E8271A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95" y="0"/>
              <a:ext cx="12195196" cy="6858000"/>
            </a:xfrm>
            <a:prstGeom prst="rect">
              <a:avLst/>
            </a:prstGeom>
          </p:spPr>
        </p:pic>
        <p:pic>
          <p:nvPicPr>
            <p:cNvPr id="24" name="图片 10" descr="形状&#10;&#10;描述已自动生成">
              <a:extLst>
                <a:ext uri="{FF2B5EF4-FFF2-40B4-BE49-F238E27FC236}">
                  <a16:creationId xmlns:a16="http://schemas.microsoft.com/office/drawing/2014/main" id="{E30BEFBF-8619-4600-BBA8-0123EE5E0D8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336" y="135762"/>
              <a:ext cx="11881320" cy="6586476"/>
            </a:xfrm>
            <a:prstGeom prst="rect">
              <a:avLst/>
            </a:prstGeom>
            <a:effectLst>
              <a:outerShdw blurRad="762000" algn="ctr" rotWithShape="0">
                <a:prstClr val="black">
                  <a:alpha val="20000"/>
                </a:prstClr>
              </a:outerShdw>
            </a:effectLst>
          </p:spPr>
        </p:pic>
      </p:grpSp>
      <p:sp>
        <p:nvSpPr>
          <p:cNvPr id="8" name="Hình chữ nhật: Góc Tròn 6">
            <a:extLst>
              <a:ext uri="{FF2B5EF4-FFF2-40B4-BE49-F238E27FC236}">
                <a16:creationId xmlns:a16="http://schemas.microsoft.com/office/drawing/2014/main" id="{BD95D7DC-2577-9E07-9D88-665865160DCF}"/>
              </a:ext>
            </a:extLst>
          </p:cNvPr>
          <p:cNvSpPr/>
          <p:nvPr/>
        </p:nvSpPr>
        <p:spPr>
          <a:xfrm>
            <a:off x="426000" y="369000"/>
            <a:ext cx="11340000" cy="6120000"/>
          </a:xfrm>
          <a:custGeom>
            <a:avLst/>
            <a:gdLst>
              <a:gd name="connsiteX0" fmla="*/ 0 w 11340000"/>
              <a:gd name="connsiteY0" fmla="*/ 1020020 h 6120000"/>
              <a:gd name="connsiteX1" fmla="*/ 1020020 w 11340000"/>
              <a:gd name="connsiteY1" fmla="*/ 0 h 6120000"/>
              <a:gd name="connsiteX2" fmla="*/ 10319980 w 11340000"/>
              <a:gd name="connsiteY2" fmla="*/ 0 h 6120000"/>
              <a:gd name="connsiteX3" fmla="*/ 11340000 w 11340000"/>
              <a:gd name="connsiteY3" fmla="*/ 1020020 h 6120000"/>
              <a:gd name="connsiteX4" fmla="*/ 11340000 w 11340000"/>
              <a:gd name="connsiteY4" fmla="*/ 5099980 h 6120000"/>
              <a:gd name="connsiteX5" fmla="*/ 10319980 w 11340000"/>
              <a:gd name="connsiteY5" fmla="*/ 6120000 h 6120000"/>
              <a:gd name="connsiteX6" fmla="*/ 1020020 w 11340000"/>
              <a:gd name="connsiteY6" fmla="*/ 6120000 h 6120000"/>
              <a:gd name="connsiteX7" fmla="*/ 0 w 11340000"/>
              <a:gd name="connsiteY7" fmla="*/ 5099980 h 6120000"/>
              <a:gd name="connsiteX8" fmla="*/ 0 w 11340000"/>
              <a:gd name="connsiteY8" fmla="*/ 1020020 h 61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40000" h="6120000" fill="none" extrusionOk="0">
                <a:moveTo>
                  <a:pt x="0" y="1020020"/>
                </a:moveTo>
                <a:cubicBezTo>
                  <a:pt x="-56268" y="460178"/>
                  <a:pt x="449481" y="40875"/>
                  <a:pt x="1020020" y="0"/>
                </a:cubicBezTo>
                <a:cubicBezTo>
                  <a:pt x="2458429" y="77600"/>
                  <a:pt x="6725179" y="-27269"/>
                  <a:pt x="10319980" y="0"/>
                </a:cubicBezTo>
                <a:cubicBezTo>
                  <a:pt x="10902535" y="-25347"/>
                  <a:pt x="11442501" y="486854"/>
                  <a:pt x="11340000" y="1020020"/>
                </a:cubicBezTo>
                <a:cubicBezTo>
                  <a:pt x="11449000" y="2653442"/>
                  <a:pt x="11261791" y="4226099"/>
                  <a:pt x="11340000" y="5099980"/>
                </a:cubicBezTo>
                <a:cubicBezTo>
                  <a:pt x="11303559" y="5649066"/>
                  <a:pt x="10847145" y="6135954"/>
                  <a:pt x="10319980" y="6120000"/>
                </a:cubicBezTo>
                <a:cubicBezTo>
                  <a:pt x="6042031" y="6169177"/>
                  <a:pt x="2308750" y="5997298"/>
                  <a:pt x="1020020" y="6120000"/>
                </a:cubicBezTo>
                <a:cubicBezTo>
                  <a:pt x="454783" y="6134564"/>
                  <a:pt x="-80568" y="5732691"/>
                  <a:pt x="0" y="5099980"/>
                </a:cubicBezTo>
                <a:cubicBezTo>
                  <a:pt x="47022" y="3439571"/>
                  <a:pt x="104569" y="1668986"/>
                  <a:pt x="0" y="1020020"/>
                </a:cubicBezTo>
                <a:close/>
              </a:path>
              <a:path w="11340000" h="6120000" stroke="0" extrusionOk="0">
                <a:moveTo>
                  <a:pt x="0" y="1020020"/>
                </a:moveTo>
                <a:cubicBezTo>
                  <a:pt x="41108" y="451980"/>
                  <a:pt x="513541" y="-3794"/>
                  <a:pt x="1020020" y="0"/>
                </a:cubicBezTo>
                <a:cubicBezTo>
                  <a:pt x="5636408" y="-129276"/>
                  <a:pt x="6332476" y="-77778"/>
                  <a:pt x="10319980" y="0"/>
                </a:cubicBezTo>
                <a:cubicBezTo>
                  <a:pt x="10868171" y="-48298"/>
                  <a:pt x="11324529" y="545888"/>
                  <a:pt x="11340000" y="1020020"/>
                </a:cubicBezTo>
                <a:cubicBezTo>
                  <a:pt x="11421599" y="2729300"/>
                  <a:pt x="11494300" y="4333844"/>
                  <a:pt x="11340000" y="5099980"/>
                </a:cubicBezTo>
                <a:cubicBezTo>
                  <a:pt x="11373795" y="5734592"/>
                  <a:pt x="10798923" y="6148683"/>
                  <a:pt x="10319980" y="6120000"/>
                </a:cubicBezTo>
                <a:cubicBezTo>
                  <a:pt x="6843090" y="6164220"/>
                  <a:pt x="3180859" y="6090618"/>
                  <a:pt x="1020020" y="6120000"/>
                </a:cubicBezTo>
                <a:cubicBezTo>
                  <a:pt x="428957" y="6013484"/>
                  <a:pt x="-21325" y="5658392"/>
                  <a:pt x="0" y="5099980"/>
                </a:cubicBezTo>
                <a:cubicBezTo>
                  <a:pt x="-159954" y="3803481"/>
                  <a:pt x="22140" y="2316074"/>
                  <a:pt x="0" y="1020020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 w="50800" cap="rnd" cmpd="thinThick">
            <a:solidFill>
              <a:srgbClr val="FE000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solidFill>
                  <a:srgbClr val="1B703B"/>
                </a:solidFill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9ED811A-1747-7B6A-68B7-5A05FDFDD4EC}"/>
                  </a:ext>
                </a:extLst>
              </p:cNvPr>
              <p:cNvSpPr txBox="1"/>
              <p:nvPr/>
            </p:nvSpPr>
            <p:spPr>
              <a:xfrm>
                <a:off x="1419224" y="1447800"/>
                <a:ext cx="9629775" cy="37143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NL" sz="40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Bài giải:</a:t>
                </a:r>
                <a:endParaRPr lang="en-US" sz="40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ctr"/>
                <a:r>
                  <a:rPr lang="nl-NL" sz="40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Ngày thứ nhất sửa nhiều hơn ngày thứ hai số phần đoạn vỉa hè là: </a:t>
                </a:r>
                <a:endParaRPr lang="en-US" sz="40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rgbClr val="FF0000"/>
                            </a:solidFill>
                          </a:rPr>
                        </m:ctrlPr>
                      </m:fPr>
                      <m:num>
                        <m:r>
                          <a:rPr lang="nl-NL" sz="4000" b="1" i="1">
                            <a:solidFill>
                              <a:srgbClr val="FF0000"/>
                            </a:solidFill>
                          </a:rPr>
                          <m:t>𝟐</m:t>
                        </m:r>
                      </m:num>
                      <m:den>
                        <m:r>
                          <a:rPr lang="nl-NL" sz="4000" b="1" i="1">
                            <a:solidFill>
                              <a:srgbClr val="FF0000"/>
                            </a:solidFill>
                          </a:rPr>
                          <m:t> </m:t>
                        </m:r>
                        <m:r>
                          <a:rPr lang="nl-NL" sz="4000" b="1" i="1">
                            <a:solidFill>
                              <a:srgbClr val="FF0000"/>
                            </a:solidFill>
                          </a:rPr>
                          <m:t>𝟑</m:t>
                        </m:r>
                        <m:r>
                          <a:rPr lang="nl-NL" sz="4000" b="1" i="1">
                            <a:solidFill>
                              <a:srgbClr val="FF0000"/>
                            </a:solidFill>
                          </a:rPr>
                          <m:t> </m:t>
                        </m:r>
                      </m:den>
                    </m:f>
                  </m:oMath>
                </a14:m>
                <a:r>
                  <a:rPr lang="nl-NL" sz="40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rgbClr val="FF0000"/>
                            </a:solidFill>
                          </a:rPr>
                        </m:ctrlPr>
                      </m:fPr>
                      <m:num>
                        <m:r>
                          <a:rPr lang="nl-NL" sz="4000" b="1" i="1">
                            <a:solidFill>
                              <a:srgbClr val="FF0000"/>
                            </a:solidFill>
                          </a:rPr>
                          <m:t>𝟏</m:t>
                        </m:r>
                      </m:num>
                      <m:den>
                        <m:r>
                          <a:rPr lang="nl-NL" sz="4000" b="1" i="1">
                            <a:solidFill>
                              <a:srgbClr val="FF0000"/>
                            </a:solidFill>
                          </a:rPr>
                          <m:t> </m:t>
                        </m:r>
                        <m:r>
                          <a:rPr lang="nl-NL" sz="4000" b="1" i="1">
                            <a:solidFill>
                              <a:srgbClr val="FF0000"/>
                            </a:solidFill>
                          </a:rPr>
                          <m:t>𝟔</m:t>
                        </m:r>
                        <m:r>
                          <a:rPr lang="nl-NL" sz="4000" b="1" i="1">
                            <a:solidFill>
                              <a:srgbClr val="FF0000"/>
                            </a:solidFill>
                          </a:rPr>
                          <m:t> </m:t>
                        </m:r>
                      </m:den>
                    </m:f>
                  </m:oMath>
                </a14:m>
                <a:r>
                  <a:rPr lang="nl-NL" sz="40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rgbClr val="FF0000"/>
                            </a:solidFill>
                          </a:rPr>
                        </m:ctrlPr>
                      </m:fPr>
                      <m:num>
                        <m:r>
                          <a:rPr lang="nl-NL" sz="4000" b="1" i="1">
                            <a:solidFill>
                              <a:srgbClr val="FF0000"/>
                            </a:solidFill>
                          </a:rPr>
                          <m:t>𝟏</m:t>
                        </m:r>
                      </m:num>
                      <m:den>
                        <m:r>
                          <a:rPr lang="nl-NL" sz="4000" b="1" i="1">
                            <a:solidFill>
                              <a:srgbClr val="FF0000"/>
                            </a:solidFill>
                          </a:rPr>
                          <m:t>𝟐</m:t>
                        </m:r>
                      </m:den>
                    </m:f>
                  </m:oMath>
                </a14:m>
                <a:r>
                  <a:rPr lang="nl-NL" sz="40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(đoạn vỉa hè)</a:t>
                </a:r>
                <a:endParaRPr lang="en-US" sz="40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r"/>
                <a:r>
                  <a:rPr lang="nl-NL" sz="40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             Đáp số: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rgbClr val="FF0000"/>
                            </a:solidFill>
                          </a:rPr>
                        </m:ctrlPr>
                      </m:fPr>
                      <m:num>
                        <m:r>
                          <a:rPr lang="nl-NL" sz="4000" b="1" i="1">
                            <a:solidFill>
                              <a:srgbClr val="FF0000"/>
                            </a:solidFill>
                          </a:rPr>
                          <m:t>𝟏</m:t>
                        </m:r>
                      </m:num>
                      <m:den>
                        <m:r>
                          <a:rPr lang="nl-NL" sz="4000" b="1" i="1">
                            <a:solidFill>
                              <a:srgbClr val="FF0000"/>
                            </a:solidFill>
                          </a:rPr>
                          <m:t>𝟐</m:t>
                        </m:r>
                      </m:den>
                    </m:f>
                  </m:oMath>
                </a14:m>
                <a:r>
                  <a:rPr lang="nl-NL" sz="40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đoạn vỉa hè</a:t>
                </a:r>
                <a:endParaRPr lang="en-US" sz="40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9ED811A-1747-7B6A-68B7-5A05FDFDD4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19224" y="1447800"/>
                <a:ext cx="9629775" cy="3714350"/>
              </a:xfrm>
              <a:prstGeom prst="rect">
                <a:avLst/>
              </a:prstGeom>
              <a:blipFill>
                <a:blip r:embed="rId4"/>
                <a:stretch>
                  <a:fillRect t="-2956" r="-2217" b="-229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6038453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heme/theme1.xml><?xml version="1.0" encoding="utf-8"?>
<a:theme xmlns:a="http://schemas.openxmlformats.org/drawingml/2006/main" name="Office 主题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思源黑体 CN Medium">
      <a:majorFont>
        <a:latin typeface="思源黑体 CN Medium"/>
        <a:ea typeface="思源黑体 CN Medium"/>
        <a:cs typeface=""/>
      </a:majorFont>
      <a:minorFont>
        <a:latin typeface="思源黑体 CN Medium"/>
        <a:ea typeface="思源黑体 CN Medium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</TotalTime>
  <Words>506</Words>
  <Application>Microsoft Office PowerPoint</Application>
  <PresentationFormat>Widescreen</PresentationFormat>
  <Paragraphs>64</Paragraphs>
  <Slides>16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16</vt:i4>
      </vt:variant>
    </vt:vector>
  </HeadingPairs>
  <TitlesOfParts>
    <vt:vector size="29" baseType="lpstr">
      <vt:lpstr>等线</vt:lpstr>
      <vt:lpstr>等线 Light</vt:lpstr>
      <vt:lpstr>DFPOP1-W9</vt:lpstr>
      <vt:lpstr>思源黑体 CN Medium</vt:lpstr>
      <vt:lpstr>#9Slide07 SVNA Love Of Thunder</vt:lpstr>
      <vt:lpstr>Arial</vt:lpstr>
      <vt:lpstr>Calibri</vt:lpstr>
      <vt:lpstr>Calibri Light</vt:lpstr>
      <vt:lpstr>Cambria</vt:lpstr>
      <vt:lpstr>Cambria Math</vt:lpstr>
      <vt:lpstr>Office 主题</vt:lpstr>
      <vt:lpstr>Custom Design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10</cp:revision>
  <dcterms:created xsi:type="dcterms:W3CDTF">2024-02-22T02:40:12Z</dcterms:created>
  <dcterms:modified xsi:type="dcterms:W3CDTF">2024-02-22T03:06:38Z</dcterms:modified>
</cp:coreProperties>
</file>