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7"/>
  </p:notesMasterIdLst>
  <p:sldIdLst>
    <p:sldId id="258" r:id="rId7"/>
    <p:sldId id="261" r:id="rId8"/>
    <p:sldId id="291" r:id="rId9"/>
    <p:sldId id="292" r:id="rId10"/>
    <p:sldId id="293" r:id="rId11"/>
    <p:sldId id="295" r:id="rId12"/>
    <p:sldId id="296" r:id="rId13"/>
    <p:sldId id="307" r:id="rId14"/>
    <p:sldId id="299" r:id="rId15"/>
    <p:sldId id="2694" r:id="rId16"/>
    <p:sldId id="2695" r:id="rId17"/>
    <p:sldId id="300" r:id="rId18"/>
    <p:sldId id="301" r:id="rId19"/>
    <p:sldId id="294" r:id="rId20"/>
    <p:sldId id="2689" r:id="rId21"/>
    <p:sldId id="2690" r:id="rId22"/>
    <p:sldId id="2691" r:id="rId23"/>
    <p:sldId id="2692" r:id="rId24"/>
    <p:sldId id="2693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E550B-8758-441B-9690-B802D5BB18A4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1B987-9762-4940-A5E0-41B2A5860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3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4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7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21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1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47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97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23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1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93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97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32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0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2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3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0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6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8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4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33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5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0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67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1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04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3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8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0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5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42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5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12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2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4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2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2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7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40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78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39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0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57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2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33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3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40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52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6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0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50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4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0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72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6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0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2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4" y="218191"/>
            <a:ext cx="1186403" cy="1186403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3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2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12" Type="http://schemas.openxmlformats.org/officeDocument/2006/relationships/image" Target="../media/image44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7.svg"/><Relationship Id="rId15" Type="http://schemas.openxmlformats.org/officeDocument/2006/relationships/image" Target="../media/image6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5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12" Type="http://schemas.openxmlformats.org/officeDocument/2006/relationships/image" Target="../media/image6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7.svg"/><Relationship Id="rId15" Type="http://schemas.openxmlformats.org/officeDocument/2006/relationships/image" Target="../media/image67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55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3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7.svg"/><Relationship Id="rId9" Type="http://schemas.openxmlformats.org/officeDocument/2006/relationships/image" Target="../media/image18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34" Type="http://schemas.openxmlformats.org/officeDocument/2006/relationships/image" Target="../media/image39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7.sv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29.svg"/><Relationship Id="rId31" Type="http://schemas.openxmlformats.org/officeDocument/2006/relationships/image" Target="../media/image30.png"/><Relationship Id="rId4" Type="http://schemas.openxmlformats.org/officeDocument/2006/relationships/image" Target="../media/image17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35.svg"/><Relationship Id="rId30" Type="http://schemas.openxmlformats.org/officeDocument/2006/relationships/image" Target="../media/image29.png"/><Relationship Id="rId35" Type="http://schemas.openxmlformats.org/officeDocument/2006/relationships/image" Target="../media/image57.png"/><Relationship Id="rId8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11" Type="http://schemas.openxmlformats.org/officeDocument/2006/relationships/image" Target="../media/image59.gif"/><Relationship Id="rId5" Type="http://schemas.openxmlformats.org/officeDocument/2006/relationships/slide" Target="slide17.xml"/><Relationship Id="rId10" Type="http://schemas.openxmlformats.org/officeDocument/2006/relationships/image" Target="../media/image75.gif"/><Relationship Id="rId4" Type="http://schemas.openxmlformats.org/officeDocument/2006/relationships/image" Target="../media/image70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34" Type="http://schemas.openxmlformats.org/officeDocument/2006/relationships/image" Target="../media/image39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7.sv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29.svg"/><Relationship Id="rId31" Type="http://schemas.openxmlformats.org/officeDocument/2006/relationships/image" Target="../media/image30.png"/><Relationship Id="rId4" Type="http://schemas.openxmlformats.org/officeDocument/2006/relationships/image" Target="../media/image17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35.sv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8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sv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19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9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38.png"/><Relationship Id="rId10" Type="http://schemas.openxmlformats.org/officeDocument/2006/relationships/image" Target="../media/image43.svg"/><Relationship Id="rId19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9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17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7.svg"/><Relationship Id="rId19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34" Type="http://schemas.openxmlformats.org/officeDocument/2006/relationships/image" Target="../media/image39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7.sv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29.svg"/><Relationship Id="rId31" Type="http://schemas.openxmlformats.org/officeDocument/2006/relationships/image" Target="../media/image30.png"/><Relationship Id="rId4" Type="http://schemas.openxmlformats.org/officeDocument/2006/relationships/image" Target="../media/image17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35.svg"/><Relationship Id="rId30" Type="http://schemas.openxmlformats.org/officeDocument/2006/relationships/image" Target="../media/image29.png"/><Relationship Id="rId35" Type="http://schemas.openxmlformats.org/officeDocument/2006/relationships/image" Target="../media/image41.png"/><Relationship Id="rId8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759BA-5201-191A-C8AA-F61BDDDB6D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61048">
            <a:off x="612625" y="971552"/>
            <a:ext cx="7921775" cy="3820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CF2E7-BB65-22D5-067E-16D4C2324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6975" y="1212690"/>
            <a:ext cx="34262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D782-178D-9DB9-052C-79F7487DC7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437" y="795337"/>
            <a:ext cx="3360764" cy="1728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CEA3F7-903A-D28C-9290-573214709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9584" y="866775"/>
            <a:ext cx="3106882" cy="1485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776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32C156A-BF37-3A83-C863-E12550D4D3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825" y="381000"/>
            <a:ext cx="3619500" cy="180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6BED8-49C3-F801-2492-6C2E2CB2CC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1837" y="552450"/>
            <a:ext cx="3672052" cy="1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48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200329"/>
            <a:chOff x="1169225" y="83533"/>
            <a:chExt cx="10442874" cy="1200329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60462" y="83533"/>
              <a:ext cx="96516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F5C94-D4A7-5EEE-A8FF-A9A305D04E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0624" y="1682743"/>
            <a:ext cx="10010775" cy="4594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B17B-F6A9-5543-3892-F1D5F4EE157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14" y="3682118"/>
            <a:ext cx="527686" cy="53745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E51218-F97C-D831-C7B3-EB42D4A614E4}"/>
              </a:ext>
            </a:extLst>
          </p:cNvPr>
          <p:cNvSpPr/>
          <p:nvPr/>
        </p:nvSpPr>
        <p:spPr>
          <a:xfrm>
            <a:off x="4972049" y="363855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8B817-F3BF-3EF2-462D-4E899D691A9F}"/>
              </a:ext>
            </a:extLst>
          </p:cNvPr>
          <p:cNvSpPr/>
          <p:nvPr/>
        </p:nvSpPr>
        <p:spPr>
          <a:xfrm>
            <a:off x="8905874" y="556260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94554" y="107476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506487" y="356255"/>
            <a:ext cx="10471449" cy="2198807"/>
            <a:chOff x="1169225" y="178783"/>
            <a:chExt cx="10471449" cy="219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Dữ liệu trong máy tính xách tay của chú Minh đã chứa đầy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dung lượng bộ nhớ, chú Minh xóa bớt dữ liệu bằng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dung lượng bộ nhớ. Hỏi dữ liệu còn lại chiếm bao nhiêu phần dung lượng bộ nhớ?</a:t>
                  </a:r>
                  <a:endPara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blipFill>
                  <a:blip r:embed="rId12"/>
                  <a:stretch>
                    <a:fillRect l="-1327" t="-2770" r="-1263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/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chứa: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xóa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 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.....dung lượng?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blipFill>
                <a:blip r:embed="rId13"/>
                <a:stretch>
                  <a:fillRect l="-1908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/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chiếm số phần dung lượng bộ nhớ là: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(dung lượng)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blipFill>
                <a:blip r:embed="rId14"/>
                <a:stretch>
                  <a:fillRect t="-2320" r="-2270" b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95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/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16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5903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9"/>
                <a:stretch>
                  <a:fillRect l="-5545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blipFill>
                  <a:blip r:embed="rId17"/>
                  <a:stretch>
                    <a:fillRect l="-5460" b="-87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9A3877-B42C-BE79-545D-2405EDAB862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95547" y="1358934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rồi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rút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gọn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321B845-1E0A-3E3C-6E7C-465CD19D6A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7937" y="1219200"/>
            <a:ext cx="6981825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D3953-7DCB-D97B-9173-646E4992F6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149" y="2865832"/>
            <a:ext cx="11572875" cy="1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219</Words>
  <Application>Microsoft Office PowerPoint</Application>
  <PresentationFormat>Widescreen</PresentationFormat>
  <Paragraphs>53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 Math</vt:lpstr>
      <vt:lpstr>Coiny</vt:lpstr>
      <vt:lpstr>等线</vt:lpstr>
      <vt:lpstr>等线 Light</vt:lpstr>
      <vt:lpstr>Times New Roman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2024-02-03T10:12:27Z</dcterms:created>
  <dcterms:modified xsi:type="dcterms:W3CDTF">2024-03-15T10:09:41Z</dcterms:modified>
</cp:coreProperties>
</file>