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9" r:id="rId4"/>
  </p:sldMasterIdLst>
  <p:notesMasterIdLst>
    <p:notesMasterId r:id="rId22"/>
  </p:notesMasterIdLst>
  <p:sldIdLst>
    <p:sldId id="257" r:id="rId5"/>
    <p:sldId id="258" r:id="rId6"/>
    <p:sldId id="267" r:id="rId7"/>
    <p:sldId id="271" r:id="rId8"/>
    <p:sldId id="273" r:id="rId9"/>
    <p:sldId id="272" r:id="rId10"/>
    <p:sldId id="274" r:id="rId11"/>
    <p:sldId id="275" r:id="rId12"/>
    <p:sldId id="261" r:id="rId13"/>
    <p:sldId id="264" r:id="rId14"/>
    <p:sldId id="320" r:id="rId15"/>
    <p:sldId id="321" r:id="rId16"/>
    <p:sldId id="4411" r:id="rId17"/>
    <p:sldId id="4412" r:id="rId18"/>
    <p:sldId id="293" r:id="rId19"/>
    <p:sldId id="268" r:id="rId20"/>
    <p:sldId id="44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B9AA4-F497-4E89-AC3D-BEF9C98EB0C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2CD59-21FC-4092-89C4-D7AA52AF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1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4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9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0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1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36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4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68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5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4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73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23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1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3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56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7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6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2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10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7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47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6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4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4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32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95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84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29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67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34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66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6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61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88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48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64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029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04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81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4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9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54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6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3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F518B9-8D3D-C61B-1E17-2D58FD9EDC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680" y="165247"/>
            <a:ext cx="1314761" cy="13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9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4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65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7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image" Target="../media/image19.jpeg"/><Relationship Id="rId7" Type="http://schemas.openxmlformats.org/officeDocument/2006/relationships/slide" Target="slide8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slide" Target="slide6.xml"/><Relationship Id="rId9" Type="http://schemas.microsoft.com/office/2007/relationships/hdphoto" Target="../media/hdphoto1.wdp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08AC-D8A6-3939-1287-D48A6DC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E23B38-9C2F-72D8-D79A-91E6AA1FDA46}"/>
              </a:ext>
            </a:extLst>
          </p:cNvPr>
          <p:cNvSpPr txBox="1"/>
          <p:nvPr/>
        </p:nvSpPr>
        <p:spPr>
          <a:xfrm>
            <a:off x="2453148" y="0"/>
            <a:ext cx="7585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…….. 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………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23DEA-21A6-B378-1F84-EA67DC9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FEBC6-F56E-3A7D-160F-D8AE62D28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12" y="1584512"/>
            <a:ext cx="2676376" cy="1536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07BCF-FDC0-F8EF-3842-083BACA13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325" y="2346859"/>
            <a:ext cx="8254699" cy="2316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CCAF0-3096-3AE4-00E7-BA805375E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971" y="4712541"/>
            <a:ext cx="4639458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869200" cy="1015663"/>
            <a:chOff x="382137" y="348563"/>
            <a:chExt cx="986920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88113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929C30-96DB-B59F-3097-D66849CCE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62" y="1400175"/>
            <a:ext cx="7553325" cy="1543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198CBC-E36C-5D19-B505-8EC91E1A1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3301503"/>
            <a:ext cx="11239499" cy="111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205715"/>
              </a:xfrm>
              <a:prstGeom prst="rect">
                <a:avLst/>
              </a:prstGeom>
              <a:blipFill>
                <a:blip r:embed="rId3"/>
                <a:stretch>
                  <a:fillRect l="-774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33450" y="1820826"/>
                <a:ext cx="365095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" y="1820826"/>
                <a:ext cx="3650955" cy="1159228"/>
              </a:xfrm>
              <a:prstGeom prst="rect">
                <a:avLst/>
              </a:prstGeom>
              <a:blipFill>
                <a:blip r:embed="rId4"/>
                <a:stretch>
                  <a:fillRect l="-751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58038" y="3182458"/>
                <a:ext cx="354064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038" y="3182458"/>
                <a:ext cx="3540642" cy="1202252"/>
              </a:xfrm>
              <a:prstGeom prst="rect">
                <a:avLst/>
              </a:prstGeom>
              <a:blipFill>
                <a:blip r:embed="rId5"/>
                <a:stretch>
                  <a:fillRect l="-7745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205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205971"/>
              </a:xfrm>
              <a:prstGeom prst="rect">
                <a:avLst/>
              </a:prstGeom>
              <a:blipFill>
                <a:blip r:embed="rId6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359003" y="1833051"/>
                <a:ext cx="6097772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003" y="1833051"/>
                <a:ext cx="6097772" cy="1202252"/>
              </a:xfrm>
              <a:prstGeom prst="rect">
                <a:avLst/>
              </a:prstGeom>
              <a:blipFill>
                <a:blip r:embed="rId7"/>
                <a:stretch>
                  <a:fillRect l="-4500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0116" y="3162785"/>
                <a:ext cx="609777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116" y="3162785"/>
                <a:ext cx="6097772" cy="1205715"/>
              </a:xfrm>
              <a:prstGeom prst="rect">
                <a:avLst/>
              </a:prstGeom>
              <a:blipFill>
                <a:blip r:embed="rId8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725BE0-0F42-B983-F21B-CFBF45657F48}"/>
                  </a:ext>
                </a:extLst>
              </p:cNvPr>
              <p:cNvSpPr txBox="1"/>
              <p:nvPr/>
            </p:nvSpPr>
            <p:spPr>
              <a:xfrm>
                <a:off x="977088" y="4515958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725BE0-0F42-B983-F21B-CFBF45657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88" y="4515958"/>
                <a:ext cx="3540642" cy="1159228"/>
              </a:xfrm>
              <a:prstGeom prst="rect">
                <a:avLst/>
              </a:prstGeom>
              <a:blipFill>
                <a:blip r:embed="rId9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FB4434-05CB-FAD3-EAA0-8E894637FF20}"/>
                  </a:ext>
                </a:extLst>
              </p:cNvPr>
              <p:cNvSpPr txBox="1"/>
              <p:nvPr/>
            </p:nvSpPr>
            <p:spPr>
              <a:xfrm>
                <a:off x="4172616" y="4486760"/>
                <a:ext cx="609777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FB4434-05CB-FAD3-EAA0-8E894637F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616" y="4486760"/>
                <a:ext cx="6097772" cy="1205715"/>
              </a:xfrm>
              <a:prstGeom prst="rect">
                <a:avLst/>
              </a:prstGeom>
              <a:blipFill>
                <a:blip r:embed="rId10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365206" y="349449"/>
            <a:ext cx="11190959" cy="1015663"/>
            <a:chOff x="1687063" y="358088"/>
            <a:chExt cx="11190959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2611591" y="560053"/>
              <a:ext cx="10266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 cách tính 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2D56A0-6254-C05D-0CAD-11AEBB7C5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2142724"/>
            <a:ext cx="11106150" cy="11199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80EF123-14EA-AF41-06DC-C914C1A07DC8}"/>
              </a:ext>
            </a:extLst>
          </p:cNvPr>
          <p:cNvSpPr/>
          <p:nvPr/>
        </p:nvSpPr>
        <p:spPr>
          <a:xfrm>
            <a:off x="7315200" y="2495550"/>
            <a:ext cx="647700" cy="514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250781" y="187524"/>
            <a:ext cx="11190959" cy="2236561"/>
            <a:chOff x="1687063" y="358088"/>
            <a:chExt cx="11190959" cy="2236561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2611591" y="560053"/>
                  <a:ext cx="10266431" cy="20345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Một đội công nhân sửa một đoạn đường, ngày thứ nhất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đoạn đường, ngày thứ hai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đoạn đường. Hỏi cả hai ngày đội công nhân sửa được bao nhiêu phân đoạn được đó?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1591" y="560053"/>
                  <a:ext cx="10266431" cy="2034596"/>
                </a:xfrm>
                <a:prstGeom prst="rect">
                  <a:avLst/>
                </a:prstGeom>
                <a:blipFill>
                  <a:blip r:embed="rId3"/>
                  <a:stretch>
                    <a:fillRect l="-1247" t="-3293" r="-1188" b="-59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31D10B-6BCF-9335-E702-B228A130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611" y="2000250"/>
            <a:ext cx="6581126" cy="2147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7ACB4-01F6-FC28-8E18-AC16D8B85A9B}"/>
                  </a:ext>
                </a:extLst>
              </p:cNvPr>
              <p:cNvSpPr txBox="1"/>
              <p:nvPr/>
            </p:nvSpPr>
            <p:spPr>
              <a:xfrm>
                <a:off x="1685925" y="4242412"/>
                <a:ext cx="9305925" cy="2242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 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ngày đội công nhân sửa được số phần đoạn đường là: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2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2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(đoạn đường)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đoạn đường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7ACB4-01F6-FC28-8E18-AC16D8B85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4242412"/>
                <a:ext cx="9305925" cy="2242089"/>
              </a:xfrm>
              <a:prstGeom prst="rect">
                <a:avLst/>
              </a:prstGeom>
              <a:blipFill>
                <a:blip r:embed="rId5"/>
                <a:stretch>
                  <a:fillRect t="-815" r="-983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4672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0" y="22174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09032-4A67-84ED-F6DF-CE8347807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7" y="-205764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92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0409FB88-B514-10A2-419A-864E8F625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" y="2189205"/>
            <a:ext cx="3415890" cy="431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8E3F4-420A-FEF3-C4A0-750188810840}"/>
              </a:ext>
            </a:extLst>
          </p:cNvPr>
          <p:cNvSpPr/>
          <p:nvPr/>
        </p:nvSpPr>
        <p:spPr>
          <a:xfrm>
            <a:off x="3261458" y="1171575"/>
            <a:ext cx="8092342" cy="160020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 ba ví dụ về cộng hai phân số có cùng mẫu số, rồi tính kết quả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alm, plant, resort&#10;&#10;Description automatically generated">
            <a:extLst>
              <a:ext uri="{FF2B5EF4-FFF2-40B4-BE49-F238E27FC236}">
                <a16:creationId xmlns:a16="http://schemas.microsoft.com/office/drawing/2014/main" id="{CAC90E18-9953-C775-EA49-5A3E69E3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30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extLst>
              <a:ext uri="{FF2B5EF4-FFF2-40B4-BE49-F238E27FC236}">
                <a16:creationId xmlns:a16="http://schemas.microsoft.com/office/drawing/2014/main" id="{2F033444-05DE-8589-7DBF-E2D659E81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849490" y="2769005"/>
            <a:ext cx="2483623" cy="340402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92C5218-F3BA-641C-81A9-53C46CB3CB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1161199" y="2228543"/>
            <a:ext cx="5658809" cy="4484947"/>
          </a:xfrm>
          <a:prstGeom prst="rect">
            <a:avLst/>
          </a:prstGeom>
        </p:spPr>
      </p:pic>
      <p:pic>
        <p:nvPicPr>
          <p:cNvPr id="1026" name="Picture 2" descr="100+ Sự Nhầm Lẫn &amp; ảnh Nhầm Lẫn miễn phí">
            <a:extLst>
              <a:ext uri="{FF2B5EF4-FFF2-40B4-BE49-F238E27FC236}">
                <a16:creationId xmlns:a16="http://schemas.microsoft.com/office/drawing/2014/main" id="{7D6EE1E6-5A38-849C-F2AA-9092B7A8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958">
            <a:off x="8685978" y="2950224"/>
            <a:ext cx="373583" cy="5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A614EE-BCBC-2F24-24E0-0EE2196E2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343" y="-145289"/>
            <a:ext cx="3840813" cy="2938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362A41-03EF-A2C7-C901-AD8E4A957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731" y="1991819"/>
            <a:ext cx="888873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10E4036-645F-0463-8A98-B26353CF2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676" b="6235"/>
          <a:stretch/>
        </p:blipFill>
        <p:spPr>
          <a:xfrm>
            <a:off x="0" y="0"/>
            <a:ext cx="12204642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E3E545-FDC3-7DD0-D1B7-3DB863B5277E}"/>
              </a:ext>
            </a:extLst>
          </p:cNvPr>
          <p:cNvSpPr/>
          <p:nvPr/>
        </p:nvSpPr>
        <p:spPr>
          <a:xfrm>
            <a:off x="1083468" y="724614"/>
            <a:ext cx="10025063" cy="53713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7E22D25-07EE-60F5-47CD-45D74FDD182C}"/>
              </a:ext>
            </a:extLst>
          </p:cNvPr>
          <p:cNvSpPr/>
          <p:nvPr/>
        </p:nvSpPr>
        <p:spPr>
          <a:xfrm>
            <a:off x="4326731" y="108227"/>
            <a:ext cx="3538538" cy="1232774"/>
          </a:xfrm>
          <a:prstGeom prst="flowChartTerminator">
            <a:avLst/>
          </a:prstGeom>
          <a:solidFill>
            <a:srgbClr val="B0EAE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Below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9E8BD-64F1-FC0C-3E92-56EB97CE08BE}"/>
              </a:ext>
            </a:extLst>
          </p:cNvPr>
          <p:cNvGrpSpPr/>
          <p:nvPr/>
        </p:nvGrpSpPr>
        <p:grpSpPr>
          <a:xfrm>
            <a:off x="1638300" y="1530458"/>
            <a:ext cx="9048750" cy="3170099"/>
            <a:chOff x="1638300" y="1530458"/>
            <a:chExt cx="9048750" cy="31700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1FC62F-8D39-12E2-CAD5-09ADF79104E3}"/>
                </a:ext>
              </a:extLst>
            </p:cNvPr>
            <p:cNvSpPr txBox="1"/>
            <p:nvPr/>
          </p:nvSpPr>
          <p:spPr>
            <a:xfrm>
              <a:off x="1638300" y="1530458"/>
              <a:ext cx="90487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.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con.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 descr="A picture containing mollusk&#10;&#10;Description automatically generated">
              <a:extLst>
                <a:ext uri="{FF2B5EF4-FFF2-40B4-BE49-F238E27FC236}">
                  <a16:creationId xmlns:a16="http://schemas.microsoft.com/office/drawing/2014/main" id="{CB29E998-BBD0-C0B5-497F-44DB73A61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25742" r="74284" b="23905"/>
            <a:stretch/>
          </p:blipFill>
          <p:spPr>
            <a:xfrm>
              <a:off x="4216321" y="3327051"/>
              <a:ext cx="574754" cy="7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5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2223819" cy="6858000"/>
          </a:xfrm>
          <a:prstGeom prst="rect">
            <a:avLst/>
          </a:prstGeom>
        </p:spPr>
      </p:pic>
      <p:pic>
        <p:nvPicPr>
          <p:cNvPr id="4" name="Picture 3" descr="A picture containing mollus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149FA42-F950-6AAF-FB46-34155E4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4528118" y="4718558"/>
            <a:ext cx="1551906" cy="2127023"/>
          </a:xfrm>
          <a:prstGeom prst="rect">
            <a:avLst/>
          </a:prstGeom>
        </p:spPr>
      </p:pic>
      <p:pic>
        <p:nvPicPr>
          <p:cNvPr id="6" name="Picture 5" descr="A picture containing mollus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806AD43-FE75-0120-643D-286C1E2D3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939703" y="4291100"/>
            <a:ext cx="1494789" cy="2048739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798EDA50-3171-A1B4-CD40-63A5FBAAC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9458623" y="4757699"/>
            <a:ext cx="1551906" cy="21270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ECA665-79A8-6EBF-934C-C23D60AF22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-150659" y="2980077"/>
            <a:ext cx="4647219" cy="3683201"/>
          </a:xfrm>
          <a:prstGeom prst="rect">
            <a:avLst/>
          </a:prstGeom>
        </p:spPr>
      </p:pic>
      <p:pic>
        <p:nvPicPr>
          <p:cNvPr id="5" name="Picture 4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FCCC9326-71EA-B0BF-EFCE-04FCF1C6E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4348409" y="4291100"/>
            <a:ext cx="1747591" cy="2416719"/>
          </a:xfrm>
          <a:prstGeom prst="rect">
            <a:avLst/>
          </a:prstGeom>
        </p:spPr>
      </p:pic>
      <p:pic>
        <p:nvPicPr>
          <p:cNvPr id="9" name="Picture 8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979BCA02-56A7-DFEC-4FFD-A9D9C13F2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6707831" y="3805876"/>
            <a:ext cx="1747591" cy="2416719"/>
          </a:xfrm>
          <a:prstGeom prst="rect">
            <a:avLst/>
          </a:prstGeom>
        </p:spPr>
      </p:pic>
      <p:pic>
        <p:nvPicPr>
          <p:cNvPr id="10" name="Picture 9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A09E2E10-9C3F-F700-2FC7-4DBB64047C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9262938" y="4348431"/>
            <a:ext cx="1747591" cy="241671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A6919A9-4144-C181-D9A5-7840A8FC2E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23" b="57963" l="10098" r="37157">
                        <a14:foregroundMark x1="10830" y1="46686" x2="10830" y2="46686"/>
                        <a14:foregroundMark x1="14094" y1="48100" x2="14094" y2="48100"/>
                        <a14:foregroundMark x1="13972" y1="42967" x2="13972" y2="42967"/>
                        <a14:foregroundMark x1="35876" y1="37955" x2="35876" y2="37955"/>
                        <a14:foregroundMark x1="35479" y1="37389" x2="35479" y2="37389"/>
                        <a14:foregroundMark x1="23734" y1="39612" x2="23734" y2="39612"/>
                        <a14:foregroundMark x1="23612" y1="39491" x2="23612" y2="39491"/>
                        <a14:foregroundMark x1="11562" y1="45594" x2="11562" y2="45594"/>
                        <a14:foregroundMark x1="35479" y1="37106" x2="35479" y2="37106"/>
                        <a14:foregroundMark x1="33038" y1="41431" x2="33038" y2="41431"/>
                        <a14:foregroundMark x1="36089" y1="48787" x2="36089" y2="48787"/>
                        <a14:foregroundMark x1="16504" y1="57963" x2="16504" y2="57963"/>
                        <a14:foregroundMark x1="35052" y1="36823" x2="35052" y2="36823"/>
                        <a14:foregroundMark x1="36730" y1="41269" x2="36730" y2="41269"/>
                        <a14:foregroundMark x1="37157" y1="48787" x2="37157" y2="48787"/>
                        <a14:foregroundMark x1="36821" y1="41269" x2="36821" y2="41269"/>
                        <a14:foregroundMark x1="35784" y1="37268" x2="35784" y2="37268"/>
                        <a14:foregroundMark x1="32733" y1="37268" x2="32733" y2="37268"/>
                        <a14:foregroundMark x1="30628" y1="38642" x2="30628" y2="38642"/>
                        <a14:foregroundMark x1="24558" y1="38925" x2="24558" y2="38925"/>
                        <a14:foregroundMark x1="10616" y1="46281" x2="10616" y2="46281"/>
                        <a14:foregroundMark x1="36943" y1="41269" x2="36943" y2="41269"/>
                        <a14:foregroundMark x1="35662" y1="48383" x2="35662" y2="48383"/>
                        <a14:foregroundMark x1="34930" y1="48504" x2="34930" y2="48504"/>
                        <a14:foregroundMark x1="35265" y1="49353" x2="35265" y2="49353"/>
                        <a14:foregroundMark x1="36821" y1="48909" x2="36821" y2="48909"/>
                        <a14:foregroundMark x1="36394" y1="46968" x2="36394" y2="46968"/>
                        <a14:foregroundMark x1="33984" y1="51576" x2="33984" y2="51576"/>
                        <a14:foregroundMark x1="35357" y1="51293" x2="35357" y2="51293"/>
                        <a14:foregroundMark x1="26358" y1="37955" x2="26358" y2="37955"/>
                        <a14:foregroundMark x1="10098" y1="49475" x2="10098" y2="4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4403" r="60657" b="39620"/>
          <a:stretch/>
        </p:blipFill>
        <p:spPr>
          <a:xfrm>
            <a:off x="75314" y="1367092"/>
            <a:ext cx="2335024" cy="1403961"/>
          </a:xfrm>
          <a:prstGeom prst="rect">
            <a:avLst/>
          </a:prstGeom>
        </p:spPr>
      </p:pic>
      <p:sp>
        <p:nvSpPr>
          <p:cNvPr id="13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8750025A-F94C-BCBD-B1E3-F7E18C98CF4F}"/>
              </a:ext>
            </a:extLst>
          </p:cNvPr>
          <p:cNvSpPr txBox="1"/>
          <p:nvPr/>
        </p:nvSpPr>
        <p:spPr>
          <a:xfrm>
            <a:off x="673166" y="1742251"/>
            <a:ext cx="159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thúc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96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737 0.015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 0.01574 L 0.25964 -0.039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77 -0.03634 L 0.47162 0.0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ình chữ nhật: Góc Tròn 5">
                <a:extLst>
                  <a:ext uri="{FF2B5EF4-FFF2-40B4-BE49-F238E27FC236}">
                    <a16:creationId xmlns:a16="http://schemas.microsoft.com/office/drawing/2014/main" id="{5C043DB4-0417-69C6-EAC4-67C6EB071BD3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2" name="Hình chữ nhật: Góc Tròn 5">
                <a:extLst>
                  <a:ext uri="{FF2B5EF4-FFF2-40B4-BE49-F238E27FC236}">
                    <a16:creationId xmlns:a16="http://schemas.microsoft.com/office/drawing/2014/main" id="{5C043DB4-0417-69C6-EAC4-67C6EB071B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132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9">
                <a:extLst>
                  <a:ext uri="{FF2B5EF4-FFF2-40B4-BE49-F238E27FC236}">
                    <a16:creationId xmlns:a16="http://schemas.microsoft.com/office/drawing/2014/main" id="{AB1DFD19-16F6-E078-7950-017C7A049D8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5" name="Hình chữ nhật: Góc Tròn 9">
                <a:extLst>
                  <a:ext uri="{FF2B5EF4-FFF2-40B4-BE49-F238E27FC236}">
                    <a16:creationId xmlns:a16="http://schemas.microsoft.com/office/drawing/2014/main" id="{AB1DFD19-16F6-E078-7950-017C7A049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2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inting&#10;&#10;Description automatically generated">
            <a:extLst>
              <a:ext uri="{FF2B5EF4-FFF2-40B4-BE49-F238E27FC236}">
                <a16:creationId xmlns:a16="http://schemas.microsoft.com/office/drawing/2014/main" id="{2B14290F-D24A-17B5-D493-9511902EF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B8DBB7-5F2E-376D-EC17-27BDB3DDB651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A1077100-FADA-AC4E-20DA-761993361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7F8FD8BA-5E04-8349-21EC-3D6E6A2D1DFD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8222CA34-3F2C-A398-E364-8305EDCA8C8E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8222CA34-3F2C-A398-E364-8305EDCA8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604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2CF31F8A-C98C-CDC3-50CD-90C0B9BF7C6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2CF31F8A-C98C-CDC3-50CD-90C0B9BF7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7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inting&#10;&#10;Description automatically generated">
            <a:extLst>
              <a:ext uri="{FF2B5EF4-FFF2-40B4-BE49-F238E27FC236}">
                <a16:creationId xmlns:a16="http://schemas.microsoft.com/office/drawing/2014/main" id="{5DD9614F-6587-F410-BE43-4188E28DED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B3BBA7-2C35-259D-3DCD-9DBE5CA05ED3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E33AC78B-E9D0-EF7C-D1EA-5C6038235D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B008958E-EA80-8CF7-DAC7-F07BC01C7F14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4A3763CA-E8B5-7E28-A3C9-D1F9B1E9DE35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4A3763CA-E8B5-7E28-A3C9-D1F9B1E9D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132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683B08C5-C711-064B-120C-B6B99DF99FF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683B08C5-C711-064B-120C-B6B99DF99F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0" y="2217429"/>
            <a:ext cx="5031113" cy="5031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85CAC-9EA6-FA6F-B9BE-020343D8F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20" y="1205275"/>
            <a:ext cx="1016900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558</Words>
  <Application>Microsoft Office PowerPoint</Application>
  <PresentationFormat>Widescreen</PresentationFormat>
  <Paragraphs>55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Cambria Math</vt:lpstr>
      <vt:lpstr>Coiny</vt:lpstr>
      <vt:lpstr>1_Office Theme</vt:lpstr>
      <vt:lpstr>1_Office 主题​​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2024-02-03T03:47:49Z</dcterms:created>
  <dcterms:modified xsi:type="dcterms:W3CDTF">2024-02-04T01:30:51Z</dcterms:modified>
</cp:coreProperties>
</file>