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7" r:id="rId3"/>
    <p:sldMasterId id="2147483706" r:id="rId4"/>
    <p:sldMasterId id="2147483718" r:id="rId5"/>
    <p:sldMasterId id="2147483731" r:id="rId6"/>
  </p:sldMasterIdLst>
  <p:notesMasterIdLst>
    <p:notesMasterId r:id="rId35"/>
  </p:notesMasterIdLst>
  <p:sldIdLst>
    <p:sldId id="313" r:id="rId7"/>
    <p:sldId id="285" r:id="rId8"/>
    <p:sldId id="334" r:id="rId9"/>
    <p:sldId id="371" r:id="rId10"/>
    <p:sldId id="373" r:id="rId11"/>
    <p:sldId id="369" r:id="rId12"/>
    <p:sldId id="323" r:id="rId13"/>
    <p:sldId id="294" r:id="rId14"/>
    <p:sldId id="327" r:id="rId15"/>
    <p:sldId id="259" r:id="rId16"/>
    <p:sldId id="256" r:id="rId17"/>
    <p:sldId id="257" r:id="rId18"/>
    <p:sldId id="260" r:id="rId19"/>
    <p:sldId id="261" r:id="rId20"/>
    <p:sldId id="262" r:id="rId21"/>
    <p:sldId id="263" r:id="rId22"/>
    <p:sldId id="264" r:id="rId23"/>
    <p:sldId id="265" r:id="rId24"/>
    <p:sldId id="347" r:id="rId25"/>
    <p:sldId id="348" r:id="rId26"/>
    <p:sldId id="374" r:id="rId27"/>
    <p:sldId id="375" r:id="rId28"/>
    <p:sldId id="368" r:id="rId29"/>
    <p:sldId id="376" r:id="rId30"/>
    <p:sldId id="499" r:id="rId31"/>
    <p:sldId id="500" r:id="rId32"/>
    <p:sldId id="319" r:id="rId33"/>
    <p:sldId id="44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EA1A6-0F84-4D91-80D0-CF11F7A6CBF8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E1C9-4FC9-43E2-96F6-6E931F66E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4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1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842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6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10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73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91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9174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363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91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39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05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4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4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5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50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3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80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9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04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2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25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98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0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5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2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4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3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8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6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81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60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230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26" Type="http://schemas.microsoft.com/office/2007/relationships/hdphoto" Target="../media/hdphoto4.wdp"/><Relationship Id="rId39" Type="http://schemas.openxmlformats.org/officeDocument/2006/relationships/image" Target="../media/image50.png"/><Relationship Id="rId21" Type="http://schemas.openxmlformats.org/officeDocument/2006/relationships/image" Target="../media/image37.png"/><Relationship Id="rId34" Type="http://schemas.microsoft.com/office/2007/relationships/hdphoto" Target="../media/hdphoto6.wdp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24" Type="http://schemas.openxmlformats.org/officeDocument/2006/relationships/image" Target="../media/image39.png"/><Relationship Id="rId32" Type="http://schemas.openxmlformats.org/officeDocument/2006/relationships/image" Target="../media/image45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5.png"/><Relationship Id="rId5" Type="http://schemas.openxmlformats.org/officeDocument/2006/relationships/image" Target="../media/image23.emf"/><Relationship Id="rId15" Type="http://schemas.openxmlformats.org/officeDocument/2006/relationships/image" Target="../media/image33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28.emf"/><Relationship Id="rId19" Type="http://schemas.microsoft.com/office/2007/relationships/hdphoto" Target="../media/hdphoto2.wdp"/><Relationship Id="rId31" Type="http://schemas.openxmlformats.org/officeDocument/2006/relationships/image" Target="../media/image44.png"/><Relationship Id="rId44" Type="http://schemas.openxmlformats.org/officeDocument/2006/relationships/image" Target="../media/image54.png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image" Target="../media/image38.png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openxmlformats.org/officeDocument/2006/relationships/image" Target="../media/image47.png"/><Relationship Id="rId43" Type="http://schemas.openxmlformats.org/officeDocument/2006/relationships/image" Target="../media/image53.png"/><Relationship Id="rId48" Type="http://schemas.openxmlformats.org/officeDocument/2006/relationships/image" Target="../media/image1.png"/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5" Type="http://schemas.openxmlformats.org/officeDocument/2006/relationships/image" Target="../media/image40.png"/><Relationship Id="rId33" Type="http://schemas.openxmlformats.org/officeDocument/2006/relationships/image" Target="../media/image46.png"/><Relationship Id="rId38" Type="http://schemas.openxmlformats.org/officeDocument/2006/relationships/image" Target="../media/image49.png"/><Relationship Id="rId46" Type="http://schemas.openxmlformats.org/officeDocument/2006/relationships/image" Target="../media/image56.png"/><Relationship Id="rId20" Type="http://schemas.openxmlformats.org/officeDocument/2006/relationships/image" Target="../media/image36.png"/><Relationship Id="rId41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6.xml"/><Relationship Id="rId26" Type="http://schemas.openxmlformats.org/officeDocument/2006/relationships/image" Target="../media/image93.gif"/><Relationship Id="rId21" Type="http://schemas.openxmlformats.org/officeDocument/2006/relationships/image" Target="../media/image91.png"/><Relationship Id="rId34" Type="http://schemas.openxmlformats.org/officeDocument/2006/relationships/slide" Target="slide19.xml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17" Type="http://schemas.openxmlformats.org/officeDocument/2006/relationships/image" Target="../media/image91.svg"/><Relationship Id="rId25" Type="http://schemas.openxmlformats.org/officeDocument/2006/relationships/image" Target="../media/image96.svg"/><Relationship Id="rId33" Type="http://schemas.openxmlformats.org/officeDocument/2006/relationships/image" Target="../media/image98.png"/><Relationship Id="rId38" Type="http://schemas.openxmlformats.org/officeDocument/2006/relationships/image" Target="../media/image84.wmf"/><Relationship Id="rId2" Type="http://schemas.openxmlformats.org/officeDocument/2006/relationships/audio" Target="NULL" TargetMode="External"/><Relationship Id="rId16" Type="http://schemas.openxmlformats.org/officeDocument/2006/relationships/image" Target="../media/image89.png"/><Relationship Id="rId20" Type="http://schemas.openxmlformats.org/officeDocument/2006/relationships/slide" Target="slide14.xml"/><Relationship Id="rId29" Type="http://schemas.openxmlformats.org/officeDocument/2006/relationships/image" Target="../media/image99.sv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2.xml"/><Relationship Id="rId11" Type="http://schemas.openxmlformats.org/officeDocument/2006/relationships/slide" Target="slide15.xml"/><Relationship Id="rId24" Type="http://schemas.openxmlformats.org/officeDocument/2006/relationships/image" Target="../media/image92.png"/><Relationship Id="rId32" Type="http://schemas.openxmlformats.org/officeDocument/2006/relationships/image" Target="../media/image97.png"/><Relationship Id="rId37" Type="http://schemas.openxmlformats.org/officeDocument/2006/relationships/image" Target="../media/image83.wmf"/><Relationship Id="rId5" Type="http://schemas.openxmlformats.org/officeDocument/2006/relationships/control" Target="../activeX/activeX2.xml"/><Relationship Id="rId15" Type="http://schemas.openxmlformats.org/officeDocument/2006/relationships/slide" Target="slide17.xml"/><Relationship Id="rId23" Type="http://schemas.openxmlformats.org/officeDocument/2006/relationships/slide" Target="slide18.xml"/><Relationship Id="rId28" Type="http://schemas.openxmlformats.org/officeDocument/2006/relationships/image" Target="../media/image94.png"/><Relationship Id="rId36" Type="http://schemas.openxmlformats.org/officeDocument/2006/relationships/image" Target="../media/image105.svg"/><Relationship Id="rId10" Type="http://schemas.openxmlformats.org/officeDocument/2006/relationships/image" Target="../media/image87.svg"/><Relationship Id="rId19" Type="http://schemas.openxmlformats.org/officeDocument/2006/relationships/image" Target="../media/image90.png"/><Relationship Id="rId31" Type="http://schemas.openxmlformats.org/officeDocument/2006/relationships/image" Target="../media/image96.png"/><Relationship Id="rId4" Type="http://schemas.openxmlformats.org/officeDocument/2006/relationships/control" Target="../activeX/activeX1.xml"/><Relationship Id="rId9" Type="http://schemas.openxmlformats.org/officeDocument/2006/relationships/image" Target="../media/image86.png"/><Relationship Id="rId14" Type="http://schemas.openxmlformats.org/officeDocument/2006/relationships/image" Target="../media/image88.png"/><Relationship Id="rId22" Type="http://schemas.openxmlformats.org/officeDocument/2006/relationships/image" Target="../media/image94.svg"/><Relationship Id="rId27" Type="http://schemas.openxmlformats.org/officeDocument/2006/relationships/slide" Target="slide13.xml"/><Relationship Id="rId30" Type="http://schemas.openxmlformats.org/officeDocument/2006/relationships/image" Target="../media/image95.gif"/><Relationship Id="rId35" Type="http://schemas.openxmlformats.org/officeDocument/2006/relationships/image" Target="../media/image99.png"/><Relationship Id="rId8" Type="http://schemas.openxmlformats.org/officeDocument/2006/relationships/image" Target="../media/image85.svg"/><Relationship Id="rId3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00.png"/><Relationship Id="rId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01.png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2.png"/><Relationship Id="rId7" Type="http://schemas.openxmlformats.org/officeDocument/2006/relationships/image" Target="../media/image12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62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4.png"/><Relationship Id="rId7" Type="http://schemas.openxmlformats.org/officeDocument/2006/relationships/image" Target="../media/image1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05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7.svg"/><Relationship Id="rId7" Type="http://schemas.openxmlformats.org/officeDocument/2006/relationships/image" Target="../media/image14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20.png"/><Relationship Id="rId10" Type="http://schemas.openxmlformats.org/officeDocument/2006/relationships/image" Target="../media/image143.png"/><Relationship Id="rId4" Type="http://schemas.openxmlformats.org/officeDocument/2006/relationships/image" Target="../media/image115.pn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7.svg"/><Relationship Id="rId7" Type="http://schemas.openxmlformats.org/officeDocument/2006/relationships/image" Target="../media/image1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20.png"/><Relationship Id="rId10" Type="http://schemas.openxmlformats.org/officeDocument/2006/relationships/image" Target="../media/image145.png"/><Relationship Id="rId4" Type="http://schemas.openxmlformats.org/officeDocument/2006/relationships/image" Target="../media/image115.png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127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5802B8-826D-757C-7E40-B9BBBBFF1E73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85800"/>
            <a:ext cx="10709426" cy="2788383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85747"/>
            <a:ext cx="10338496" cy="2388488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45324" y="2972701"/>
            <a:ext cx="5501352" cy="4921418"/>
          </a:xfrm>
          <a:prstGeom prst="rect">
            <a:avLst/>
          </a:prstGeom>
        </p:spPr>
      </p:pic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B618CCB5-CF91-93E6-31CC-412138E8730E}"/>
              </a:ext>
            </a:extLst>
          </p:cNvPr>
          <p:cNvSpPr/>
          <p:nvPr/>
        </p:nvSpPr>
        <p:spPr>
          <a:xfrm>
            <a:off x="1160595" y="1295400"/>
            <a:ext cx="9870811" cy="1148598"/>
          </a:xfrm>
          <a:custGeom>
            <a:avLst/>
            <a:gdLst/>
            <a:ahLst/>
            <a:cxnLst/>
            <a:rect l="l" t="t" r="r" b="b"/>
            <a:pathLst>
              <a:path w="13500501" h="1451677">
                <a:moveTo>
                  <a:pt x="10975278" y="1015955"/>
                </a:moveTo>
                <a:lnTo>
                  <a:pt x="10972227" y="1185119"/>
                </a:lnTo>
                <a:lnTo>
                  <a:pt x="11057653" y="1185119"/>
                </a:lnTo>
                <a:cubicBezTo>
                  <a:pt x="11107693" y="1182721"/>
                  <a:pt x="11142142" y="1166860"/>
                  <a:pt x="11161000" y="1137537"/>
                </a:cubicBezTo>
                <a:cubicBezTo>
                  <a:pt x="11179857" y="1108214"/>
                  <a:pt x="11175671" y="1079822"/>
                  <a:pt x="11148443" y="1052362"/>
                </a:cubicBezTo>
                <a:cubicBezTo>
                  <a:pt x="11121215" y="1024902"/>
                  <a:pt x="11063493" y="1012766"/>
                  <a:pt x="10975278" y="1015955"/>
                </a:cubicBezTo>
                <a:close/>
                <a:moveTo>
                  <a:pt x="12051335" y="755286"/>
                </a:moveTo>
                <a:lnTo>
                  <a:pt x="12005651" y="1008335"/>
                </a:lnTo>
                <a:lnTo>
                  <a:pt x="12095497" y="1008335"/>
                </a:lnTo>
                <a:close/>
                <a:moveTo>
                  <a:pt x="1192195" y="710965"/>
                </a:moveTo>
                <a:lnTo>
                  <a:pt x="1196764" y="869651"/>
                </a:lnTo>
                <a:lnTo>
                  <a:pt x="1272791" y="869651"/>
                </a:lnTo>
                <a:cubicBezTo>
                  <a:pt x="1307991" y="868804"/>
                  <a:pt x="1335252" y="859988"/>
                  <a:pt x="1354576" y="843204"/>
                </a:cubicBezTo>
                <a:cubicBezTo>
                  <a:pt x="1373901" y="826419"/>
                  <a:pt x="1383929" y="806753"/>
                  <a:pt x="1384662" y="784205"/>
                </a:cubicBezTo>
                <a:cubicBezTo>
                  <a:pt x="1385395" y="761656"/>
                  <a:pt x="1375475" y="741312"/>
                  <a:pt x="1354902" y="723171"/>
                </a:cubicBezTo>
                <a:cubicBezTo>
                  <a:pt x="1343656" y="715418"/>
                  <a:pt x="1323572" y="711478"/>
                  <a:pt x="1294649" y="711349"/>
                </a:cubicBezTo>
                <a:cubicBezTo>
                  <a:pt x="1265726" y="711220"/>
                  <a:pt x="1231574" y="711092"/>
                  <a:pt x="1192195" y="710965"/>
                </a:cubicBezTo>
                <a:close/>
                <a:moveTo>
                  <a:pt x="9600914" y="671023"/>
                </a:moveTo>
                <a:cubicBezTo>
                  <a:pt x="9585188" y="669593"/>
                  <a:pt x="9569484" y="677267"/>
                  <a:pt x="9553800" y="694044"/>
                </a:cubicBezTo>
                <a:cubicBezTo>
                  <a:pt x="9522433" y="727598"/>
                  <a:pt x="9505785" y="799821"/>
                  <a:pt x="9503854" y="910714"/>
                </a:cubicBezTo>
                <a:cubicBezTo>
                  <a:pt x="9507056" y="995125"/>
                  <a:pt x="9523704" y="1052071"/>
                  <a:pt x="9553799" y="1081550"/>
                </a:cubicBezTo>
                <a:cubicBezTo>
                  <a:pt x="9583896" y="1111028"/>
                  <a:pt x="9614330" y="1112647"/>
                  <a:pt x="9645104" y="1086404"/>
                </a:cubicBezTo>
                <a:cubicBezTo>
                  <a:pt x="9675877" y="1060162"/>
                  <a:pt x="9693880" y="1005664"/>
                  <a:pt x="9699116" y="922911"/>
                </a:cubicBezTo>
                <a:cubicBezTo>
                  <a:pt x="9696678" y="815324"/>
                  <a:pt x="9679690" y="741894"/>
                  <a:pt x="9648155" y="702621"/>
                </a:cubicBezTo>
                <a:cubicBezTo>
                  <a:pt x="9632386" y="682985"/>
                  <a:pt x="9616640" y="672452"/>
                  <a:pt x="9600914" y="671023"/>
                </a:cubicBezTo>
                <a:close/>
                <a:moveTo>
                  <a:pt x="11019469" y="618948"/>
                </a:moveTo>
                <a:cubicBezTo>
                  <a:pt x="11008294" y="618183"/>
                  <a:pt x="10996104" y="618438"/>
                  <a:pt x="10982898" y="619715"/>
                </a:cubicBezTo>
                <a:lnTo>
                  <a:pt x="10979848" y="788879"/>
                </a:lnTo>
                <a:cubicBezTo>
                  <a:pt x="11040420" y="786368"/>
                  <a:pt x="11079441" y="770055"/>
                  <a:pt x="11096911" y="739942"/>
                </a:cubicBezTo>
                <a:cubicBezTo>
                  <a:pt x="11114382" y="709829"/>
                  <a:pt x="11112953" y="680986"/>
                  <a:pt x="11092625" y="653413"/>
                </a:cubicBezTo>
                <a:cubicBezTo>
                  <a:pt x="11077378" y="632733"/>
                  <a:pt x="11052994" y="621245"/>
                  <a:pt x="11019469" y="618948"/>
                </a:cubicBezTo>
                <a:close/>
                <a:moveTo>
                  <a:pt x="5118707" y="365017"/>
                </a:moveTo>
                <a:lnTo>
                  <a:pt x="5411173" y="366541"/>
                </a:lnTo>
                <a:cubicBezTo>
                  <a:pt x="5427071" y="366890"/>
                  <a:pt x="5440973" y="372669"/>
                  <a:pt x="5452876" y="383876"/>
                </a:cubicBezTo>
                <a:cubicBezTo>
                  <a:pt x="5464780" y="395084"/>
                  <a:pt x="5470684" y="409626"/>
                  <a:pt x="5470589" y="427501"/>
                </a:cubicBezTo>
                <a:lnTo>
                  <a:pt x="5452301" y="1373905"/>
                </a:lnTo>
                <a:cubicBezTo>
                  <a:pt x="5451826" y="1390383"/>
                  <a:pt x="5445922" y="1404290"/>
                  <a:pt x="5434592" y="1415624"/>
                </a:cubicBezTo>
                <a:cubicBezTo>
                  <a:pt x="5423263" y="1426959"/>
                  <a:pt x="5409364" y="1432865"/>
                  <a:pt x="5392894" y="1433341"/>
                </a:cubicBezTo>
                <a:lnTo>
                  <a:pt x="5115661" y="1433341"/>
                </a:lnTo>
                <a:cubicBezTo>
                  <a:pt x="5099920" y="1432769"/>
                  <a:pt x="5086464" y="1426673"/>
                  <a:pt x="5075293" y="1415053"/>
                </a:cubicBezTo>
                <a:cubicBezTo>
                  <a:pt x="5064122" y="1403432"/>
                  <a:pt x="5058283" y="1389716"/>
                  <a:pt x="5057775" y="1373905"/>
                </a:cubicBezTo>
                <a:lnTo>
                  <a:pt x="5060824" y="424453"/>
                </a:lnTo>
                <a:cubicBezTo>
                  <a:pt x="5061235" y="406641"/>
                  <a:pt x="5066885" y="392354"/>
                  <a:pt x="5077769" y="381590"/>
                </a:cubicBezTo>
                <a:cubicBezTo>
                  <a:pt x="5088655" y="370827"/>
                  <a:pt x="5102300" y="365303"/>
                  <a:pt x="5118707" y="365017"/>
                </a:cubicBezTo>
                <a:close/>
                <a:moveTo>
                  <a:pt x="1185024" y="361054"/>
                </a:moveTo>
                <a:cubicBezTo>
                  <a:pt x="1260938" y="360852"/>
                  <a:pt x="1329865" y="363364"/>
                  <a:pt x="1391806" y="368589"/>
                </a:cubicBezTo>
                <a:cubicBezTo>
                  <a:pt x="1474394" y="375556"/>
                  <a:pt x="1542353" y="397331"/>
                  <a:pt x="1595685" y="433915"/>
                </a:cubicBezTo>
                <a:cubicBezTo>
                  <a:pt x="1649017" y="470500"/>
                  <a:pt x="1685514" y="531879"/>
                  <a:pt x="1705175" y="618052"/>
                </a:cubicBezTo>
                <a:cubicBezTo>
                  <a:pt x="1712782" y="652961"/>
                  <a:pt x="1717879" y="695898"/>
                  <a:pt x="1720466" y="746864"/>
                </a:cubicBezTo>
                <a:cubicBezTo>
                  <a:pt x="1723053" y="797830"/>
                  <a:pt x="1720139" y="848457"/>
                  <a:pt x="1711724" y="898744"/>
                </a:cubicBezTo>
                <a:cubicBezTo>
                  <a:pt x="1703308" y="949031"/>
                  <a:pt x="1686402" y="990610"/>
                  <a:pt x="1661004" y="1023481"/>
                </a:cubicBezTo>
                <a:cubicBezTo>
                  <a:pt x="1635110" y="1055465"/>
                  <a:pt x="1604647" y="1081357"/>
                  <a:pt x="1569615" y="1101157"/>
                </a:cubicBezTo>
                <a:cubicBezTo>
                  <a:pt x="1585418" y="1133680"/>
                  <a:pt x="1603695" y="1171450"/>
                  <a:pt x="1624448" y="1214465"/>
                </a:cubicBezTo>
                <a:cubicBezTo>
                  <a:pt x="1645201" y="1257480"/>
                  <a:pt x="1669571" y="1307071"/>
                  <a:pt x="1697559" y="1363237"/>
                </a:cubicBezTo>
                <a:cubicBezTo>
                  <a:pt x="1709808" y="1387907"/>
                  <a:pt x="1711966" y="1407147"/>
                  <a:pt x="1704033" y="1420958"/>
                </a:cubicBezTo>
                <a:cubicBezTo>
                  <a:pt x="1696099" y="1434770"/>
                  <a:pt x="1677695" y="1441437"/>
                  <a:pt x="1648818" y="1440961"/>
                </a:cubicBezTo>
                <a:cubicBezTo>
                  <a:pt x="1619435" y="1440231"/>
                  <a:pt x="1584148" y="1439786"/>
                  <a:pt x="1542960" y="1439627"/>
                </a:cubicBezTo>
                <a:cubicBezTo>
                  <a:pt x="1501772" y="1439469"/>
                  <a:pt x="1452778" y="1439405"/>
                  <a:pt x="1395977" y="1439437"/>
                </a:cubicBezTo>
                <a:cubicBezTo>
                  <a:pt x="1380253" y="1439246"/>
                  <a:pt x="1367100" y="1434293"/>
                  <a:pt x="1356518" y="1424578"/>
                </a:cubicBezTo>
                <a:cubicBezTo>
                  <a:pt x="1345936" y="1414862"/>
                  <a:pt x="1336211" y="1401527"/>
                  <a:pt x="1327342" y="1384573"/>
                </a:cubicBezTo>
                <a:lnTo>
                  <a:pt x="1234278" y="1177309"/>
                </a:lnTo>
                <a:lnTo>
                  <a:pt x="1205295" y="1177309"/>
                </a:lnTo>
                <a:lnTo>
                  <a:pt x="1211393" y="1370857"/>
                </a:lnTo>
                <a:cubicBezTo>
                  <a:pt x="1212125" y="1388732"/>
                  <a:pt x="1206857" y="1403274"/>
                  <a:pt x="1195589" y="1414481"/>
                </a:cubicBezTo>
                <a:cubicBezTo>
                  <a:pt x="1184321" y="1425689"/>
                  <a:pt x="1171817" y="1431468"/>
                  <a:pt x="1158076" y="1431817"/>
                </a:cubicBezTo>
                <a:lnTo>
                  <a:pt x="893249" y="1433341"/>
                </a:lnTo>
                <a:cubicBezTo>
                  <a:pt x="878410" y="1432960"/>
                  <a:pt x="866144" y="1427245"/>
                  <a:pt x="856453" y="1416196"/>
                </a:cubicBezTo>
                <a:cubicBezTo>
                  <a:pt x="846761" y="1405147"/>
                  <a:pt x="841740" y="1391050"/>
                  <a:pt x="841391" y="1373905"/>
                </a:cubicBezTo>
                <a:lnTo>
                  <a:pt x="838343" y="421564"/>
                </a:lnTo>
                <a:cubicBezTo>
                  <a:pt x="838788" y="407094"/>
                  <a:pt x="843999" y="393766"/>
                  <a:pt x="853975" y="381580"/>
                </a:cubicBezTo>
                <a:cubicBezTo>
                  <a:pt x="863952" y="369395"/>
                  <a:pt x="876027" y="362921"/>
                  <a:pt x="890199" y="362159"/>
                </a:cubicBezTo>
                <a:lnTo>
                  <a:pt x="1106782" y="362159"/>
                </a:lnTo>
                <a:cubicBezTo>
                  <a:pt x="1133639" y="361489"/>
                  <a:pt x="1159720" y="361121"/>
                  <a:pt x="1185024" y="361054"/>
                </a:cubicBezTo>
                <a:close/>
                <a:moveTo>
                  <a:pt x="3331684" y="357587"/>
                </a:moveTo>
                <a:lnTo>
                  <a:pt x="3583114" y="365198"/>
                </a:lnTo>
                <a:cubicBezTo>
                  <a:pt x="3605626" y="367389"/>
                  <a:pt x="3621946" y="376341"/>
                  <a:pt x="3632073" y="392055"/>
                </a:cubicBezTo>
                <a:cubicBezTo>
                  <a:pt x="3642201" y="407768"/>
                  <a:pt x="3643662" y="426243"/>
                  <a:pt x="3636455" y="447481"/>
                </a:cubicBezTo>
                <a:lnTo>
                  <a:pt x="3388045" y="1087453"/>
                </a:lnTo>
                <a:lnTo>
                  <a:pt x="3409379" y="1381536"/>
                </a:lnTo>
                <a:cubicBezTo>
                  <a:pt x="3410553" y="1398805"/>
                  <a:pt x="3405919" y="1413408"/>
                  <a:pt x="3395476" y="1425344"/>
                </a:cubicBezTo>
                <a:cubicBezTo>
                  <a:pt x="3385032" y="1437280"/>
                  <a:pt x="3370878" y="1443502"/>
                  <a:pt x="3353010" y="1444009"/>
                </a:cubicBezTo>
                <a:lnTo>
                  <a:pt x="3062069" y="1447057"/>
                </a:lnTo>
                <a:cubicBezTo>
                  <a:pt x="3044932" y="1446644"/>
                  <a:pt x="3030842" y="1440613"/>
                  <a:pt x="3019798" y="1428962"/>
                </a:cubicBezTo>
                <a:cubicBezTo>
                  <a:pt x="3008754" y="1417312"/>
                  <a:pt x="3003043" y="1402519"/>
                  <a:pt x="3002662" y="1384583"/>
                </a:cubicBezTo>
                <a:lnTo>
                  <a:pt x="3014848" y="1098120"/>
                </a:lnTo>
                <a:lnTo>
                  <a:pt x="2757297" y="441386"/>
                </a:lnTo>
                <a:cubicBezTo>
                  <a:pt x="2749900" y="419355"/>
                  <a:pt x="2752123" y="400562"/>
                  <a:pt x="2763966" y="385007"/>
                </a:cubicBezTo>
                <a:cubicBezTo>
                  <a:pt x="2775808" y="369452"/>
                  <a:pt x="2791365" y="361326"/>
                  <a:pt x="2810637" y="360627"/>
                </a:cubicBezTo>
                <a:lnTo>
                  <a:pt x="3057499" y="359104"/>
                </a:lnTo>
                <a:cubicBezTo>
                  <a:pt x="3074128" y="359453"/>
                  <a:pt x="3086948" y="363706"/>
                  <a:pt x="3095962" y="371865"/>
                </a:cubicBezTo>
                <a:cubicBezTo>
                  <a:pt x="3104973" y="380023"/>
                  <a:pt x="3110939" y="389991"/>
                  <a:pt x="3113859" y="401768"/>
                </a:cubicBezTo>
                <a:lnTo>
                  <a:pt x="3200684" y="694327"/>
                </a:lnTo>
                <a:lnTo>
                  <a:pt x="3272278" y="403292"/>
                </a:lnTo>
                <a:cubicBezTo>
                  <a:pt x="3275610" y="389388"/>
                  <a:pt x="3282655" y="378342"/>
                  <a:pt x="3293413" y="370154"/>
                </a:cubicBezTo>
                <a:cubicBezTo>
                  <a:pt x="3304171" y="361967"/>
                  <a:pt x="3316929" y="357778"/>
                  <a:pt x="3331684" y="357587"/>
                </a:cubicBezTo>
                <a:close/>
                <a:moveTo>
                  <a:pt x="10690442" y="353015"/>
                </a:moveTo>
                <a:lnTo>
                  <a:pt x="10928055" y="354539"/>
                </a:lnTo>
                <a:cubicBezTo>
                  <a:pt x="11028427" y="354381"/>
                  <a:pt x="11115895" y="361175"/>
                  <a:pt x="11190462" y="374923"/>
                </a:cubicBezTo>
                <a:cubicBezTo>
                  <a:pt x="11265029" y="388671"/>
                  <a:pt x="11323872" y="414896"/>
                  <a:pt x="11366990" y="453599"/>
                </a:cubicBezTo>
                <a:cubicBezTo>
                  <a:pt x="11415608" y="497954"/>
                  <a:pt x="11441760" y="556692"/>
                  <a:pt x="11445445" y="629812"/>
                </a:cubicBezTo>
                <a:cubicBezTo>
                  <a:pt x="11449131" y="702932"/>
                  <a:pt x="11426544" y="784911"/>
                  <a:pt x="11377687" y="875747"/>
                </a:cubicBezTo>
                <a:cubicBezTo>
                  <a:pt x="11428011" y="904506"/>
                  <a:pt x="11464287" y="946386"/>
                  <a:pt x="11486517" y="1001385"/>
                </a:cubicBezTo>
                <a:cubicBezTo>
                  <a:pt x="11508746" y="1056385"/>
                  <a:pt x="11516589" y="1113496"/>
                  <a:pt x="11510044" y="1172719"/>
                </a:cubicBezTo>
                <a:cubicBezTo>
                  <a:pt x="11503499" y="1231942"/>
                  <a:pt x="11482227" y="1282268"/>
                  <a:pt x="11446228" y="1323697"/>
                </a:cubicBezTo>
                <a:cubicBezTo>
                  <a:pt x="11408235" y="1365410"/>
                  <a:pt x="11358132" y="1394177"/>
                  <a:pt x="11295920" y="1409998"/>
                </a:cubicBezTo>
                <a:cubicBezTo>
                  <a:pt x="11233707" y="1425818"/>
                  <a:pt x="11152781" y="1434278"/>
                  <a:pt x="11053139" y="1435376"/>
                </a:cubicBezTo>
                <a:cubicBezTo>
                  <a:pt x="10953499" y="1436474"/>
                  <a:pt x="10828537" y="1435796"/>
                  <a:pt x="10678257" y="1433341"/>
                </a:cubicBezTo>
                <a:cubicBezTo>
                  <a:pt x="10661184" y="1432326"/>
                  <a:pt x="10647349" y="1425219"/>
                  <a:pt x="10636750" y="1412021"/>
                </a:cubicBezTo>
                <a:cubicBezTo>
                  <a:pt x="10626151" y="1398823"/>
                  <a:pt x="10620692" y="1385625"/>
                  <a:pt x="10620375" y="1372427"/>
                </a:cubicBezTo>
                <a:lnTo>
                  <a:pt x="10623422" y="417023"/>
                </a:lnTo>
                <a:cubicBezTo>
                  <a:pt x="10623550" y="396354"/>
                  <a:pt x="10629388" y="380543"/>
                  <a:pt x="10640939" y="369589"/>
                </a:cubicBezTo>
                <a:cubicBezTo>
                  <a:pt x="10652489" y="358635"/>
                  <a:pt x="10668991" y="353111"/>
                  <a:pt x="10690442" y="353015"/>
                </a:cubicBezTo>
                <a:close/>
                <a:moveTo>
                  <a:pt x="13314347" y="351978"/>
                </a:moveTo>
                <a:cubicBezTo>
                  <a:pt x="13350246" y="352204"/>
                  <a:pt x="13379389" y="353001"/>
                  <a:pt x="13401776" y="354370"/>
                </a:cubicBezTo>
                <a:cubicBezTo>
                  <a:pt x="13446551" y="357108"/>
                  <a:pt x="13474569" y="373138"/>
                  <a:pt x="13485834" y="402461"/>
                </a:cubicBezTo>
                <a:cubicBezTo>
                  <a:pt x="13497097" y="431784"/>
                  <a:pt x="13501875" y="485406"/>
                  <a:pt x="13500163" y="563327"/>
                </a:cubicBezTo>
                <a:cubicBezTo>
                  <a:pt x="13501320" y="680139"/>
                  <a:pt x="13498329" y="791609"/>
                  <a:pt x="13491194" y="897738"/>
                </a:cubicBezTo>
                <a:cubicBezTo>
                  <a:pt x="13484057" y="1003867"/>
                  <a:pt x="13465835" y="1098731"/>
                  <a:pt x="13436527" y="1182330"/>
                </a:cubicBezTo>
                <a:cubicBezTo>
                  <a:pt x="13407220" y="1265929"/>
                  <a:pt x="13359888" y="1332339"/>
                  <a:pt x="13294530" y="1381561"/>
                </a:cubicBezTo>
                <a:cubicBezTo>
                  <a:pt x="13259109" y="1405848"/>
                  <a:pt x="13217887" y="1423451"/>
                  <a:pt x="13170866" y="1434368"/>
                </a:cubicBezTo>
                <a:cubicBezTo>
                  <a:pt x="13123845" y="1445285"/>
                  <a:pt x="13076399" y="1450024"/>
                  <a:pt x="13028526" y="1448586"/>
                </a:cubicBezTo>
                <a:cubicBezTo>
                  <a:pt x="12980652" y="1447147"/>
                  <a:pt x="12937726" y="1440037"/>
                  <a:pt x="12899749" y="1427256"/>
                </a:cubicBezTo>
                <a:cubicBezTo>
                  <a:pt x="12797237" y="1392647"/>
                  <a:pt x="12723162" y="1328154"/>
                  <a:pt x="12677519" y="1233779"/>
                </a:cubicBezTo>
                <a:cubicBezTo>
                  <a:pt x="12631877" y="1139403"/>
                  <a:pt x="12605190" y="1021741"/>
                  <a:pt x="12597461" y="880793"/>
                </a:cubicBezTo>
                <a:cubicBezTo>
                  <a:pt x="12589733" y="739845"/>
                  <a:pt x="12591483" y="582207"/>
                  <a:pt x="12602713" y="407879"/>
                </a:cubicBezTo>
                <a:cubicBezTo>
                  <a:pt x="12604331" y="392576"/>
                  <a:pt x="12609855" y="380511"/>
                  <a:pt x="12619280" y="371684"/>
                </a:cubicBezTo>
                <a:cubicBezTo>
                  <a:pt x="12628704" y="362858"/>
                  <a:pt x="12641461" y="357651"/>
                  <a:pt x="12657551" y="356063"/>
                </a:cubicBezTo>
                <a:lnTo>
                  <a:pt x="12924122" y="356063"/>
                </a:lnTo>
                <a:cubicBezTo>
                  <a:pt x="12939797" y="355016"/>
                  <a:pt x="12952998" y="359778"/>
                  <a:pt x="12963724" y="370351"/>
                </a:cubicBezTo>
                <a:cubicBezTo>
                  <a:pt x="12974450" y="380924"/>
                  <a:pt x="12980036" y="394449"/>
                  <a:pt x="12980480" y="410927"/>
                </a:cubicBezTo>
                <a:cubicBezTo>
                  <a:pt x="12978869" y="457505"/>
                  <a:pt x="12977616" y="514559"/>
                  <a:pt x="12976719" y="582092"/>
                </a:cubicBezTo>
                <a:cubicBezTo>
                  <a:pt x="12975824" y="649624"/>
                  <a:pt x="12975809" y="717918"/>
                  <a:pt x="12976676" y="786974"/>
                </a:cubicBezTo>
                <a:cubicBezTo>
                  <a:pt x="12977543" y="856031"/>
                  <a:pt x="12979816" y="916133"/>
                  <a:pt x="12983493" y="967283"/>
                </a:cubicBezTo>
                <a:cubicBezTo>
                  <a:pt x="12987171" y="1018432"/>
                  <a:pt x="12992779" y="1050912"/>
                  <a:pt x="13000316" y="1064723"/>
                </a:cubicBezTo>
                <a:cubicBezTo>
                  <a:pt x="13020068" y="1091713"/>
                  <a:pt x="13039396" y="1098839"/>
                  <a:pt x="13058301" y="1086102"/>
                </a:cubicBezTo>
                <a:cubicBezTo>
                  <a:pt x="13077203" y="1073365"/>
                  <a:pt x="13093140" y="1049454"/>
                  <a:pt x="13106112" y="1014368"/>
                </a:cubicBezTo>
                <a:cubicBezTo>
                  <a:pt x="13119081" y="979282"/>
                  <a:pt x="13126541" y="941712"/>
                  <a:pt x="13128490" y="901655"/>
                </a:cubicBezTo>
                <a:cubicBezTo>
                  <a:pt x="13132082" y="834822"/>
                  <a:pt x="13134052" y="765035"/>
                  <a:pt x="13134402" y="692296"/>
                </a:cubicBezTo>
                <a:cubicBezTo>
                  <a:pt x="13134752" y="619557"/>
                  <a:pt x="13134816" y="556247"/>
                  <a:pt x="13134594" y="502367"/>
                </a:cubicBezTo>
                <a:cubicBezTo>
                  <a:pt x="13131511" y="459473"/>
                  <a:pt x="13131954" y="424104"/>
                  <a:pt x="13135917" y="396259"/>
                </a:cubicBezTo>
                <a:cubicBezTo>
                  <a:pt x="13139882" y="368414"/>
                  <a:pt x="13156704" y="354000"/>
                  <a:pt x="13186383" y="353015"/>
                </a:cubicBezTo>
                <a:cubicBezTo>
                  <a:pt x="13235793" y="352098"/>
                  <a:pt x="13278448" y="351752"/>
                  <a:pt x="13314347" y="351978"/>
                </a:cubicBezTo>
                <a:close/>
                <a:moveTo>
                  <a:pt x="2503473" y="351978"/>
                </a:moveTo>
                <a:cubicBezTo>
                  <a:pt x="2539371" y="352204"/>
                  <a:pt x="2568514" y="353001"/>
                  <a:pt x="2590901" y="354370"/>
                </a:cubicBezTo>
                <a:cubicBezTo>
                  <a:pt x="2635677" y="357108"/>
                  <a:pt x="2663695" y="373138"/>
                  <a:pt x="2674959" y="402461"/>
                </a:cubicBezTo>
                <a:cubicBezTo>
                  <a:pt x="2686224" y="431784"/>
                  <a:pt x="2691000" y="485406"/>
                  <a:pt x="2689289" y="563327"/>
                </a:cubicBezTo>
                <a:cubicBezTo>
                  <a:pt x="2690446" y="680139"/>
                  <a:pt x="2687455" y="791609"/>
                  <a:pt x="2680319" y="897738"/>
                </a:cubicBezTo>
                <a:cubicBezTo>
                  <a:pt x="2673183" y="1003867"/>
                  <a:pt x="2654961" y="1098731"/>
                  <a:pt x="2625654" y="1182330"/>
                </a:cubicBezTo>
                <a:cubicBezTo>
                  <a:pt x="2596345" y="1265929"/>
                  <a:pt x="2549014" y="1332339"/>
                  <a:pt x="2483656" y="1381561"/>
                </a:cubicBezTo>
                <a:cubicBezTo>
                  <a:pt x="2448235" y="1405848"/>
                  <a:pt x="2407013" y="1423451"/>
                  <a:pt x="2359992" y="1434368"/>
                </a:cubicBezTo>
                <a:cubicBezTo>
                  <a:pt x="2312972" y="1445285"/>
                  <a:pt x="2265524" y="1450024"/>
                  <a:pt x="2217652" y="1448586"/>
                </a:cubicBezTo>
                <a:cubicBezTo>
                  <a:pt x="2169778" y="1447147"/>
                  <a:pt x="2126852" y="1440037"/>
                  <a:pt x="2088874" y="1427256"/>
                </a:cubicBezTo>
                <a:cubicBezTo>
                  <a:pt x="1986363" y="1392647"/>
                  <a:pt x="1912287" y="1328154"/>
                  <a:pt x="1866644" y="1233779"/>
                </a:cubicBezTo>
                <a:cubicBezTo>
                  <a:pt x="1821002" y="1139403"/>
                  <a:pt x="1794316" y="1021741"/>
                  <a:pt x="1786587" y="880793"/>
                </a:cubicBezTo>
                <a:cubicBezTo>
                  <a:pt x="1778858" y="739845"/>
                  <a:pt x="1780609" y="582207"/>
                  <a:pt x="1791839" y="407879"/>
                </a:cubicBezTo>
                <a:cubicBezTo>
                  <a:pt x="1793457" y="392576"/>
                  <a:pt x="1798979" y="380511"/>
                  <a:pt x="1808404" y="371684"/>
                </a:cubicBezTo>
                <a:cubicBezTo>
                  <a:pt x="1817829" y="362858"/>
                  <a:pt x="1830586" y="357651"/>
                  <a:pt x="1846676" y="356063"/>
                </a:cubicBezTo>
                <a:lnTo>
                  <a:pt x="2113246" y="356063"/>
                </a:lnTo>
                <a:cubicBezTo>
                  <a:pt x="2128923" y="355016"/>
                  <a:pt x="2142124" y="359778"/>
                  <a:pt x="2152850" y="370351"/>
                </a:cubicBezTo>
                <a:cubicBezTo>
                  <a:pt x="2163575" y="380924"/>
                  <a:pt x="2169161" y="394449"/>
                  <a:pt x="2169605" y="410927"/>
                </a:cubicBezTo>
                <a:cubicBezTo>
                  <a:pt x="2167994" y="457505"/>
                  <a:pt x="2166741" y="514559"/>
                  <a:pt x="2165845" y="582092"/>
                </a:cubicBezTo>
                <a:cubicBezTo>
                  <a:pt x="2164950" y="649624"/>
                  <a:pt x="2164936" y="717918"/>
                  <a:pt x="2165802" y="786974"/>
                </a:cubicBezTo>
                <a:cubicBezTo>
                  <a:pt x="2166669" y="856031"/>
                  <a:pt x="2168942" y="916133"/>
                  <a:pt x="2172619" y="967283"/>
                </a:cubicBezTo>
                <a:cubicBezTo>
                  <a:pt x="2176297" y="1018432"/>
                  <a:pt x="2181904" y="1050912"/>
                  <a:pt x="2189442" y="1064723"/>
                </a:cubicBezTo>
                <a:cubicBezTo>
                  <a:pt x="2209194" y="1091713"/>
                  <a:pt x="2228520" y="1098839"/>
                  <a:pt x="2247424" y="1086102"/>
                </a:cubicBezTo>
                <a:cubicBezTo>
                  <a:pt x="2266329" y="1073365"/>
                  <a:pt x="2282266" y="1049454"/>
                  <a:pt x="2295236" y="1014368"/>
                </a:cubicBezTo>
                <a:cubicBezTo>
                  <a:pt x="2308206" y="979282"/>
                  <a:pt x="2315666" y="941712"/>
                  <a:pt x="2317616" y="901655"/>
                </a:cubicBezTo>
                <a:cubicBezTo>
                  <a:pt x="2321206" y="834822"/>
                  <a:pt x="2323177" y="765035"/>
                  <a:pt x="2323527" y="692296"/>
                </a:cubicBezTo>
                <a:cubicBezTo>
                  <a:pt x="2323878" y="619557"/>
                  <a:pt x="2323941" y="556247"/>
                  <a:pt x="2323719" y="502367"/>
                </a:cubicBezTo>
                <a:cubicBezTo>
                  <a:pt x="2320637" y="459473"/>
                  <a:pt x="2321079" y="424104"/>
                  <a:pt x="2325043" y="396259"/>
                </a:cubicBezTo>
                <a:cubicBezTo>
                  <a:pt x="2329007" y="368414"/>
                  <a:pt x="2345829" y="354000"/>
                  <a:pt x="2375508" y="353015"/>
                </a:cubicBezTo>
                <a:cubicBezTo>
                  <a:pt x="2424919" y="352098"/>
                  <a:pt x="2467574" y="351752"/>
                  <a:pt x="2503473" y="351978"/>
                </a:cubicBezTo>
                <a:close/>
                <a:moveTo>
                  <a:pt x="4940236" y="348443"/>
                </a:moveTo>
                <a:cubicBezTo>
                  <a:pt x="4957477" y="348951"/>
                  <a:pt x="4971765" y="355171"/>
                  <a:pt x="4983099" y="367104"/>
                </a:cubicBezTo>
                <a:cubicBezTo>
                  <a:pt x="4994434" y="379036"/>
                  <a:pt x="4999958" y="393634"/>
                  <a:pt x="4999673" y="410897"/>
                </a:cubicBezTo>
                <a:lnTo>
                  <a:pt x="4992052" y="671369"/>
                </a:lnTo>
                <a:cubicBezTo>
                  <a:pt x="4990370" y="687522"/>
                  <a:pt x="4984592" y="700533"/>
                  <a:pt x="4974717" y="710402"/>
                </a:cubicBezTo>
                <a:cubicBezTo>
                  <a:pt x="4964843" y="720271"/>
                  <a:pt x="4951826" y="726047"/>
                  <a:pt x="4935665" y="727729"/>
                </a:cubicBezTo>
                <a:lnTo>
                  <a:pt x="4812219" y="727729"/>
                </a:lnTo>
                <a:lnTo>
                  <a:pt x="4815269" y="1370857"/>
                </a:lnTo>
                <a:cubicBezTo>
                  <a:pt x="4815999" y="1379302"/>
                  <a:pt x="4814919" y="1387176"/>
                  <a:pt x="4812031" y="1394479"/>
                </a:cubicBezTo>
                <a:cubicBezTo>
                  <a:pt x="4809142" y="1401781"/>
                  <a:pt x="4804635" y="1408131"/>
                  <a:pt x="4798510" y="1413529"/>
                </a:cubicBezTo>
                <a:cubicBezTo>
                  <a:pt x="4785054" y="1425721"/>
                  <a:pt x="4770836" y="1431817"/>
                  <a:pt x="4755858" y="1431817"/>
                </a:cubicBezTo>
                <a:lnTo>
                  <a:pt x="4463388" y="1433341"/>
                </a:lnTo>
                <a:cubicBezTo>
                  <a:pt x="4446632" y="1433087"/>
                  <a:pt x="4432923" y="1427499"/>
                  <a:pt x="4422260" y="1416577"/>
                </a:cubicBezTo>
                <a:cubicBezTo>
                  <a:pt x="4416897" y="1411179"/>
                  <a:pt x="4412771" y="1404830"/>
                  <a:pt x="4409883" y="1397527"/>
                </a:cubicBezTo>
                <a:cubicBezTo>
                  <a:pt x="4406995" y="1390224"/>
                  <a:pt x="4405536" y="1382350"/>
                  <a:pt x="4405503" y="1373905"/>
                </a:cubicBezTo>
                <a:lnTo>
                  <a:pt x="4413119" y="729253"/>
                </a:lnTo>
                <a:lnTo>
                  <a:pt x="4280535" y="729253"/>
                </a:lnTo>
                <a:cubicBezTo>
                  <a:pt x="4263993" y="730301"/>
                  <a:pt x="4249833" y="725160"/>
                  <a:pt x="4238054" y="713831"/>
                </a:cubicBezTo>
                <a:cubicBezTo>
                  <a:pt x="4226275" y="702501"/>
                  <a:pt x="4220115" y="687840"/>
                  <a:pt x="4219575" y="669847"/>
                </a:cubicBezTo>
                <a:lnTo>
                  <a:pt x="4222623" y="412420"/>
                </a:lnTo>
                <a:cubicBezTo>
                  <a:pt x="4224338" y="395284"/>
                  <a:pt x="4230434" y="381194"/>
                  <a:pt x="4240912" y="370151"/>
                </a:cubicBezTo>
                <a:cubicBezTo>
                  <a:pt x="4251389" y="359108"/>
                  <a:pt x="4265105" y="353396"/>
                  <a:pt x="4282059" y="353015"/>
                </a:cubicBezTo>
                <a:close/>
                <a:moveTo>
                  <a:pt x="720662" y="348443"/>
                </a:moveTo>
                <a:cubicBezTo>
                  <a:pt x="737902" y="348951"/>
                  <a:pt x="752190" y="355171"/>
                  <a:pt x="763524" y="367104"/>
                </a:cubicBezTo>
                <a:cubicBezTo>
                  <a:pt x="774859" y="379036"/>
                  <a:pt x="780384" y="393634"/>
                  <a:pt x="780098" y="410897"/>
                </a:cubicBezTo>
                <a:lnTo>
                  <a:pt x="772478" y="671369"/>
                </a:lnTo>
                <a:cubicBezTo>
                  <a:pt x="770795" y="687522"/>
                  <a:pt x="765017" y="700533"/>
                  <a:pt x="755142" y="710402"/>
                </a:cubicBezTo>
                <a:cubicBezTo>
                  <a:pt x="745268" y="720271"/>
                  <a:pt x="732251" y="726047"/>
                  <a:pt x="716090" y="727729"/>
                </a:cubicBezTo>
                <a:lnTo>
                  <a:pt x="592644" y="727729"/>
                </a:lnTo>
                <a:lnTo>
                  <a:pt x="595694" y="1370857"/>
                </a:lnTo>
                <a:cubicBezTo>
                  <a:pt x="596424" y="1379302"/>
                  <a:pt x="595344" y="1387176"/>
                  <a:pt x="592455" y="1394479"/>
                </a:cubicBezTo>
                <a:cubicBezTo>
                  <a:pt x="589566" y="1401781"/>
                  <a:pt x="585059" y="1408131"/>
                  <a:pt x="578934" y="1413529"/>
                </a:cubicBezTo>
                <a:cubicBezTo>
                  <a:pt x="565478" y="1425721"/>
                  <a:pt x="551261" y="1431817"/>
                  <a:pt x="536283" y="1431817"/>
                </a:cubicBezTo>
                <a:lnTo>
                  <a:pt x="243813" y="1433341"/>
                </a:lnTo>
                <a:cubicBezTo>
                  <a:pt x="227057" y="1433087"/>
                  <a:pt x="213347" y="1427499"/>
                  <a:pt x="202684" y="1416577"/>
                </a:cubicBezTo>
                <a:cubicBezTo>
                  <a:pt x="197321" y="1411179"/>
                  <a:pt x="193196" y="1404830"/>
                  <a:pt x="190308" y="1397527"/>
                </a:cubicBezTo>
                <a:cubicBezTo>
                  <a:pt x="187420" y="1390224"/>
                  <a:pt x="185960" y="1382350"/>
                  <a:pt x="185928" y="1373905"/>
                </a:cubicBezTo>
                <a:lnTo>
                  <a:pt x="193545" y="729253"/>
                </a:lnTo>
                <a:lnTo>
                  <a:pt x="60960" y="729253"/>
                </a:lnTo>
                <a:cubicBezTo>
                  <a:pt x="44419" y="730301"/>
                  <a:pt x="30258" y="725160"/>
                  <a:pt x="18479" y="713831"/>
                </a:cubicBezTo>
                <a:cubicBezTo>
                  <a:pt x="6700" y="702501"/>
                  <a:pt x="540" y="687840"/>
                  <a:pt x="0" y="669847"/>
                </a:cubicBezTo>
                <a:lnTo>
                  <a:pt x="3048" y="412420"/>
                </a:lnTo>
                <a:cubicBezTo>
                  <a:pt x="4763" y="395284"/>
                  <a:pt x="10859" y="381194"/>
                  <a:pt x="21336" y="370151"/>
                </a:cubicBezTo>
                <a:cubicBezTo>
                  <a:pt x="31814" y="359108"/>
                  <a:pt x="45530" y="353396"/>
                  <a:pt x="62484" y="353015"/>
                </a:cubicBezTo>
                <a:close/>
                <a:moveTo>
                  <a:pt x="11859387" y="348272"/>
                </a:moveTo>
                <a:lnTo>
                  <a:pt x="12241720" y="348272"/>
                </a:lnTo>
                <a:cubicBezTo>
                  <a:pt x="12256136" y="348844"/>
                  <a:pt x="12267692" y="354941"/>
                  <a:pt x="12276391" y="366565"/>
                </a:cubicBezTo>
                <a:cubicBezTo>
                  <a:pt x="12285091" y="378188"/>
                  <a:pt x="12291314" y="391908"/>
                  <a:pt x="12295060" y="407724"/>
                </a:cubicBezTo>
                <a:lnTo>
                  <a:pt x="12520612" y="1346473"/>
                </a:lnTo>
                <a:cubicBezTo>
                  <a:pt x="12524168" y="1363745"/>
                  <a:pt x="12526582" y="1376445"/>
                  <a:pt x="12527852" y="1384573"/>
                </a:cubicBezTo>
                <a:cubicBezTo>
                  <a:pt x="12529121" y="1392701"/>
                  <a:pt x="12526200" y="1402353"/>
                  <a:pt x="12519088" y="1413529"/>
                </a:cubicBezTo>
                <a:cubicBezTo>
                  <a:pt x="12514485" y="1421212"/>
                  <a:pt x="12508452" y="1427181"/>
                  <a:pt x="12500990" y="1431436"/>
                </a:cubicBezTo>
                <a:cubicBezTo>
                  <a:pt x="12493530" y="1435690"/>
                  <a:pt x="12484830" y="1437849"/>
                  <a:pt x="12474892" y="1437913"/>
                </a:cubicBezTo>
                <a:cubicBezTo>
                  <a:pt x="12376338" y="1438825"/>
                  <a:pt x="12305579" y="1439202"/>
                  <a:pt x="12262619" y="1439042"/>
                </a:cubicBezTo>
                <a:cubicBezTo>
                  <a:pt x="12219658" y="1438882"/>
                  <a:pt x="12192360" y="1432711"/>
                  <a:pt x="12180725" y="1420528"/>
                </a:cubicBezTo>
                <a:cubicBezTo>
                  <a:pt x="12169092" y="1408345"/>
                  <a:pt x="12160986" y="1384676"/>
                  <a:pt x="12156409" y="1349521"/>
                </a:cubicBezTo>
                <a:lnTo>
                  <a:pt x="12147272" y="1302277"/>
                </a:lnTo>
                <a:lnTo>
                  <a:pt x="11953875" y="1302277"/>
                </a:lnTo>
                <a:lnTo>
                  <a:pt x="11944731" y="1349521"/>
                </a:lnTo>
                <a:cubicBezTo>
                  <a:pt x="11940149" y="1384676"/>
                  <a:pt x="11932040" y="1408345"/>
                  <a:pt x="11920404" y="1420528"/>
                </a:cubicBezTo>
                <a:cubicBezTo>
                  <a:pt x="11908766" y="1432711"/>
                  <a:pt x="11881467" y="1438882"/>
                  <a:pt x="11838503" y="1439042"/>
                </a:cubicBezTo>
                <a:cubicBezTo>
                  <a:pt x="11795539" y="1439202"/>
                  <a:pt x="11724776" y="1438825"/>
                  <a:pt x="11626215" y="1437913"/>
                </a:cubicBezTo>
                <a:cubicBezTo>
                  <a:pt x="11616277" y="1437849"/>
                  <a:pt x="11607577" y="1435690"/>
                  <a:pt x="11600116" y="1431436"/>
                </a:cubicBezTo>
                <a:cubicBezTo>
                  <a:pt x="11592655" y="1427181"/>
                  <a:pt x="11586623" y="1421212"/>
                  <a:pt x="11582019" y="1413529"/>
                </a:cubicBezTo>
                <a:cubicBezTo>
                  <a:pt x="11574907" y="1402353"/>
                  <a:pt x="11571985" y="1392701"/>
                  <a:pt x="11573256" y="1384573"/>
                </a:cubicBezTo>
                <a:cubicBezTo>
                  <a:pt x="11574526" y="1376445"/>
                  <a:pt x="11576939" y="1363745"/>
                  <a:pt x="11580495" y="1346473"/>
                </a:cubicBezTo>
                <a:lnTo>
                  <a:pt x="11806047" y="407724"/>
                </a:lnTo>
                <a:cubicBezTo>
                  <a:pt x="11809793" y="391908"/>
                  <a:pt x="11816016" y="378188"/>
                  <a:pt x="11824715" y="366565"/>
                </a:cubicBezTo>
                <a:cubicBezTo>
                  <a:pt x="11833416" y="354941"/>
                  <a:pt x="11844972" y="348844"/>
                  <a:pt x="11859387" y="348272"/>
                </a:cubicBezTo>
                <a:close/>
                <a:moveTo>
                  <a:pt x="9583122" y="340255"/>
                </a:moveTo>
                <a:cubicBezTo>
                  <a:pt x="9630508" y="338938"/>
                  <a:pt x="9677466" y="343545"/>
                  <a:pt x="9723996" y="354077"/>
                </a:cubicBezTo>
                <a:cubicBezTo>
                  <a:pt x="9770526" y="364608"/>
                  <a:pt x="9811481" y="381515"/>
                  <a:pt x="9846864" y="404796"/>
                </a:cubicBezTo>
                <a:cubicBezTo>
                  <a:pt x="9921246" y="457561"/>
                  <a:pt x="9972398" y="528336"/>
                  <a:pt x="10000322" y="617120"/>
                </a:cubicBezTo>
                <a:cubicBezTo>
                  <a:pt x="10028247" y="705904"/>
                  <a:pt x="10043605" y="811392"/>
                  <a:pt x="10046398" y="933584"/>
                </a:cubicBezTo>
                <a:cubicBezTo>
                  <a:pt x="10047604" y="1027340"/>
                  <a:pt x="10033387" y="1113067"/>
                  <a:pt x="10003750" y="1190766"/>
                </a:cubicBezTo>
                <a:cubicBezTo>
                  <a:pt x="9974111" y="1268465"/>
                  <a:pt x="9921815" y="1333587"/>
                  <a:pt x="9846864" y="1386133"/>
                </a:cubicBezTo>
                <a:cubicBezTo>
                  <a:pt x="9811481" y="1409884"/>
                  <a:pt x="9770526" y="1427035"/>
                  <a:pt x="9723996" y="1437585"/>
                </a:cubicBezTo>
                <a:cubicBezTo>
                  <a:pt x="9677466" y="1448136"/>
                  <a:pt x="9630508" y="1452762"/>
                  <a:pt x="9583122" y="1451464"/>
                </a:cubicBezTo>
                <a:cubicBezTo>
                  <a:pt x="9535735" y="1450166"/>
                  <a:pt x="9493064" y="1443621"/>
                  <a:pt x="9455111" y="1431828"/>
                </a:cubicBezTo>
                <a:cubicBezTo>
                  <a:pt x="9382027" y="1408822"/>
                  <a:pt x="9323922" y="1378338"/>
                  <a:pt x="9280794" y="1340376"/>
                </a:cubicBezTo>
                <a:cubicBezTo>
                  <a:pt x="9237666" y="1302414"/>
                  <a:pt x="9206299" y="1251835"/>
                  <a:pt x="9186696" y="1188639"/>
                </a:cubicBezTo>
                <a:cubicBezTo>
                  <a:pt x="9167092" y="1125443"/>
                  <a:pt x="9156036" y="1044491"/>
                  <a:pt x="9153525" y="945781"/>
                </a:cubicBezTo>
                <a:cubicBezTo>
                  <a:pt x="9156381" y="795335"/>
                  <a:pt x="9180370" y="669787"/>
                  <a:pt x="9225494" y="569137"/>
                </a:cubicBezTo>
                <a:cubicBezTo>
                  <a:pt x="9270618" y="468487"/>
                  <a:pt x="9347157" y="398983"/>
                  <a:pt x="9455111" y="360625"/>
                </a:cubicBezTo>
                <a:cubicBezTo>
                  <a:pt x="9493064" y="348361"/>
                  <a:pt x="9535735" y="341571"/>
                  <a:pt x="9583122" y="340255"/>
                </a:cubicBezTo>
                <a:close/>
                <a:moveTo>
                  <a:pt x="5590386" y="339299"/>
                </a:moveTo>
                <a:lnTo>
                  <a:pt x="5863040" y="340816"/>
                </a:lnTo>
                <a:cubicBezTo>
                  <a:pt x="5874623" y="341007"/>
                  <a:pt x="5884968" y="344435"/>
                  <a:pt x="5894078" y="351102"/>
                </a:cubicBezTo>
                <a:cubicBezTo>
                  <a:pt x="5903188" y="357768"/>
                  <a:pt x="5910109" y="366529"/>
                  <a:pt x="5914842" y="377386"/>
                </a:cubicBezTo>
                <a:lnTo>
                  <a:pt x="6099336" y="822320"/>
                </a:lnTo>
                <a:lnTo>
                  <a:pt x="6282305" y="377386"/>
                </a:lnTo>
                <a:cubicBezTo>
                  <a:pt x="6287038" y="366529"/>
                  <a:pt x="6293958" y="357768"/>
                  <a:pt x="6303068" y="351102"/>
                </a:cubicBezTo>
                <a:cubicBezTo>
                  <a:pt x="6312177" y="344435"/>
                  <a:pt x="6322522" y="341007"/>
                  <a:pt x="6334105" y="340816"/>
                </a:cubicBezTo>
                <a:lnTo>
                  <a:pt x="6606760" y="339299"/>
                </a:lnTo>
                <a:cubicBezTo>
                  <a:pt x="6620976" y="339363"/>
                  <a:pt x="6633288" y="344568"/>
                  <a:pt x="6643696" y="354914"/>
                </a:cubicBezTo>
                <a:cubicBezTo>
                  <a:pt x="6654105" y="365261"/>
                  <a:pt x="6659562" y="380370"/>
                  <a:pt x="6660070" y="400242"/>
                </a:cubicBezTo>
                <a:lnTo>
                  <a:pt x="6663118" y="1372391"/>
                </a:lnTo>
                <a:cubicBezTo>
                  <a:pt x="6662612" y="1386930"/>
                  <a:pt x="6657152" y="1400517"/>
                  <a:pt x="6646744" y="1413151"/>
                </a:cubicBezTo>
                <a:cubicBezTo>
                  <a:pt x="6636335" y="1425786"/>
                  <a:pt x="6624023" y="1432516"/>
                  <a:pt x="6609806" y="1433341"/>
                </a:cubicBezTo>
                <a:lnTo>
                  <a:pt x="6350860" y="1433341"/>
                </a:lnTo>
                <a:cubicBezTo>
                  <a:pt x="6336580" y="1433182"/>
                  <a:pt x="6324015" y="1427786"/>
                  <a:pt x="6313162" y="1417151"/>
                </a:cubicBezTo>
                <a:cubicBezTo>
                  <a:pt x="6302309" y="1406517"/>
                  <a:pt x="6296597" y="1391597"/>
                  <a:pt x="6296025" y="1372391"/>
                </a:cubicBezTo>
                <a:lnTo>
                  <a:pt x="6289928" y="1024978"/>
                </a:lnTo>
                <a:lnTo>
                  <a:pt x="6190820" y="1232207"/>
                </a:lnTo>
                <a:cubicBezTo>
                  <a:pt x="6187008" y="1241317"/>
                  <a:pt x="6180909" y="1250523"/>
                  <a:pt x="6172523" y="1259825"/>
                </a:cubicBezTo>
                <a:cubicBezTo>
                  <a:pt x="6164137" y="1269126"/>
                  <a:pt x="6153464" y="1274141"/>
                  <a:pt x="6140503" y="1274872"/>
                </a:cubicBezTo>
                <a:lnTo>
                  <a:pt x="6056643" y="1274872"/>
                </a:lnTo>
                <a:cubicBezTo>
                  <a:pt x="6043682" y="1274141"/>
                  <a:pt x="6033009" y="1269126"/>
                  <a:pt x="6024623" y="1259825"/>
                </a:cubicBezTo>
                <a:cubicBezTo>
                  <a:pt x="6016237" y="1250523"/>
                  <a:pt x="6010138" y="1241317"/>
                  <a:pt x="6006326" y="1232207"/>
                </a:cubicBezTo>
                <a:lnTo>
                  <a:pt x="5907218" y="1024978"/>
                </a:lnTo>
                <a:lnTo>
                  <a:pt x="5901118" y="1372391"/>
                </a:lnTo>
                <a:cubicBezTo>
                  <a:pt x="5900548" y="1391597"/>
                  <a:pt x="5894836" y="1406517"/>
                  <a:pt x="5883984" y="1417151"/>
                </a:cubicBezTo>
                <a:cubicBezTo>
                  <a:pt x="5873131" y="1427786"/>
                  <a:pt x="5860565" y="1433182"/>
                  <a:pt x="5846285" y="1433341"/>
                </a:cubicBezTo>
                <a:lnTo>
                  <a:pt x="5587339" y="1433341"/>
                </a:lnTo>
                <a:cubicBezTo>
                  <a:pt x="5573122" y="1432516"/>
                  <a:pt x="5560810" y="1425786"/>
                  <a:pt x="5550401" y="1413151"/>
                </a:cubicBezTo>
                <a:cubicBezTo>
                  <a:pt x="5539992" y="1400517"/>
                  <a:pt x="5534533" y="1386930"/>
                  <a:pt x="5534026" y="1372391"/>
                </a:cubicBezTo>
                <a:lnTo>
                  <a:pt x="5537073" y="400242"/>
                </a:lnTo>
                <a:cubicBezTo>
                  <a:pt x="5537581" y="380370"/>
                  <a:pt x="5543039" y="365261"/>
                  <a:pt x="5553447" y="354914"/>
                </a:cubicBezTo>
                <a:cubicBezTo>
                  <a:pt x="5563856" y="344568"/>
                  <a:pt x="5576169" y="339363"/>
                  <a:pt x="5590386" y="339299"/>
                </a:cubicBezTo>
                <a:close/>
                <a:moveTo>
                  <a:pt x="8766401" y="337775"/>
                </a:moveTo>
                <a:lnTo>
                  <a:pt x="9039056" y="339299"/>
                </a:lnTo>
                <a:cubicBezTo>
                  <a:pt x="9053018" y="339553"/>
                  <a:pt x="9066219" y="345141"/>
                  <a:pt x="9078659" y="356063"/>
                </a:cubicBezTo>
                <a:cubicBezTo>
                  <a:pt x="9084055" y="362191"/>
                  <a:pt x="9088120" y="368986"/>
                  <a:pt x="9090850" y="376447"/>
                </a:cubicBezTo>
                <a:cubicBezTo>
                  <a:pt x="9093580" y="383908"/>
                  <a:pt x="9094597" y="391846"/>
                  <a:pt x="9093898" y="400259"/>
                </a:cubicBezTo>
                <a:lnTo>
                  <a:pt x="9077134" y="1355617"/>
                </a:lnTo>
                <a:cubicBezTo>
                  <a:pt x="9077166" y="1363237"/>
                  <a:pt x="9075961" y="1370476"/>
                  <a:pt x="9073518" y="1377334"/>
                </a:cubicBezTo>
                <a:cubicBezTo>
                  <a:pt x="9071075" y="1384192"/>
                  <a:pt x="9067203" y="1390669"/>
                  <a:pt x="9061904" y="1396765"/>
                </a:cubicBezTo>
                <a:cubicBezTo>
                  <a:pt x="9050988" y="1408957"/>
                  <a:pt x="9037787" y="1415053"/>
                  <a:pt x="9022300" y="1415053"/>
                </a:cubicBezTo>
                <a:lnTo>
                  <a:pt x="8763353" y="1415053"/>
                </a:lnTo>
                <a:cubicBezTo>
                  <a:pt x="8749644" y="1415307"/>
                  <a:pt x="8737458" y="1408703"/>
                  <a:pt x="8726796" y="1395241"/>
                </a:cubicBezTo>
                <a:cubicBezTo>
                  <a:pt x="8715880" y="1382795"/>
                  <a:pt x="8710294" y="1369587"/>
                  <a:pt x="8710041" y="1355617"/>
                </a:cubicBezTo>
                <a:lnTo>
                  <a:pt x="8711564" y="1073677"/>
                </a:lnTo>
                <a:lnTo>
                  <a:pt x="8572696" y="1073677"/>
                </a:lnTo>
                <a:lnTo>
                  <a:pt x="8568118" y="1372381"/>
                </a:lnTo>
                <a:cubicBezTo>
                  <a:pt x="8568150" y="1380731"/>
                  <a:pt x="8566945" y="1388415"/>
                  <a:pt x="8564502" y="1395431"/>
                </a:cubicBezTo>
                <a:cubicBezTo>
                  <a:pt x="8562059" y="1402448"/>
                  <a:pt x="8558187" y="1408989"/>
                  <a:pt x="8552888" y="1415053"/>
                </a:cubicBezTo>
                <a:cubicBezTo>
                  <a:pt x="8541972" y="1427245"/>
                  <a:pt x="8528771" y="1433341"/>
                  <a:pt x="8513284" y="1433341"/>
                </a:cubicBezTo>
                <a:lnTo>
                  <a:pt x="8254338" y="1433341"/>
                </a:lnTo>
                <a:cubicBezTo>
                  <a:pt x="8240630" y="1433595"/>
                  <a:pt x="8228444" y="1426991"/>
                  <a:pt x="8217782" y="1413529"/>
                </a:cubicBezTo>
                <a:cubicBezTo>
                  <a:pt x="8212418" y="1407433"/>
                  <a:pt x="8208293" y="1400956"/>
                  <a:pt x="8205405" y="1394098"/>
                </a:cubicBezTo>
                <a:cubicBezTo>
                  <a:pt x="8202516" y="1387240"/>
                  <a:pt x="8201057" y="1380001"/>
                  <a:pt x="8201025" y="1372381"/>
                </a:cubicBezTo>
                <a:lnTo>
                  <a:pt x="8204073" y="400259"/>
                </a:lnTo>
                <a:cubicBezTo>
                  <a:pt x="8203819" y="381717"/>
                  <a:pt x="8208896" y="366985"/>
                  <a:pt x="8219304" y="356063"/>
                </a:cubicBezTo>
                <a:cubicBezTo>
                  <a:pt x="8229714" y="345141"/>
                  <a:pt x="8242408" y="339553"/>
                  <a:pt x="8257386" y="339299"/>
                </a:cubicBezTo>
                <a:lnTo>
                  <a:pt x="8530044" y="340823"/>
                </a:lnTo>
                <a:cubicBezTo>
                  <a:pt x="8544007" y="341077"/>
                  <a:pt x="8557208" y="346665"/>
                  <a:pt x="8569648" y="357587"/>
                </a:cubicBezTo>
                <a:cubicBezTo>
                  <a:pt x="8575044" y="363683"/>
                  <a:pt x="8579107" y="370541"/>
                  <a:pt x="8581839" y="378161"/>
                </a:cubicBezTo>
                <a:cubicBezTo>
                  <a:pt x="8584570" y="385781"/>
                  <a:pt x="8585586" y="394163"/>
                  <a:pt x="8584887" y="403307"/>
                </a:cubicBezTo>
                <a:lnTo>
                  <a:pt x="8578788" y="793451"/>
                </a:lnTo>
                <a:lnTo>
                  <a:pt x="8711562" y="793451"/>
                </a:lnTo>
                <a:lnTo>
                  <a:pt x="8713089" y="397211"/>
                </a:lnTo>
                <a:cubicBezTo>
                  <a:pt x="8713057" y="388766"/>
                  <a:pt x="8714263" y="380892"/>
                  <a:pt x="8716706" y="373589"/>
                </a:cubicBezTo>
                <a:cubicBezTo>
                  <a:pt x="8719150" y="366287"/>
                  <a:pt x="8723022" y="359937"/>
                  <a:pt x="8728321" y="354539"/>
                </a:cubicBezTo>
                <a:cubicBezTo>
                  <a:pt x="8738730" y="343617"/>
                  <a:pt x="8751423" y="338029"/>
                  <a:pt x="8766401" y="337775"/>
                </a:cubicBezTo>
                <a:close/>
                <a:moveTo>
                  <a:pt x="7306408" y="337775"/>
                </a:moveTo>
                <a:lnTo>
                  <a:pt x="7553164" y="337775"/>
                </a:lnTo>
                <a:cubicBezTo>
                  <a:pt x="7569664" y="337774"/>
                  <a:pt x="7583881" y="343867"/>
                  <a:pt x="7595813" y="356056"/>
                </a:cubicBezTo>
                <a:cubicBezTo>
                  <a:pt x="7601176" y="362119"/>
                  <a:pt x="7605302" y="368658"/>
                  <a:pt x="7608190" y="375674"/>
                </a:cubicBezTo>
                <a:cubicBezTo>
                  <a:pt x="7611078" y="382690"/>
                  <a:pt x="7612538" y="390372"/>
                  <a:pt x="7612570" y="398721"/>
                </a:cubicBezTo>
                <a:lnTo>
                  <a:pt x="7620190" y="709564"/>
                </a:lnTo>
                <a:lnTo>
                  <a:pt x="7761922" y="383483"/>
                </a:lnTo>
                <a:cubicBezTo>
                  <a:pt x="7764208" y="377325"/>
                  <a:pt x="7767256" y="371738"/>
                  <a:pt x="7771066" y="366722"/>
                </a:cubicBezTo>
                <a:cubicBezTo>
                  <a:pt x="7774876" y="361706"/>
                  <a:pt x="7779448" y="357643"/>
                  <a:pt x="7784782" y="354532"/>
                </a:cubicBezTo>
                <a:cubicBezTo>
                  <a:pt x="7790116" y="351548"/>
                  <a:pt x="7795831" y="349516"/>
                  <a:pt x="7801927" y="348437"/>
                </a:cubicBezTo>
                <a:cubicBezTo>
                  <a:pt x="7808024" y="347358"/>
                  <a:pt x="7814500" y="346850"/>
                  <a:pt x="7821358" y="346913"/>
                </a:cubicBezTo>
                <a:lnTo>
                  <a:pt x="8075866" y="345390"/>
                </a:lnTo>
                <a:cubicBezTo>
                  <a:pt x="8085772" y="345453"/>
                  <a:pt x="8094536" y="347993"/>
                  <a:pt x="8102156" y="353008"/>
                </a:cubicBezTo>
                <a:cubicBezTo>
                  <a:pt x="8109776" y="358024"/>
                  <a:pt x="8116252" y="365135"/>
                  <a:pt x="8121586" y="374341"/>
                </a:cubicBezTo>
                <a:cubicBezTo>
                  <a:pt x="8127746" y="382626"/>
                  <a:pt x="8131429" y="391197"/>
                  <a:pt x="8132636" y="400054"/>
                </a:cubicBezTo>
                <a:cubicBezTo>
                  <a:pt x="8133842" y="408911"/>
                  <a:pt x="8132192" y="418625"/>
                  <a:pt x="8127682" y="429195"/>
                </a:cubicBezTo>
                <a:lnTo>
                  <a:pt x="7921942" y="898509"/>
                </a:lnTo>
                <a:lnTo>
                  <a:pt x="8132254" y="1363251"/>
                </a:lnTo>
                <a:cubicBezTo>
                  <a:pt x="8135270" y="1373282"/>
                  <a:pt x="8136096" y="1383313"/>
                  <a:pt x="8134730" y="1393345"/>
                </a:cubicBezTo>
                <a:cubicBezTo>
                  <a:pt x="8133365" y="1403376"/>
                  <a:pt x="8130000" y="1412645"/>
                  <a:pt x="8124634" y="1421153"/>
                </a:cubicBezTo>
                <a:cubicBezTo>
                  <a:pt x="8112442" y="1437660"/>
                  <a:pt x="8095678" y="1445787"/>
                  <a:pt x="8074342" y="1445533"/>
                </a:cubicBezTo>
                <a:lnTo>
                  <a:pt x="7804594" y="1442485"/>
                </a:lnTo>
                <a:cubicBezTo>
                  <a:pt x="7792554" y="1442739"/>
                  <a:pt x="7781583" y="1439184"/>
                  <a:pt x="7771686" y="1431819"/>
                </a:cubicBezTo>
                <a:cubicBezTo>
                  <a:pt x="7762796" y="1424454"/>
                  <a:pt x="7756192" y="1414804"/>
                  <a:pt x="7751874" y="1402868"/>
                </a:cubicBezTo>
                <a:lnTo>
                  <a:pt x="7631476" y="1104214"/>
                </a:lnTo>
                <a:lnTo>
                  <a:pt x="7639098" y="1376964"/>
                </a:lnTo>
                <a:cubicBezTo>
                  <a:pt x="7640369" y="1396773"/>
                  <a:pt x="7634778" y="1412011"/>
                  <a:pt x="7622325" y="1422677"/>
                </a:cubicBezTo>
                <a:cubicBezTo>
                  <a:pt x="7615493" y="1428772"/>
                  <a:pt x="7608567" y="1433343"/>
                  <a:pt x="7601544" y="1436391"/>
                </a:cubicBezTo>
                <a:cubicBezTo>
                  <a:pt x="7594522" y="1439438"/>
                  <a:pt x="7587214" y="1440962"/>
                  <a:pt x="7579620" y="1440962"/>
                </a:cubicBezTo>
                <a:lnTo>
                  <a:pt x="7309454" y="1442485"/>
                </a:lnTo>
                <a:cubicBezTo>
                  <a:pt x="7292698" y="1442231"/>
                  <a:pt x="7278990" y="1436644"/>
                  <a:pt x="7268328" y="1425724"/>
                </a:cubicBezTo>
                <a:cubicBezTo>
                  <a:pt x="7257412" y="1415058"/>
                  <a:pt x="7251826" y="1399821"/>
                  <a:pt x="7251573" y="1380012"/>
                </a:cubicBezTo>
                <a:lnTo>
                  <a:pt x="7248525" y="398721"/>
                </a:lnTo>
                <a:cubicBezTo>
                  <a:pt x="7248526" y="383737"/>
                  <a:pt x="7254618" y="369515"/>
                  <a:pt x="7266804" y="356056"/>
                </a:cubicBezTo>
                <a:cubicBezTo>
                  <a:pt x="7277722" y="343867"/>
                  <a:pt x="7290922" y="337774"/>
                  <a:pt x="7306408" y="337775"/>
                </a:cubicBezTo>
                <a:close/>
                <a:moveTo>
                  <a:pt x="5240022" y="15465"/>
                </a:moveTo>
                <a:cubicBezTo>
                  <a:pt x="5242901" y="15794"/>
                  <a:pt x="5245744" y="16486"/>
                  <a:pt x="5248551" y="17541"/>
                </a:cubicBezTo>
                <a:cubicBezTo>
                  <a:pt x="5259782" y="21762"/>
                  <a:pt x="5269300" y="30456"/>
                  <a:pt x="5277105" y="43623"/>
                </a:cubicBezTo>
                <a:lnTo>
                  <a:pt x="5354767" y="183731"/>
                </a:lnTo>
                <a:cubicBezTo>
                  <a:pt x="5363116" y="201625"/>
                  <a:pt x="5363561" y="216093"/>
                  <a:pt x="5356103" y="227134"/>
                </a:cubicBezTo>
                <a:cubicBezTo>
                  <a:pt x="5348645" y="238175"/>
                  <a:pt x="5333476" y="252642"/>
                  <a:pt x="5310600" y="270536"/>
                </a:cubicBezTo>
                <a:cubicBezTo>
                  <a:pt x="5298827" y="278851"/>
                  <a:pt x="5286961" y="282405"/>
                  <a:pt x="5274999" y="281199"/>
                </a:cubicBezTo>
                <a:cubicBezTo>
                  <a:pt x="5263036" y="279993"/>
                  <a:pt x="5253074" y="274408"/>
                  <a:pt x="5245109" y="264445"/>
                </a:cubicBezTo>
                <a:lnTo>
                  <a:pt x="5127869" y="133475"/>
                </a:lnTo>
                <a:cubicBezTo>
                  <a:pt x="5117683" y="122783"/>
                  <a:pt x="5113303" y="109902"/>
                  <a:pt x="5114730" y="94831"/>
                </a:cubicBezTo>
                <a:cubicBezTo>
                  <a:pt x="5116158" y="79761"/>
                  <a:pt x="5125106" y="67260"/>
                  <a:pt x="5141574" y="57330"/>
                </a:cubicBezTo>
                <a:lnTo>
                  <a:pt x="5213146" y="22303"/>
                </a:lnTo>
                <a:cubicBezTo>
                  <a:pt x="5222427" y="16756"/>
                  <a:pt x="5231384" y="14477"/>
                  <a:pt x="5240022" y="15465"/>
                </a:cubicBezTo>
                <a:close/>
                <a:moveTo>
                  <a:pt x="12074713" y="225"/>
                </a:moveTo>
                <a:cubicBezTo>
                  <a:pt x="12083350" y="-763"/>
                  <a:pt x="12092307" y="1516"/>
                  <a:pt x="12101588" y="7063"/>
                </a:cubicBezTo>
                <a:lnTo>
                  <a:pt x="12173159" y="42090"/>
                </a:lnTo>
                <a:cubicBezTo>
                  <a:pt x="12189629" y="52020"/>
                  <a:pt x="12198576" y="64521"/>
                  <a:pt x="12200004" y="79591"/>
                </a:cubicBezTo>
                <a:cubicBezTo>
                  <a:pt x="12201432" y="94662"/>
                  <a:pt x="12197053" y="107543"/>
                  <a:pt x="12186865" y="118235"/>
                </a:cubicBezTo>
                <a:lnTo>
                  <a:pt x="12069609" y="249205"/>
                </a:lnTo>
                <a:cubicBezTo>
                  <a:pt x="12061646" y="259168"/>
                  <a:pt x="12051684" y="264753"/>
                  <a:pt x="12039723" y="265959"/>
                </a:cubicBezTo>
                <a:cubicBezTo>
                  <a:pt x="12027762" y="267165"/>
                  <a:pt x="12015898" y="263611"/>
                  <a:pt x="12004128" y="255296"/>
                </a:cubicBezTo>
                <a:cubicBezTo>
                  <a:pt x="11981253" y="237402"/>
                  <a:pt x="11966088" y="222935"/>
                  <a:pt x="11958630" y="211894"/>
                </a:cubicBezTo>
                <a:cubicBezTo>
                  <a:pt x="11951174" y="200853"/>
                  <a:pt x="11951618" y="186385"/>
                  <a:pt x="11959966" y="168491"/>
                </a:cubicBezTo>
                <a:lnTo>
                  <a:pt x="12037629" y="28383"/>
                </a:lnTo>
                <a:cubicBezTo>
                  <a:pt x="12045434" y="15216"/>
                  <a:pt x="12054951" y="6522"/>
                  <a:pt x="12066182" y="2301"/>
                </a:cubicBezTo>
                <a:cubicBezTo>
                  <a:pt x="12068990" y="1246"/>
                  <a:pt x="12071834" y="554"/>
                  <a:pt x="12074713" y="22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1594252"/>
            <a:chOff x="0" y="0"/>
            <a:chExt cx="4816593" cy="629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9828"/>
            </a:xfrm>
            <a:custGeom>
              <a:avLst/>
              <a:gdLst/>
              <a:ahLst/>
              <a:cxnLst/>
              <a:rect l="l" t="t" r="r" b="b"/>
              <a:pathLst>
                <a:path w="4816592" h="629828">
                  <a:moveTo>
                    <a:pt x="0" y="0"/>
                  </a:moveTo>
                  <a:lnTo>
                    <a:pt x="4816592" y="0"/>
                  </a:lnTo>
                  <a:lnTo>
                    <a:pt x="4816592" y="629828"/>
                  </a:lnTo>
                  <a:lnTo>
                    <a:pt x="0" y="629828"/>
                  </a:lnTo>
                  <a:close/>
                </a:path>
              </a:pathLst>
            </a:custGeom>
            <a:solidFill>
              <a:srgbClr val="E6AA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3406" y="82578"/>
            <a:ext cx="1548778" cy="168345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594252"/>
            <a:ext cx="12192000" cy="171781"/>
            <a:chOff x="0" y="0"/>
            <a:chExt cx="4816593" cy="67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7864"/>
            </a:xfrm>
            <a:custGeom>
              <a:avLst/>
              <a:gdLst/>
              <a:ahLst/>
              <a:cxnLst/>
              <a:rect l="l" t="t" r="r" b="b"/>
              <a:pathLst>
                <a:path w="4816592" h="67864">
                  <a:moveTo>
                    <a:pt x="0" y="0"/>
                  </a:moveTo>
                  <a:lnTo>
                    <a:pt x="4816592" y="0"/>
                  </a:lnTo>
                  <a:lnTo>
                    <a:pt x="4816592" y="67864"/>
                  </a:lnTo>
                  <a:lnTo>
                    <a:pt x="0" y="67864"/>
                  </a:lnTo>
                  <a:close/>
                </a:path>
              </a:pathLst>
            </a:custGeom>
            <a:solidFill>
              <a:srgbClr val="D9D9D9"/>
            </a:solidFill>
            <a:ln w="28575"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766033"/>
            <a:ext cx="12192000" cy="5067749"/>
            <a:chOff x="0" y="0"/>
            <a:chExt cx="4816593" cy="2002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002074"/>
            </a:xfrm>
            <a:custGeom>
              <a:avLst/>
              <a:gdLst/>
              <a:ahLst/>
              <a:cxnLst/>
              <a:rect l="l" t="t" r="r" b="b"/>
              <a:pathLst>
                <a:path w="4816592" h="2002074">
                  <a:moveTo>
                    <a:pt x="0" y="0"/>
                  </a:moveTo>
                  <a:lnTo>
                    <a:pt x="4816592" y="0"/>
                  </a:lnTo>
                  <a:lnTo>
                    <a:pt x="4816592" y="2002074"/>
                  </a:lnTo>
                  <a:lnTo>
                    <a:pt x="0" y="2002074"/>
                  </a:lnTo>
                  <a:close/>
                </a:path>
              </a:pathLst>
            </a:custGeom>
            <a:solidFill>
              <a:srgbClr val="6445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05787" y="393217"/>
            <a:ext cx="1376186" cy="1201035"/>
          </a:xfrm>
          <a:prstGeom prst="rect">
            <a:avLst/>
          </a:prstGeom>
        </p:spPr>
      </p:pic>
      <p:pic>
        <p:nvPicPr>
          <p:cNvPr id="13" name="VÀNG NHỎ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64243" y="5071025"/>
            <a:ext cx="1416432" cy="965535"/>
          </a:xfrm>
          <a:prstGeom prst="rect">
            <a:avLst/>
          </a:prstGeom>
        </p:spPr>
      </p:pic>
      <p:pic>
        <p:nvPicPr>
          <p:cNvPr id="14" name="VÀNG TO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8212" y="2736144"/>
            <a:ext cx="1733202" cy="1229129"/>
          </a:xfrm>
          <a:prstGeom prst="rect">
            <a:avLst/>
          </a:prstGeom>
        </p:spPr>
      </p:pic>
      <p:pic>
        <p:nvPicPr>
          <p:cNvPr id="15" name="VÀNG THỎI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843341" y="2657047"/>
            <a:ext cx="1771283" cy="1215543"/>
          </a:xfrm>
          <a:prstGeom prst="rect">
            <a:avLst/>
          </a:prstGeom>
        </p:spPr>
      </p:pic>
      <p:pic>
        <p:nvPicPr>
          <p:cNvPr id="18" name="KIM CƯƠNG ĐỎ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368233" y="4007834"/>
            <a:ext cx="1475107" cy="1146896"/>
          </a:xfrm>
          <a:prstGeom prst="rect">
            <a:avLst/>
          </a:prstGeom>
        </p:spPr>
      </p:pic>
      <p:pic>
        <p:nvPicPr>
          <p:cNvPr id="20" name="ĐÁ QUÝ TÍM ĐƠN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37840" y="2374972"/>
            <a:ext cx="1037100" cy="1497617"/>
          </a:xfrm>
          <a:prstGeom prst="rect">
            <a:avLst/>
          </a:prstGeom>
        </p:spPr>
      </p:pic>
      <p:grpSp>
        <p:nvGrpSpPr>
          <p:cNvPr id="24" name="TÚI 1"/>
          <p:cNvGrpSpPr/>
          <p:nvPr/>
        </p:nvGrpSpPr>
        <p:grpSpPr>
          <a:xfrm>
            <a:off x="5566553" y="5071025"/>
            <a:ext cx="1058895" cy="1340374"/>
            <a:chOff x="0" y="0"/>
            <a:chExt cx="2117791" cy="2680748"/>
          </a:xfrm>
        </p:grpSpPr>
        <p:pic>
          <p:nvPicPr>
            <p:cNvPr id="25" name="Picture 2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17791" cy="268074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>
              <a:off x="0" y="815649"/>
              <a:ext cx="1771283" cy="1586725"/>
            </a:xfrm>
            <a:prstGeom prst="rect">
              <a:avLst/>
            </a:prstGeom>
          </p:spPr>
        </p:pic>
      </p:grpSp>
      <p:grpSp>
        <p:nvGrpSpPr>
          <p:cNvPr id="27" name="TÚI 3 VÀNG"/>
          <p:cNvGrpSpPr/>
          <p:nvPr/>
        </p:nvGrpSpPr>
        <p:grpSpPr>
          <a:xfrm>
            <a:off x="435522" y="4744617"/>
            <a:ext cx="1366793" cy="1436839"/>
            <a:chOff x="0" y="0"/>
            <a:chExt cx="2733586" cy="2873678"/>
          </a:xfrm>
        </p:grpSpPr>
        <p:pic>
          <p:nvPicPr>
            <p:cNvPr id="28" name="Picture 28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33586" cy="2873678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473390" y="1255327"/>
              <a:ext cx="2058964" cy="1328032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205162" y="15601"/>
            <a:ext cx="961276" cy="156305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11094614" y="82578"/>
            <a:ext cx="861282" cy="1426553"/>
          </a:xfrm>
          <a:prstGeom prst="rect">
            <a:avLst/>
          </a:prstGeom>
        </p:spPr>
      </p:pic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B259B42-847F-CFEC-29E0-6079C44AC894}"/>
              </a:ext>
            </a:extLst>
          </p:cNvPr>
          <p:cNvSpPr/>
          <p:nvPr/>
        </p:nvSpPr>
        <p:spPr>
          <a:xfrm>
            <a:off x="4899147" y="1731038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5A753A44-04D2-7B10-22AC-11F492E2D093}"/>
              </a:ext>
            </a:extLst>
          </p:cNvPr>
          <p:cNvSpPr/>
          <p:nvPr/>
        </p:nvSpPr>
        <p:spPr>
          <a:xfrm rot="3474580">
            <a:off x="2310106" y="-134551"/>
            <a:ext cx="1967861" cy="5443985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1792" h="7397502">
                <a:moveTo>
                  <a:pt x="833833" y="285860"/>
                </a:moveTo>
                <a:lnTo>
                  <a:pt x="1031890" y="0"/>
                </a:lnTo>
                <a:lnTo>
                  <a:pt x="2951792" y="6765796"/>
                </a:lnTo>
                <a:lnTo>
                  <a:pt x="0" y="7397502"/>
                </a:lnTo>
                <a:lnTo>
                  <a:pt x="833833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Tieng-phao-laser-nap-lai-nang-luong-va-ban-www_tiengdong_com">
            <a:hlinkClick r:id="" action="ppaction://media"/>
            <a:extLst>
              <a:ext uri="{FF2B5EF4-FFF2-40B4-BE49-F238E27FC236}">
                <a16:creationId xmlns:a16="http://schemas.microsoft.com/office/drawing/2014/main" id="{D0A70FEB-92B5-AF6F-75DD-23CA450E6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40" end="5462.5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17435" y="-275078"/>
            <a:ext cx="203200" cy="203200"/>
          </a:xfrm>
          <a:prstGeom prst="rect">
            <a:avLst/>
          </a:prstGeom>
        </p:spPr>
      </p:pic>
      <p:sp>
        <p:nvSpPr>
          <p:cNvPr id="39" name="Hình chữ nhật 31">
            <a:extLst>
              <a:ext uri="{FF2B5EF4-FFF2-40B4-BE49-F238E27FC236}">
                <a16:creationId xmlns:a16="http://schemas.microsoft.com/office/drawing/2014/main" id="{7B170AC0-9AF8-A305-7F06-398F1C83659C}"/>
              </a:ext>
            </a:extLst>
          </p:cNvPr>
          <p:cNvSpPr/>
          <p:nvPr/>
        </p:nvSpPr>
        <p:spPr>
          <a:xfrm rot="3474580">
            <a:off x="3195300" y="799413"/>
            <a:ext cx="2255258" cy="3805954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0 w 3989462"/>
              <a:gd name="connsiteY0" fmla="*/ 240802 h 7397502"/>
              <a:gd name="connsiteX1" fmla="*/ 2069560 w 3989462"/>
              <a:gd name="connsiteY1" fmla="*/ 0 h 7397502"/>
              <a:gd name="connsiteX2" fmla="*/ 3989462 w 3989462"/>
              <a:gd name="connsiteY2" fmla="*/ 6765796 h 7397502"/>
              <a:gd name="connsiteX3" fmla="*/ 1037670 w 3989462"/>
              <a:gd name="connsiteY3" fmla="*/ 7397502 h 7397502"/>
              <a:gd name="connsiteX4" fmla="*/ 0 w 3989462"/>
              <a:gd name="connsiteY4" fmla="*/ 240802 h 7397502"/>
              <a:gd name="connsiteX0" fmla="*/ 0 w 3989462"/>
              <a:gd name="connsiteY0" fmla="*/ 323013 h 7479713"/>
              <a:gd name="connsiteX1" fmla="*/ 168141 w 3989462"/>
              <a:gd name="connsiteY1" fmla="*/ 0 h 7479713"/>
              <a:gd name="connsiteX2" fmla="*/ 3989462 w 3989462"/>
              <a:gd name="connsiteY2" fmla="*/ 6848007 h 7479713"/>
              <a:gd name="connsiteX3" fmla="*/ 1037670 w 3989462"/>
              <a:gd name="connsiteY3" fmla="*/ 7479713 h 7479713"/>
              <a:gd name="connsiteX4" fmla="*/ 0 w 3989462"/>
              <a:gd name="connsiteY4" fmla="*/ 323013 h 7479713"/>
              <a:gd name="connsiteX0" fmla="*/ 0 w 3382887"/>
              <a:gd name="connsiteY0" fmla="*/ 323013 h 7479713"/>
              <a:gd name="connsiteX1" fmla="*/ 168141 w 3382887"/>
              <a:gd name="connsiteY1" fmla="*/ 0 h 7479713"/>
              <a:gd name="connsiteX2" fmla="*/ 3382887 w 3382887"/>
              <a:gd name="connsiteY2" fmla="*/ 3207364 h 7479713"/>
              <a:gd name="connsiteX3" fmla="*/ 1037670 w 3382887"/>
              <a:gd name="connsiteY3" fmla="*/ 7479713 h 7479713"/>
              <a:gd name="connsiteX4" fmla="*/ 0 w 3382887"/>
              <a:gd name="connsiteY4" fmla="*/ 323013 h 7479713"/>
              <a:gd name="connsiteX0" fmla="*/ 0 w 3382887"/>
              <a:gd name="connsiteY0" fmla="*/ 323013 h 5171681"/>
              <a:gd name="connsiteX1" fmla="*/ 168141 w 3382887"/>
              <a:gd name="connsiteY1" fmla="*/ 0 h 5171681"/>
              <a:gd name="connsiteX2" fmla="*/ 3382887 w 3382887"/>
              <a:gd name="connsiteY2" fmla="*/ 3207364 h 5171681"/>
              <a:gd name="connsiteX3" fmla="*/ 1889802 w 3382887"/>
              <a:gd name="connsiteY3" fmla="*/ 5171681 h 5171681"/>
              <a:gd name="connsiteX4" fmla="*/ 0 w 3382887"/>
              <a:gd name="connsiteY4" fmla="*/ 323013 h 517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887" h="5171681">
                <a:moveTo>
                  <a:pt x="0" y="323013"/>
                </a:moveTo>
                <a:lnTo>
                  <a:pt x="168141" y="0"/>
                </a:lnTo>
                <a:lnTo>
                  <a:pt x="3382887" y="3207364"/>
                </a:lnTo>
                <a:lnTo>
                  <a:pt x="1889802" y="5171681"/>
                </a:lnTo>
                <a:lnTo>
                  <a:pt x="0" y="32301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9F1C1196-FD0A-46D5-61B0-7F0068852754}"/>
              </a:ext>
            </a:extLst>
          </p:cNvPr>
          <p:cNvSpPr/>
          <p:nvPr/>
        </p:nvSpPr>
        <p:spPr>
          <a:xfrm>
            <a:off x="4907647" y="1720042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" name="Hình chữ nhật 31">
            <a:extLst>
              <a:ext uri="{FF2B5EF4-FFF2-40B4-BE49-F238E27FC236}">
                <a16:creationId xmlns:a16="http://schemas.microsoft.com/office/drawing/2014/main" id="{BE2B1D5D-06FC-28DE-0F06-897807685832}"/>
              </a:ext>
            </a:extLst>
          </p:cNvPr>
          <p:cNvSpPr/>
          <p:nvPr/>
        </p:nvSpPr>
        <p:spPr>
          <a:xfrm rot="3474580">
            <a:off x="1692424" y="233165"/>
            <a:ext cx="2851914" cy="702322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7871" h="9543432">
                <a:moveTo>
                  <a:pt x="0" y="285860"/>
                </a:moveTo>
                <a:lnTo>
                  <a:pt x="198057" y="0"/>
                </a:lnTo>
                <a:lnTo>
                  <a:pt x="4277871" y="8869678"/>
                </a:lnTo>
                <a:lnTo>
                  <a:pt x="1630779" y="9543432"/>
                </a:lnTo>
                <a:lnTo>
                  <a:pt x="0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ABB91388-8D14-B65A-DF24-EDBA4D3D669E}"/>
              </a:ext>
            </a:extLst>
          </p:cNvPr>
          <p:cNvSpPr/>
          <p:nvPr/>
        </p:nvSpPr>
        <p:spPr>
          <a:xfrm>
            <a:off x="4917990" y="1727536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Hình chữ nhật 31">
            <a:extLst>
              <a:ext uri="{FF2B5EF4-FFF2-40B4-BE49-F238E27FC236}">
                <a16:creationId xmlns:a16="http://schemas.microsoft.com/office/drawing/2014/main" id="{6D1A81F5-45F0-3155-8DE1-9A4571CDA6E7}"/>
              </a:ext>
            </a:extLst>
          </p:cNvPr>
          <p:cNvSpPr/>
          <p:nvPr/>
        </p:nvSpPr>
        <p:spPr>
          <a:xfrm rot="3474580">
            <a:off x="2017018" y="1111660"/>
            <a:ext cx="3952418" cy="554114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8627" h="7529524">
                <a:moveTo>
                  <a:pt x="0" y="268692"/>
                </a:moveTo>
                <a:lnTo>
                  <a:pt x="175046" y="0"/>
                </a:lnTo>
                <a:lnTo>
                  <a:pt x="5928627" y="6403432"/>
                </a:lnTo>
                <a:lnTo>
                  <a:pt x="3758432" y="7529524"/>
                </a:lnTo>
                <a:lnTo>
                  <a:pt x="0" y="268692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ACF15A3-3BE2-D516-F0BF-EB49328FA421}"/>
              </a:ext>
            </a:extLst>
          </p:cNvPr>
          <p:cNvSpPr/>
          <p:nvPr/>
        </p:nvSpPr>
        <p:spPr>
          <a:xfrm>
            <a:off x="5035116" y="1715684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" name="Hình chữ nhật 31">
            <a:extLst>
              <a:ext uri="{FF2B5EF4-FFF2-40B4-BE49-F238E27FC236}">
                <a16:creationId xmlns:a16="http://schemas.microsoft.com/office/drawing/2014/main" id="{327D8A15-DF8D-D10D-D2E9-41CD45C7FD5E}"/>
              </a:ext>
            </a:extLst>
          </p:cNvPr>
          <p:cNvSpPr/>
          <p:nvPr/>
        </p:nvSpPr>
        <p:spPr>
          <a:xfrm rot="3474580">
            <a:off x="2811666" y="1536128"/>
            <a:ext cx="3949855" cy="374721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4782" h="5091860">
                <a:moveTo>
                  <a:pt x="0" y="336625"/>
                </a:moveTo>
                <a:lnTo>
                  <a:pt x="144180" y="0"/>
                </a:lnTo>
                <a:lnTo>
                  <a:pt x="5924782" y="2104650"/>
                </a:lnTo>
                <a:lnTo>
                  <a:pt x="5114504" y="509186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B6FC1B60-B5B4-0C75-2915-717E8872EF33}"/>
              </a:ext>
            </a:extLst>
          </p:cNvPr>
          <p:cNvSpPr/>
          <p:nvPr/>
        </p:nvSpPr>
        <p:spPr>
          <a:xfrm>
            <a:off x="4812202" y="1723178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" name="Hình chữ nhật 31">
            <a:extLst>
              <a:ext uri="{FF2B5EF4-FFF2-40B4-BE49-F238E27FC236}">
                <a16:creationId xmlns:a16="http://schemas.microsoft.com/office/drawing/2014/main" id="{402D3F8F-7A03-77A8-EA36-70EEDB2C311B}"/>
              </a:ext>
            </a:extLst>
          </p:cNvPr>
          <p:cNvSpPr/>
          <p:nvPr/>
        </p:nvSpPr>
        <p:spPr>
          <a:xfrm rot="3474580">
            <a:off x="4682888" y="1415173"/>
            <a:ext cx="2720505" cy="2471889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0758" h="3358900">
                <a:moveTo>
                  <a:pt x="0" y="336625"/>
                </a:moveTo>
                <a:lnTo>
                  <a:pt x="144180" y="0"/>
                </a:lnTo>
                <a:lnTo>
                  <a:pt x="4080758" y="136367"/>
                </a:lnTo>
                <a:lnTo>
                  <a:pt x="3935404" y="335890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10D602F0-C6B7-BA44-7B7C-3F32F4191957}"/>
              </a:ext>
            </a:extLst>
          </p:cNvPr>
          <p:cNvSpPr/>
          <p:nvPr/>
        </p:nvSpPr>
        <p:spPr>
          <a:xfrm>
            <a:off x="4907856" y="1743942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Hình chữ nhật 31">
            <a:extLst>
              <a:ext uri="{FF2B5EF4-FFF2-40B4-BE49-F238E27FC236}">
                <a16:creationId xmlns:a16="http://schemas.microsoft.com/office/drawing/2014/main" id="{F3298707-5031-66A3-6EB1-60C32A50AB80}"/>
              </a:ext>
            </a:extLst>
          </p:cNvPr>
          <p:cNvSpPr/>
          <p:nvPr/>
        </p:nvSpPr>
        <p:spPr>
          <a:xfrm rot="3474580">
            <a:off x="3512759" y="1988002"/>
            <a:ext cx="4930963" cy="3987321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  <a:gd name="connsiteX0" fmla="*/ 0 w 4666934"/>
              <a:gd name="connsiteY0" fmla="*/ 336625 h 3358900"/>
              <a:gd name="connsiteX1" fmla="*/ 144180 w 4666934"/>
              <a:gd name="connsiteY1" fmla="*/ 0 h 3358900"/>
              <a:gd name="connsiteX2" fmla="*/ 4666934 w 4666934"/>
              <a:gd name="connsiteY2" fmla="*/ 1588197 h 3358900"/>
              <a:gd name="connsiteX3" fmla="*/ 3935404 w 4666934"/>
              <a:gd name="connsiteY3" fmla="*/ 3358900 h 3358900"/>
              <a:gd name="connsiteX4" fmla="*/ 0 w 4666934"/>
              <a:gd name="connsiteY4" fmla="*/ 336625 h 3358900"/>
              <a:gd name="connsiteX0" fmla="*/ 2469460 w 7136394"/>
              <a:gd name="connsiteY0" fmla="*/ 2395855 h 5418130"/>
              <a:gd name="connsiteX1" fmla="*/ 0 w 7136394"/>
              <a:gd name="connsiteY1" fmla="*/ 0 h 5418130"/>
              <a:gd name="connsiteX2" fmla="*/ 7136394 w 7136394"/>
              <a:gd name="connsiteY2" fmla="*/ 3647427 h 5418130"/>
              <a:gd name="connsiteX3" fmla="*/ 6404864 w 7136394"/>
              <a:gd name="connsiteY3" fmla="*/ 5418130 h 5418130"/>
              <a:gd name="connsiteX4" fmla="*/ 2469460 w 7136394"/>
              <a:gd name="connsiteY4" fmla="*/ 2395855 h 5418130"/>
              <a:gd name="connsiteX0" fmla="*/ 0 w 7396444"/>
              <a:gd name="connsiteY0" fmla="*/ 311123 h 5418130"/>
              <a:gd name="connsiteX1" fmla="*/ 260050 w 7396444"/>
              <a:gd name="connsiteY1" fmla="*/ 0 h 5418130"/>
              <a:gd name="connsiteX2" fmla="*/ 7396444 w 7396444"/>
              <a:gd name="connsiteY2" fmla="*/ 3647427 h 5418130"/>
              <a:gd name="connsiteX3" fmla="*/ 6664914 w 7396444"/>
              <a:gd name="connsiteY3" fmla="*/ 5418130 h 5418130"/>
              <a:gd name="connsiteX4" fmla="*/ 0 w 7396444"/>
              <a:gd name="connsiteY4" fmla="*/ 311123 h 541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444" h="5418130">
                <a:moveTo>
                  <a:pt x="0" y="311123"/>
                </a:moveTo>
                <a:lnTo>
                  <a:pt x="260050" y="0"/>
                </a:lnTo>
                <a:lnTo>
                  <a:pt x="7396444" y="3647427"/>
                </a:lnTo>
                <a:lnTo>
                  <a:pt x="6664914" y="5418130"/>
                </a:lnTo>
                <a:lnTo>
                  <a:pt x="0" y="31112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21C1C1BB-351C-9C59-4BDC-5B00096DA001}"/>
              </a:ext>
            </a:extLst>
          </p:cNvPr>
          <p:cNvSpPr/>
          <p:nvPr/>
        </p:nvSpPr>
        <p:spPr>
          <a:xfrm>
            <a:off x="4132628" y="1758600"/>
            <a:ext cx="33741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MẤT TIỀN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ình chữ nhật 50">
            <a:extLst>
              <a:ext uri="{FF2B5EF4-FFF2-40B4-BE49-F238E27FC236}">
                <a16:creationId xmlns:a16="http://schemas.microsoft.com/office/drawing/2014/main" id="{3F48073C-D500-52EE-EB07-053A02C8D587}"/>
              </a:ext>
            </a:extLst>
          </p:cNvPr>
          <p:cNvSpPr/>
          <p:nvPr/>
        </p:nvSpPr>
        <p:spPr>
          <a:xfrm>
            <a:off x="3694314" y="1777886"/>
            <a:ext cx="38077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TIỀN X2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636A65CE-8983-70B5-C1D5-B572DFFD4ED8}"/>
              </a:ext>
            </a:extLst>
          </p:cNvPr>
          <p:cNvSpPr/>
          <p:nvPr/>
        </p:nvSpPr>
        <p:spPr>
          <a:xfrm>
            <a:off x="4540410" y="1714186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ình chữ nhật 53">
            <a:extLst>
              <a:ext uri="{FF2B5EF4-FFF2-40B4-BE49-F238E27FC236}">
                <a16:creationId xmlns:a16="http://schemas.microsoft.com/office/drawing/2014/main" id="{BCC3A794-E877-5E63-9F53-05C809444707}"/>
              </a:ext>
            </a:extLst>
          </p:cNvPr>
          <p:cNvSpPr/>
          <p:nvPr/>
        </p:nvSpPr>
        <p:spPr>
          <a:xfrm>
            <a:off x="4642010" y="1714381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35">
            <a:hlinkClick r:id="rId34" action="ppaction://hlinksldjump"/>
            <a:extLst>
              <a:ext uri="{FF2B5EF4-FFF2-40B4-BE49-F238E27FC236}">
                <a16:creationId xmlns:a16="http://schemas.microsoft.com/office/drawing/2014/main" id="{ACDFA7A4-0339-43F6-3E28-9F3C2EBAD7F7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flipH="1">
            <a:off x="10824141" y="5486400"/>
            <a:ext cx="1364119" cy="1371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0" name="TextBox1" r:id="rId4" imgW="3352680" imgH="1478160"/>
        </mc:Choice>
        <mc:Fallback>
          <p:control name="TextBox1" r:id="rId4" imgW="3352680" imgH="147816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082F673A-AAD5-460A-F8D6-32E4186BAA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04764" y="57667"/>
                  <a:ext cx="3352800" cy="1476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2" r:id="rId5" imgW="3139560" imgH="1478160"/>
        </mc:Choice>
        <mc:Fallback>
          <p:control name="TextBox2" r:id="rId5" imgW="3139560" imgH="1478160">
            <p:pic>
              <p:nvPicPr>
                <p:cNvPr id="47" name="TextBox2">
                  <a:extLst>
                    <a:ext uri="{FF2B5EF4-FFF2-40B4-BE49-F238E27FC236}">
                      <a16:creationId xmlns:a16="http://schemas.microsoft.com/office/drawing/2014/main" id="{26DBE07E-BEF7-E5AB-38EB-2593F89A43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883902" y="57667"/>
                  <a:ext cx="3139698" cy="147637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6914E-7 L 0.24401 -0.3338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96" y="-166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23457E-6 L 0.08064 -0.2922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146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93827E-6 L 0.32552 -0.6521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326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0.17795 -0.63581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8" y="-317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868 -0.51621 " pathEditMode="relative" rAng="0" ptsTypes="AA">
                                      <p:cBhvr>
                                        <p:cTn id="1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258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7 L -0.03142 -0.2946 " pathEditMode="relative" rAng="0" ptsTypes="AA">
                                      <p:cBhvr>
                                        <p:cTn id="1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" y="-147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5802E-6 L 0.02352 -0.70015 " pathEditMode="relative" rAng="0" ptsTypes="AA">
                                      <p:cBhvr>
                                        <p:cTn id="18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350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2" grpId="0" animBg="1"/>
      <p:bldP spid="32" grpId="1" animBg="1"/>
      <p:bldP spid="39" grpId="0" animBg="1"/>
      <p:bldP spid="39" grpId="1" animBg="1"/>
      <p:bldP spid="40" grpId="0"/>
      <p:bldP spid="40" grpId="1"/>
      <p:bldP spid="41" grpId="0" animBg="1"/>
      <p:bldP spid="41" grpId="1" animBg="1"/>
      <p:bldP spid="42" grpId="0"/>
      <p:bldP spid="42" grpId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33" grpId="0" animBg="1"/>
      <p:bldP spid="33" grpId="1" animBg="1"/>
      <p:bldP spid="34" grpId="0"/>
      <p:bldP spid="34" grpId="1"/>
      <p:bldP spid="48" grpId="0" animBg="1"/>
      <p:bldP spid="48" grpId="1" animBg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1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9CC9FB3B-3E43-835C-CC51-BCB8C63078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589FDB6-140C-F3BE-32F7-71DBB621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595A57A2-14D6-A9B0-5D0C-88E3139000D6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388934C-6879-CDAA-71C9-051A1BF32F08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0D8765-F9E6-B51C-DB4A-502793CF6FE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28D2BE-542C-B47C-2114-705088A10E2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18C0F7C-FC09-41F0-421E-F8D6609FA557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2D724F3-EE76-6C68-CC6A-64754198AC19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DBD7C208-8904-F2AA-E4C2-B17115CE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0293DEB-2AE8-7338-0B2E-49F6998C9A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47CB0A8-8590-066F-2643-CC02F88A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26E330DE-FDCF-B6E8-636F-DC04A5A9B417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6054749-AADD-AFB5-09F8-5D0E914502AB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E054C3B-F53A-95E2-8B9C-DCF9264E5924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EB8FBE7E-3950-DC47-54B6-DA79C69090AA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8D64913-9F02-5AAF-AF01-830861751F66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506B277-ADB4-ED46-7BD5-3E9F7E0D950A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C6DF588-A03D-85C0-A42C-77633754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7BEACC3B-BF69-335C-FEE4-5CD6400E6A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29FCB23-3FA2-AA26-39B3-165B0038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1B47CA1B-1FF8-17CE-3A66-C8737BFA5AA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FF828A35-608F-EB2B-D40B-8449012B5350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3FC12D5-8EA1-070E-C017-F1F71637B80C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689E165E-1556-47D9-497B-B621059D09D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4D64E68-A02F-13BD-A0A5-BFDDF9C3B9C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71B6F9C-B213-76ED-D9C8-7B7EAA9DEC88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73CA6A0-D801-0B2C-C2B0-3E618299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 smtClean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74EA826-65D6-0947-FD4E-22E0033A90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2E579CC-E963-E884-A6A2-9ADE589D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00D9B3E3-B592-350B-0E89-4CFDFBF8BDDE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4B7785BA-80D7-B9D3-3215-126F2C99DCF1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34258D6-2987-B93C-9857-4AD8E56B32F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445483-0317-1B20-DAD5-F4A4D6414159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1BBA419-40DE-0B16-4776-9E45EB1ACFA9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6AD06DF-E2E2-AE87-4966-EBA02384AA15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957092B6-8803-836D-00D1-1373B5FF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4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4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A159F045-E5B8-9AE5-12AE-4D223A9E06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B4739F5-B152-389C-FA61-20066FD4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8EA14817-8B6A-FBCF-BABC-10E0CD12D6C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C132A03-09A5-E2A7-7B5C-64715F8D25DA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50C133E-74E6-4567-A839-CF3F6CD22F9B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BD07B963-7205-0DD0-9BF9-9A9D6E6C7048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851246D-7622-21AC-9AD0-1F3C2533621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5EF46A3-78E4-AC3C-F7BB-CF5303D4A61E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EFEFEBF-A727-3EFE-80D3-5FD2EB63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695A610A-9158-373E-1581-CE072BE7631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E5E2C50-B7DD-81DA-93A7-9F35625F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D525EB48-7E97-CD33-7703-BD1AA3DC4414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79F8058-2E81-98AF-2C4A-3BC4F4D7C983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62E7E78-6024-AEFA-74FE-42BA4323B169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F0C72925-035F-87F0-60F2-B3FF3B6928D0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E200441-7BE3-49C0-1862-9509DD004C60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405AFDE-1D10-7BD0-E5BC-6DED81BFAC5D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7AAC493-E2EE-6EDB-6980-8A3039BA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22D03CD-F878-4668-E86F-55987BDCCF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77359" cy="993821"/>
            <a:chOff x="1143000" y="464932"/>
            <a:chExt cx="5477359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3254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a)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366640-816B-AE8B-1B24-39B7EC8E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2333625"/>
            <a:ext cx="10258425" cy="13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/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/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50ED9B2-8614-D566-D0C9-6D1179CBA12C}"/>
              </a:ext>
            </a:extLst>
          </p:cNvPr>
          <p:cNvSpPr/>
          <p:nvPr/>
        </p:nvSpPr>
        <p:spPr>
          <a:xfrm>
            <a:off x="2552700" y="27336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/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/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9A633421-28D5-A0B7-BD92-8BE31CB74463}"/>
              </a:ext>
            </a:extLst>
          </p:cNvPr>
          <p:cNvSpPr/>
          <p:nvPr/>
        </p:nvSpPr>
        <p:spPr>
          <a:xfrm>
            <a:off x="8963025" y="26955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9DDE45-B2FB-2EBA-D53E-DC760FD85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74" y="4756016"/>
            <a:ext cx="10258425" cy="11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 animBg="1"/>
      <p:bldP spid="25" grpId="0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917" b="-1766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DF4DA619-8DB4-4ECF-8092-FC5F50C80184}"/>
              </a:ext>
            </a:extLst>
          </p:cNvPr>
          <p:cNvSpPr/>
          <p:nvPr/>
        </p:nvSpPr>
        <p:spPr>
          <a:xfrm>
            <a:off x="277987" y="204253"/>
            <a:ext cx="11747715" cy="6478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90500" y="0"/>
            <a:ext cx="5160798" cy="993821"/>
            <a:chOff x="1143000" y="464932"/>
            <a:chExt cx="5160798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47833" y="837412"/>
                <a:ext cx="2741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00885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A3ED5-E37F-986A-6F00-891F30CE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990600"/>
            <a:ext cx="6257925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CF4FD-029F-063A-5F1C-EDEF81792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62" y="3071812"/>
            <a:ext cx="5876925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/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/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/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/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CB8371EB-EFEB-7430-21DF-CA2CEF7D6376}"/>
              </a:ext>
            </a:extLst>
          </p:cNvPr>
          <p:cNvSpPr/>
          <p:nvPr/>
        </p:nvSpPr>
        <p:spPr>
          <a:xfrm>
            <a:off x="5657850" y="1333499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C0F6D6-A029-43FA-A183-C44937F718F2}"/>
              </a:ext>
            </a:extLst>
          </p:cNvPr>
          <p:cNvSpPr/>
          <p:nvPr/>
        </p:nvSpPr>
        <p:spPr>
          <a:xfrm>
            <a:off x="5715000" y="3381374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1BE9138-BAB5-C6B4-5B4E-2F1F1EBCA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0" y="5286493"/>
            <a:ext cx="9601199" cy="14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  <p:bldP spid="24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</a:rPr>
                  <a:t>  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=</a:t>
                </a:r>
                <a:r>
                  <a:rPr lang="vi-VN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800" b="1" dirty="0">
                    <a:solidFill>
                      <a:srgbClr val="FF0000"/>
                    </a:solidFill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541" b="-1879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4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 bạn đang pha nước cam cho buổi liên hoan. Mai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Việt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 lít nước cam cả ba bạn pha được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số: 2 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9E60C-ED10-852D-5038-78B6AF2B5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716" y="4510968"/>
            <a:ext cx="6614950" cy="19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400" i="1" dirty="0">
                    <a:solidFill>
                      <a:schemeClr val="bg1"/>
                    </a:solidFill>
                  </a:rPr>
                  <a:t>a) Điền số</a:t>
                </a:r>
                <a:endParaRPr lang="en-US" sz="5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blipFill>
                <a:blip r:embed="rId7"/>
                <a:stretch>
                  <a:fillRect l="-4572" t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000" b="1" i="1" dirty="0">
                    <a:solidFill>
                      <a:schemeClr val="bg1"/>
                    </a:solidFill>
                    <a:latin typeface="+mj-lt"/>
                  </a:rPr>
                  <a:t>b) Tính bằng cách thuận tiện</a:t>
                </a:r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𝟓𝟗𝟗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blipFill>
                <a:blip r:embed="rId7"/>
                <a:stretch>
                  <a:fillRect l="-2964" t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b="1" smtClean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(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𝟓𝟗𝟗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𝟔𝟎𝟎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6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ngôi</a:t>
            </a:r>
            <a:r>
              <a:rPr lang="en-US" sz="4267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4267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4267" b="1" kern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4267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F6B59-B8DE-4BAE-9659-A74EE0B1C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16150"/>
            <a:ext cx="12192000" cy="2701400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1FAD93-ABAD-4C5E-51A7-C4671DBB18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247650"/>
            <a:ext cx="5166430" cy="24732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66430" h="2473217" fill="none" extrusionOk="0">
                        <a:moveTo>
                          <a:pt x="0" y="412210"/>
                        </a:moveTo>
                        <a:cubicBezTo>
                          <a:pt x="-33554" y="156757"/>
                          <a:pt x="169499" y="-22813"/>
                          <a:pt x="307426" y="0"/>
                        </a:cubicBezTo>
                        <a:cubicBezTo>
                          <a:pt x="543902" y="63365"/>
                          <a:pt x="631814" y="61449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2908" y="-77228"/>
                          <a:pt x="1922846" y="59556"/>
                          <a:pt x="2152679" y="0"/>
                        </a:cubicBezTo>
                        <a:cubicBezTo>
                          <a:pt x="2627949" y="301875"/>
                          <a:pt x="4028839" y="-53511"/>
                          <a:pt x="4859003" y="0"/>
                        </a:cubicBezTo>
                        <a:cubicBezTo>
                          <a:pt x="5024751" y="-17188"/>
                          <a:pt x="5207862" y="147216"/>
                          <a:pt x="5166430" y="412210"/>
                        </a:cubicBezTo>
                        <a:cubicBezTo>
                          <a:pt x="5174843" y="741744"/>
                          <a:pt x="5174072" y="952776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94757" y="1559313"/>
                          <a:pt x="5141467" y="1892683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0328" y="2267685"/>
                          <a:pt x="5037384" y="2486346"/>
                          <a:pt x="4859003" y="2473217"/>
                        </a:cubicBezTo>
                        <a:cubicBezTo>
                          <a:pt x="4199005" y="2356357"/>
                          <a:pt x="2434588" y="2571968"/>
                          <a:pt x="2152679" y="2473217"/>
                        </a:cubicBezTo>
                        <a:cubicBezTo>
                          <a:pt x="1709359" y="2733123"/>
                          <a:pt x="1019787" y="2790859"/>
                          <a:pt x="626687" y="3014010"/>
                        </a:cubicBezTo>
                        <a:cubicBezTo>
                          <a:pt x="751022" y="2754788"/>
                          <a:pt x="753426" y="2661768"/>
                          <a:pt x="861071" y="2473217"/>
                        </a:cubicBezTo>
                        <a:cubicBezTo>
                          <a:pt x="633752" y="2481953"/>
                          <a:pt x="399046" y="2419142"/>
                          <a:pt x="307426" y="2473217"/>
                        </a:cubicBezTo>
                        <a:cubicBezTo>
                          <a:pt x="106815" y="2544330"/>
                          <a:pt x="-161" y="2337139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2910" y="1769248"/>
                          <a:pt x="-9527" y="1581218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46557" y="1272315"/>
                          <a:pt x="-14953" y="627294"/>
                          <a:pt x="0" y="412210"/>
                        </a:cubicBezTo>
                        <a:close/>
                      </a:path>
                      <a:path w="5166430" h="2473217" stroke="0" extrusionOk="0">
                        <a:moveTo>
                          <a:pt x="0" y="412210"/>
                        </a:moveTo>
                        <a:cubicBezTo>
                          <a:pt x="-28307" y="186988"/>
                          <a:pt x="134899" y="-33206"/>
                          <a:pt x="307426" y="0"/>
                        </a:cubicBezTo>
                        <a:cubicBezTo>
                          <a:pt x="356097" y="29825"/>
                          <a:pt x="630675" y="-64697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495953" y="82780"/>
                          <a:pt x="1599573" y="59747"/>
                          <a:pt x="2152679" y="0"/>
                        </a:cubicBezTo>
                        <a:cubicBezTo>
                          <a:pt x="2833979" y="276084"/>
                          <a:pt x="4084710" y="-318136"/>
                          <a:pt x="4859003" y="0"/>
                        </a:cubicBezTo>
                        <a:cubicBezTo>
                          <a:pt x="5061793" y="-25342"/>
                          <a:pt x="5182020" y="184876"/>
                          <a:pt x="5166430" y="412210"/>
                        </a:cubicBezTo>
                        <a:cubicBezTo>
                          <a:pt x="5211308" y="827849"/>
                          <a:pt x="5215361" y="1025150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74304" y="1679505"/>
                          <a:pt x="5219151" y="1902942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58510" y="2338853"/>
                          <a:pt x="5062627" y="2515715"/>
                          <a:pt x="4859003" y="2473217"/>
                        </a:cubicBezTo>
                        <a:cubicBezTo>
                          <a:pt x="3700510" y="2148889"/>
                          <a:pt x="3211601" y="2430642"/>
                          <a:pt x="2152679" y="2473217"/>
                        </a:cubicBezTo>
                        <a:cubicBezTo>
                          <a:pt x="1951773" y="2306842"/>
                          <a:pt x="1249210" y="2661476"/>
                          <a:pt x="626687" y="3014010"/>
                        </a:cubicBezTo>
                        <a:cubicBezTo>
                          <a:pt x="689802" y="2836735"/>
                          <a:pt x="801216" y="2720888"/>
                          <a:pt x="861071" y="2473217"/>
                        </a:cubicBezTo>
                        <a:cubicBezTo>
                          <a:pt x="586720" y="2415239"/>
                          <a:pt x="578845" y="2456190"/>
                          <a:pt x="307426" y="2473217"/>
                        </a:cubicBezTo>
                        <a:cubicBezTo>
                          <a:pt x="181848" y="2456967"/>
                          <a:pt x="-38622" y="2243733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53257" y="1842779"/>
                          <a:pt x="18398" y="1717449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33738" y="1092582"/>
                          <a:pt x="22827" y="646146"/>
                          <a:pt x="0" y="412210"/>
                        </a:cubicBezTo>
                        <a:close/>
                      </a:path>
                      <a:path w="5166430" h="2473217" fill="none" stroke="0" extrusionOk="0">
                        <a:moveTo>
                          <a:pt x="0" y="412210"/>
                        </a:moveTo>
                        <a:cubicBezTo>
                          <a:pt x="-32449" y="157505"/>
                          <a:pt x="141623" y="-9994"/>
                          <a:pt x="307426" y="0"/>
                        </a:cubicBezTo>
                        <a:cubicBezTo>
                          <a:pt x="549134" y="50496"/>
                          <a:pt x="624807" y="46712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4901" y="-58347"/>
                          <a:pt x="1954512" y="63748"/>
                          <a:pt x="2152679" y="0"/>
                        </a:cubicBezTo>
                        <a:cubicBezTo>
                          <a:pt x="2677467" y="311646"/>
                          <a:pt x="4073587" y="-165736"/>
                          <a:pt x="4859003" y="0"/>
                        </a:cubicBezTo>
                        <a:cubicBezTo>
                          <a:pt x="5062862" y="10591"/>
                          <a:pt x="5155553" y="179489"/>
                          <a:pt x="5166430" y="412210"/>
                        </a:cubicBezTo>
                        <a:cubicBezTo>
                          <a:pt x="5180778" y="769771"/>
                          <a:pt x="5147386" y="972797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64646" y="1552889"/>
                          <a:pt x="5175366" y="1893934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1198" y="2272861"/>
                          <a:pt x="5047281" y="2486106"/>
                          <a:pt x="4859003" y="2473217"/>
                        </a:cubicBezTo>
                        <a:cubicBezTo>
                          <a:pt x="4192886" y="2335253"/>
                          <a:pt x="2446375" y="2595476"/>
                          <a:pt x="2152679" y="2473217"/>
                        </a:cubicBezTo>
                        <a:cubicBezTo>
                          <a:pt x="1725729" y="2789882"/>
                          <a:pt x="1090616" y="2726308"/>
                          <a:pt x="626687" y="3014010"/>
                        </a:cubicBezTo>
                        <a:cubicBezTo>
                          <a:pt x="735361" y="2776881"/>
                          <a:pt x="775473" y="2648699"/>
                          <a:pt x="861071" y="2473217"/>
                        </a:cubicBezTo>
                        <a:cubicBezTo>
                          <a:pt x="625646" y="2479598"/>
                          <a:pt x="381455" y="2425062"/>
                          <a:pt x="307426" y="2473217"/>
                        </a:cubicBezTo>
                        <a:cubicBezTo>
                          <a:pt x="140804" y="2507493"/>
                          <a:pt x="-18654" y="2272228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14736" y="1789407"/>
                          <a:pt x="9433" y="1611101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65924" y="1244913"/>
                          <a:pt x="-32671" y="690421"/>
                          <a:pt x="0" y="4122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Nêu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tắc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trừ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phân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mẫu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229350" y="142875"/>
            <a:ext cx="5495925" cy="2724149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495925" h="2724149" fill="none" extrusionOk="0">
                        <a:moveTo>
                          <a:pt x="0" y="454033"/>
                        </a:moveTo>
                        <a:cubicBezTo>
                          <a:pt x="-42752" y="168098"/>
                          <a:pt x="176771" y="-22418"/>
                          <a:pt x="327033" y="0"/>
                        </a:cubicBezTo>
                        <a:cubicBezTo>
                          <a:pt x="580017" y="64715"/>
                          <a:pt x="670794" y="62280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98160" y="-86236"/>
                          <a:pt x="2064535" y="97169"/>
                          <a:pt x="2289968" y="0"/>
                        </a:cubicBezTo>
                        <a:cubicBezTo>
                          <a:pt x="2816286" y="256121"/>
                          <a:pt x="4342053" y="-48841"/>
                          <a:pt x="5168891" y="0"/>
                        </a:cubicBezTo>
                        <a:cubicBezTo>
                          <a:pt x="5335872" y="-53981"/>
                          <a:pt x="5537463" y="164750"/>
                          <a:pt x="5495925" y="454033"/>
                        </a:cubicBezTo>
                        <a:cubicBezTo>
                          <a:pt x="5527770" y="804308"/>
                          <a:pt x="5488136" y="1057731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514077" y="1720881"/>
                          <a:pt x="5448728" y="2083929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81133" y="2475563"/>
                          <a:pt x="5369158" y="2751978"/>
                          <a:pt x="5168891" y="2724149"/>
                        </a:cubicBezTo>
                        <a:cubicBezTo>
                          <a:pt x="4463899" y="2591725"/>
                          <a:pt x="2570014" y="2814473"/>
                          <a:pt x="2289968" y="2724149"/>
                        </a:cubicBezTo>
                        <a:cubicBezTo>
                          <a:pt x="1818288" y="3012497"/>
                          <a:pt x="1083987" y="3049180"/>
                          <a:pt x="666655" y="3319811"/>
                        </a:cubicBezTo>
                        <a:cubicBezTo>
                          <a:pt x="797315" y="3043819"/>
                          <a:pt x="802434" y="2928581"/>
                          <a:pt x="915987" y="2724149"/>
                        </a:cubicBezTo>
                        <a:cubicBezTo>
                          <a:pt x="677781" y="2735436"/>
                          <a:pt x="425324" y="2658893"/>
                          <a:pt x="327033" y="2724149"/>
                        </a:cubicBezTo>
                        <a:cubicBezTo>
                          <a:pt x="112792" y="2802886"/>
                          <a:pt x="-181" y="257588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97" y="1951186"/>
                          <a:pt x="-8109" y="1752547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46249" y="1406363"/>
                          <a:pt x="-17415" y="683817"/>
                          <a:pt x="0" y="454033"/>
                        </a:cubicBezTo>
                        <a:close/>
                      </a:path>
                      <a:path w="5495925" h="2724149" stroke="0" extrusionOk="0">
                        <a:moveTo>
                          <a:pt x="0" y="454033"/>
                        </a:moveTo>
                        <a:cubicBezTo>
                          <a:pt x="-30140" y="205184"/>
                          <a:pt x="138290" y="-2528"/>
                          <a:pt x="327033" y="0"/>
                        </a:cubicBezTo>
                        <a:cubicBezTo>
                          <a:pt x="385882" y="-199"/>
                          <a:pt x="658322" y="-63733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591208" y="91730"/>
                          <a:pt x="1697239" y="63235"/>
                          <a:pt x="2289968" y="0"/>
                        </a:cubicBezTo>
                        <a:cubicBezTo>
                          <a:pt x="3014179" y="305279"/>
                          <a:pt x="4331131" y="-297590"/>
                          <a:pt x="5168891" y="0"/>
                        </a:cubicBezTo>
                        <a:cubicBezTo>
                          <a:pt x="5369170" y="571"/>
                          <a:pt x="5510291" y="204060"/>
                          <a:pt x="5495925" y="454033"/>
                        </a:cubicBezTo>
                        <a:cubicBezTo>
                          <a:pt x="5547436" y="914255"/>
                          <a:pt x="5545396" y="1111336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3158" y="1861107"/>
                          <a:pt x="5543574" y="2099341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1645" y="2554363"/>
                          <a:pt x="5381393" y="2755610"/>
                          <a:pt x="5168891" y="2724149"/>
                        </a:cubicBezTo>
                        <a:cubicBezTo>
                          <a:pt x="3953852" y="2376934"/>
                          <a:pt x="3348686" y="2743973"/>
                          <a:pt x="2289968" y="2724149"/>
                        </a:cubicBezTo>
                        <a:cubicBezTo>
                          <a:pt x="2047294" y="2597257"/>
                          <a:pt x="1347007" y="2910869"/>
                          <a:pt x="666655" y="3319811"/>
                        </a:cubicBezTo>
                        <a:cubicBezTo>
                          <a:pt x="729866" y="3118880"/>
                          <a:pt x="850924" y="2999821"/>
                          <a:pt x="915987" y="2724149"/>
                        </a:cubicBezTo>
                        <a:cubicBezTo>
                          <a:pt x="624224" y="2661197"/>
                          <a:pt x="609722" y="2703569"/>
                          <a:pt x="327033" y="2724149"/>
                        </a:cubicBezTo>
                        <a:cubicBezTo>
                          <a:pt x="194985" y="2705916"/>
                          <a:pt x="-21916" y="2483353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54691" y="2031190"/>
                          <a:pt x="3370" y="1862076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42074" y="1189997"/>
                          <a:pt x="23074" y="718856"/>
                          <a:pt x="0" y="454033"/>
                        </a:cubicBezTo>
                        <a:close/>
                      </a:path>
                      <a:path w="5495925" h="2724149" fill="none" stroke="0" extrusionOk="0">
                        <a:moveTo>
                          <a:pt x="0" y="454033"/>
                        </a:moveTo>
                        <a:cubicBezTo>
                          <a:pt x="-31903" y="175814"/>
                          <a:pt x="146392" y="-10820"/>
                          <a:pt x="327033" y="0"/>
                        </a:cubicBezTo>
                        <a:cubicBezTo>
                          <a:pt x="589276" y="62806"/>
                          <a:pt x="665249" y="52538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57884" y="-58369"/>
                          <a:pt x="2060594" y="63132"/>
                          <a:pt x="2289968" y="0"/>
                        </a:cubicBezTo>
                        <a:cubicBezTo>
                          <a:pt x="2833996" y="255797"/>
                          <a:pt x="4310973" y="-142330"/>
                          <a:pt x="5168891" y="0"/>
                        </a:cubicBezTo>
                        <a:cubicBezTo>
                          <a:pt x="5388054" y="12152"/>
                          <a:pt x="5496104" y="191176"/>
                          <a:pt x="5495925" y="454033"/>
                        </a:cubicBezTo>
                        <a:cubicBezTo>
                          <a:pt x="5511078" y="846703"/>
                          <a:pt x="5500769" y="1098272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4027" y="1711202"/>
                          <a:pt x="5492552" y="2085597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0009" y="2506711"/>
                          <a:pt x="5381985" y="2742661"/>
                          <a:pt x="5168891" y="2724149"/>
                        </a:cubicBezTo>
                        <a:cubicBezTo>
                          <a:pt x="4437458" y="2563028"/>
                          <a:pt x="2602893" y="2858602"/>
                          <a:pt x="2289968" y="2724149"/>
                        </a:cubicBezTo>
                        <a:cubicBezTo>
                          <a:pt x="1854804" y="3078463"/>
                          <a:pt x="1161089" y="3002699"/>
                          <a:pt x="666655" y="3319811"/>
                        </a:cubicBezTo>
                        <a:cubicBezTo>
                          <a:pt x="788575" y="3056229"/>
                          <a:pt x="823325" y="2917950"/>
                          <a:pt x="915987" y="2724149"/>
                        </a:cubicBezTo>
                        <a:cubicBezTo>
                          <a:pt x="663302" y="2734049"/>
                          <a:pt x="409459" y="2669971"/>
                          <a:pt x="327033" y="2724149"/>
                        </a:cubicBezTo>
                        <a:cubicBezTo>
                          <a:pt x="157937" y="2760422"/>
                          <a:pt x="-13132" y="251709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343" y="1949091"/>
                          <a:pt x="11433" y="1774495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53185" y="1396359"/>
                          <a:pt x="-19465" y="748357"/>
                          <a:pt x="0" y="4540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69" y="314325"/>
            <a:ext cx="4459264" cy="26422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2642238" fill="none" extrusionOk="0">
                        <a:moveTo>
                          <a:pt x="0" y="440382"/>
                        </a:moveTo>
                        <a:cubicBezTo>
                          <a:pt x="-11461" y="225725"/>
                          <a:pt x="142143" y="-35368"/>
                          <a:pt x="321552" y="0"/>
                        </a:cubicBezTo>
                        <a:cubicBezTo>
                          <a:pt x="466367" y="48417"/>
                          <a:pt x="590804" y="43467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053772" y="55914"/>
                          <a:pt x="1711646" y="134531"/>
                          <a:pt x="1858026" y="0"/>
                        </a:cubicBezTo>
                        <a:cubicBezTo>
                          <a:pt x="2276788" y="-187415"/>
                          <a:pt x="3359850" y="191695"/>
                          <a:pt x="4137712" y="0"/>
                        </a:cubicBezTo>
                        <a:cubicBezTo>
                          <a:pt x="4291959" y="18700"/>
                          <a:pt x="4394842" y="201175"/>
                          <a:pt x="4459264" y="440382"/>
                        </a:cubicBezTo>
                        <a:cubicBezTo>
                          <a:pt x="4464226" y="901085"/>
                          <a:pt x="4398222" y="116281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69386" y="1797450"/>
                          <a:pt x="4515923" y="1970764"/>
                          <a:pt x="4459264" y="2201865"/>
                        </a:cubicBezTo>
                        <a:cubicBezTo>
                          <a:pt x="4459264" y="2201861"/>
                          <a:pt x="4459264" y="2201858"/>
                          <a:pt x="4459264" y="2201855"/>
                        </a:cubicBezTo>
                        <a:cubicBezTo>
                          <a:pt x="4441103" y="2483168"/>
                          <a:pt x="4320696" y="2613919"/>
                          <a:pt x="4137712" y="2642238"/>
                        </a:cubicBezTo>
                        <a:cubicBezTo>
                          <a:pt x="3724244" y="2452419"/>
                          <a:pt x="2506923" y="2576205"/>
                          <a:pt x="1858026" y="2642238"/>
                        </a:cubicBezTo>
                        <a:cubicBezTo>
                          <a:pt x="1911442" y="2843290"/>
                          <a:pt x="2006031" y="2934387"/>
                          <a:pt x="2067716" y="3169047"/>
                        </a:cubicBezTo>
                        <a:cubicBezTo>
                          <a:pt x="1920355" y="2885555"/>
                          <a:pt x="1096066" y="2727252"/>
                          <a:pt x="743210" y="2642238"/>
                        </a:cubicBezTo>
                        <a:cubicBezTo>
                          <a:pt x="543275" y="2659488"/>
                          <a:pt x="473878" y="2620364"/>
                          <a:pt x="321552" y="2642238"/>
                        </a:cubicBezTo>
                        <a:cubicBezTo>
                          <a:pt x="173870" y="2650028"/>
                          <a:pt x="-42813" y="2418157"/>
                          <a:pt x="0" y="2201855"/>
                        </a:cubicBezTo>
                        <a:cubicBezTo>
                          <a:pt x="0" y="2201857"/>
                          <a:pt x="1" y="2201862"/>
                          <a:pt x="0" y="2201865"/>
                        </a:cubicBezTo>
                        <a:cubicBezTo>
                          <a:pt x="-37332" y="2018416"/>
                          <a:pt x="41129" y="16885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11881" y="1163810"/>
                          <a:pt x="85768" y="979776"/>
                          <a:pt x="0" y="440382"/>
                        </a:cubicBezTo>
                        <a:close/>
                      </a:path>
                      <a:path w="4459264" h="2642238" stroke="0" extrusionOk="0">
                        <a:moveTo>
                          <a:pt x="0" y="440382"/>
                        </a:moveTo>
                        <a:cubicBezTo>
                          <a:pt x="23529" y="187629"/>
                          <a:pt x="137934" y="16984"/>
                          <a:pt x="321552" y="0"/>
                        </a:cubicBezTo>
                        <a:cubicBezTo>
                          <a:pt x="429484" y="39589"/>
                          <a:pt x="564034" y="14781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99755" y="105374"/>
                          <a:pt x="1396569" y="123094"/>
                          <a:pt x="1858026" y="0"/>
                        </a:cubicBezTo>
                        <a:cubicBezTo>
                          <a:pt x="2523521" y="-199969"/>
                          <a:pt x="3625791" y="-169845"/>
                          <a:pt x="4137712" y="0"/>
                        </a:cubicBezTo>
                        <a:cubicBezTo>
                          <a:pt x="4309561" y="30622"/>
                          <a:pt x="4471805" y="227190"/>
                          <a:pt x="4459264" y="440382"/>
                        </a:cubicBezTo>
                        <a:cubicBezTo>
                          <a:pt x="4401696" y="843372"/>
                          <a:pt x="4497929" y="113858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40679" y="1684886"/>
                          <a:pt x="4477621" y="2059049"/>
                          <a:pt x="4459264" y="2201865"/>
                        </a:cubicBezTo>
                        <a:cubicBezTo>
                          <a:pt x="4459265" y="2201863"/>
                          <a:pt x="4459263" y="2201858"/>
                          <a:pt x="4459264" y="2201855"/>
                        </a:cubicBezTo>
                        <a:cubicBezTo>
                          <a:pt x="4463274" y="2430948"/>
                          <a:pt x="4299444" y="2610360"/>
                          <a:pt x="4137712" y="2642238"/>
                        </a:cubicBezTo>
                        <a:cubicBezTo>
                          <a:pt x="3519325" y="2603279"/>
                          <a:pt x="2222523" y="2590959"/>
                          <a:pt x="1858026" y="2642238"/>
                        </a:cubicBezTo>
                        <a:cubicBezTo>
                          <a:pt x="1879079" y="2714105"/>
                          <a:pt x="2076272" y="3082116"/>
                          <a:pt x="2067716" y="3169047"/>
                        </a:cubicBezTo>
                        <a:cubicBezTo>
                          <a:pt x="1794744" y="3183952"/>
                          <a:pt x="1153652" y="2833510"/>
                          <a:pt x="743210" y="2642238"/>
                        </a:cubicBezTo>
                        <a:cubicBezTo>
                          <a:pt x="548057" y="2599174"/>
                          <a:pt x="395054" y="2683544"/>
                          <a:pt x="321552" y="2642238"/>
                        </a:cubicBezTo>
                        <a:cubicBezTo>
                          <a:pt x="144091" y="2636896"/>
                          <a:pt x="-8411" y="2421901"/>
                          <a:pt x="0" y="2201855"/>
                        </a:cubicBezTo>
                        <a:cubicBezTo>
                          <a:pt x="0" y="2201856"/>
                          <a:pt x="0" y="2201860"/>
                          <a:pt x="0" y="2201865"/>
                        </a:cubicBezTo>
                        <a:cubicBezTo>
                          <a:pt x="-358" y="1960189"/>
                          <a:pt x="30988" y="1748494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22907" y="1014322"/>
                          <a:pt x="26998" y="557078"/>
                          <a:pt x="0" y="440382"/>
                        </a:cubicBezTo>
                        <a:close/>
                      </a:path>
                      <a:path w="4459264" h="2642238" fill="none" stroke="0" extrusionOk="0">
                        <a:moveTo>
                          <a:pt x="0" y="440382"/>
                        </a:moveTo>
                        <a:cubicBezTo>
                          <a:pt x="-25474" y="231708"/>
                          <a:pt x="136078" y="-26767"/>
                          <a:pt x="321552" y="0"/>
                        </a:cubicBezTo>
                        <a:cubicBezTo>
                          <a:pt x="464197" y="35852"/>
                          <a:pt x="580868" y="32266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13465" y="67156"/>
                          <a:pt x="1709383" y="170594"/>
                          <a:pt x="1858026" y="0"/>
                        </a:cubicBezTo>
                        <a:cubicBezTo>
                          <a:pt x="2322847" y="-136251"/>
                          <a:pt x="3443438" y="105804"/>
                          <a:pt x="4137712" y="0"/>
                        </a:cubicBezTo>
                        <a:cubicBezTo>
                          <a:pt x="4278192" y="-10988"/>
                          <a:pt x="4424499" y="182641"/>
                          <a:pt x="4459264" y="440382"/>
                        </a:cubicBezTo>
                        <a:cubicBezTo>
                          <a:pt x="4460462" y="859149"/>
                          <a:pt x="4398181" y="1181344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505844" y="1809601"/>
                          <a:pt x="4506997" y="1994330"/>
                          <a:pt x="4459264" y="2201865"/>
                        </a:cubicBezTo>
                        <a:cubicBezTo>
                          <a:pt x="4459263" y="2201861"/>
                          <a:pt x="4459264" y="2201858"/>
                          <a:pt x="4459264" y="2201855"/>
                        </a:cubicBezTo>
                        <a:cubicBezTo>
                          <a:pt x="4480061" y="2488602"/>
                          <a:pt x="4301810" y="2605888"/>
                          <a:pt x="4137712" y="2642238"/>
                        </a:cubicBezTo>
                        <a:cubicBezTo>
                          <a:pt x="3751047" y="2476418"/>
                          <a:pt x="2409178" y="2505096"/>
                          <a:pt x="1858026" y="2642238"/>
                        </a:cubicBezTo>
                        <a:cubicBezTo>
                          <a:pt x="1920555" y="2874962"/>
                          <a:pt x="2033043" y="2940393"/>
                          <a:pt x="2067716" y="3169047"/>
                        </a:cubicBezTo>
                        <a:cubicBezTo>
                          <a:pt x="1964003" y="2912280"/>
                          <a:pt x="1081400" y="2833624"/>
                          <a:pt x="743210" y="2642238"/>
                        </a:cubicBezTo>
                        <a:cubicBezTo>
                          <a:pt x="537226" y="2655400"/>
                          <a:pt x="493146" y="2618853"/>
                          <a:pt x="321552" y="2642238"/>
                        </a:cubicBezTo>
                        <a:cubicBezTo>
                          <a:pt x="162244" y="2611589"/>
                          <a:pt x="-21460" y="2432489"/>
                          <a:pt x="0" y="2201855"/>
                        </a:cubicBezTo>
                        <a:cubicBezTo>
                          <a:pt x="0" y="2201858"/>
                          <a:pt x="-1" y="2201860"/>
                          <a:pt x="0" y="2201865"/>
                        </a:cubicBezTo>
                        <a:cubicBezTo>
                          <a:pt x="-29666" y="2014508"/>
                          <a:pt x="36012" y="16799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6728" y="1201202"/>
                          <a:pt x="79183" y="977146"/>
                          <a:pt x="0" y="4403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ví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/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xmlns="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dirty="0">
                    <a:solidFill>
                      <a:srgbClr val="FF0000"/>
                    </a:solidFill>
                  </a:rPr>
                  <a:t>Ví </a:t>
                </a:r>
                <a:r>
                  <a:rPr lang="en-US" sz="3200" b="1" dirty="0" err="1">
                    <a:solidFill>
                      <a:srgbClr val="FF0000"/>
                    </a:solidFill>
                  </a:rPr>
                  <a:t>dụ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E375B-46FC-CF72-BCCB-BB4C78723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697" y="2752052"/>
            <a:ext cx="723657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DA6016-6869-9474-0381-278CEA89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04" y="2742195"/>
            <a:ext cx="10638442" cy="5602710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C67145-738A-67C8-871E-77F5ECEF30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85725" y="251878"/>
            <a:ext cx="11939977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1273" y="761212"/>
                <a:ext cx="28533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629E9CE-7A5F-F77C-0E2D-EF39C3C4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65760"/>
            <a:ext cx="11144250" cy="24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282</Words>
  <Application>Microsoft Office PowerPoint</Application>
  <PresentationFormat>Widescreen</PresentationFormat>
  <Paragraphs>81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MS Gothic</vt:lpstr>
      <vt:lpstr>宋体</vt:lpstr>
      <vt:lpstr>#9Slide02 Noi dung dai</vt:lpstr>
      <vt:lpstr>#9Slide02 Tieu de dai</vt:lpstr>
      <vt:lpstr>Arial</vt:lpstr>
      <vt:lpstr>Arial Black</vt:lpstr>
      <vt:lpstr>Calibri</vt:lpstr>
      <vt:lpstr>Cambria</vt:lpstr>
      <vt:lpstr>Cambria Math</vt:lpstr>
      <vt:lpstr>等线</vt:lpstr>
      <vt:lpstr>等线 Light</vt:lpstr>
      <vt:lpstr>DFPOP1-W9</vt:lpstr>
      <vt:lpstr>Merienda One</vt:lpstr>
      <vt:lpstr>Times New Roman</vt:lpstr>
      <vt:lpstr>Office 主题​​</vt:lpstr>
      <vt:lpstr>3_Office Theme</vt:lpstr>
      <vt:lpstr>The Fruit Box Thesis by Slidesgo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2024-02-22T05:53:55Z</dcterms:created>
  <dcterms:modified xsi:type="dcterms:W3CDTF">2024-03-22T06:38:31Z</dcterms:modified>
</cp:coreProperties>
</file>