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00" r:id="rId5"/>
  </p:sldMasterIdLst>
  <p:notesMasterIdLst>
    <p:notesMasterId r:id="rId31"/>
  </p:notesMasterIdLst>
  <p:sldIdLst>
    <p:sldId id="4410" r:id="rId6"/>
    <p:sldId id="259" r:id="rId7"/>
    <p:sldId id="288" r:id="rId8"/>
    <p:sldId id="284" r:id="rId9"/>
    <p:sldId id="285" r:id="rId10"/>
    <p:sldId id="302" r:id="rId11"/>
    <p:sldId id="286" r:id="rId12"/>
    <p:sldId id="257" r:id="rId13"/>
    <p:sldId id="264" r:id="rId14"/>
    <p:sldId id="262" r:id="rId15"/>
    <p:sldId id="291" r:id="rId16"/>
    <p:sldId id="292" r:id="rId17"/>
    <p:sldId id="4411" r:id="rId18"/>
    <p:sldId id="4412" r:id="rId19"/>
    <p:sldId id="303" r:id="rId20"/>
    <p:sldId id="294" r:id="rId21"/>
    <p:sldId id="304" r:id="rId22"/>
    <p:sldId id="4413" r:id="rId23"/>
    <p:sldId id="307" r:id="rId24"/>
    <p:sldId id="308" r:id="rId25"/>
    <p:sldId id="309" r:id="rId26"/>
    <p:sldId id="258" r:id="rId27"/>
    <p:sldId id="310" r:id="rId28"/>
    <p:sldId id="260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61" autoAdjust="0"/>
  </p:normalViewPr>
  <p:slideViewPr>
    <p:cSldViewPr snapToGrid="0">
      <p:cViewPr varScale="1">
        <p:scale>
          <a:sx n="61" d="100"/>
          <a:sy n="61" d="100"/>
        </p:scale>
        <p:origin x="8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17F87-18D8-4512-B3D1-1C60F162C78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D888E-9DE1-4FC2-AA35-94C19FA52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3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D888E-9DE1-4FC2-AA35-94C19FA524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1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0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0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93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9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93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9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01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5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3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10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4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7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57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2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79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51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81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7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4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4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56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5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5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7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7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5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8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6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6.png"/><Relationship Id="rId34" Type="http://schemas.openxmlformats.org/officeDocument/2006/relationships/image" Target="../media/image8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80.png"/><Relationship Id="rId33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20" Type="http://schemas.microsoft.com/office/2007/relationships/hdphoto" Target="../media/hdphoto2.wdp"/><Relationship Id="rId29" Type="http://schemas.openxmlformats.org/officeDocument/2006/relationships/image" Target="../media/image83.gif"/><Relationship Id="rId1" Type="http://schemas.microsoft.com/office/2007/relationships/media" Target="../media/media2.wav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9.png"/><Relationship Id="rId32" Type="http://schemas.openxmlformats.org/officeDocument/2006/relationships/image" Target="../media/image85.png"/><Relationship Id="rId5" Type="http://schemas.openxmlformats.org/officeDocument/2006/relationships/image" Target="../media/image62.png"/><Relationship Id="rId15" Type="http://schemas.microsoft.com/office/2007/relationships/hdphoto" Target="../media/hdphoto1.wdp"/><Relationship Id="rId23" Type="http://schemas.openxmlformats.org/officeDocument/2006/relationships/image" Target="../media/image78.png"/><Relationship Id="rId28" Type="http://schemas.microsoft.com/office/2007/relationships/hdphoto" Target="../media/hdphoto3.wdp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4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5.png"/><Relationship Id="rId18" Type="http://schemas.openxmlformats.org/officeDocument/2006/relationships/image" Target="../media/image83.gif"/><Relationship Id="rId26" Type="http://schemas.openxmlformats.org/officeDocument/2006/relationships/image" Target="../media/image91.png"/><Relationship Id="rId3" Type="http://schemas.openxmlformats.org/officeDocument/2006/relationships/image" Target="../media/image87.jpg"/><Relationship Id="rId21" Type="http://schemas.openxmlformats.org/officeDocument/2006/relationships/slide" Target="slide22.xml"/><Relationship Id="rId7" Type="http://schemas.openxmlformats.org/officeDocument/2006/relationships/image" Target="../media/image68.png"/><Relationship Id="rId12" Type="http://schemas.openxmlformats.org/officeDocument/2006/relationships/image" Target="../media/image74.png"/><Relationship Id="rId17" Type="http://schemas.openxmlformats.org/officeDocument/2006/relationships/image" Target="../media/image81.png"/><Relationship Id="rId25" Type="http://schemas.openxmlformats.org/officeDocument/2006/relationships/slide" Target="slide2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11" Type="http://schemas.openxmlformats.org/officeDocument/2006/relationships/image" Target="../media/image73.png"/><Relationship Id="rId24" Type="http://schemas.openxmlformats.org/officeDocument/2006/relationships/image" Target="../media/image90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23" Type="http://schemas.openxmlformats.org/officeDocument/2006/relationships/slide" Target="slide23.xml"/><Relationship Id="rId10" Type="http://schemas.microsoft.com/office/2007/relationships/hdphoto" Target="../media/hdphoto1.wdp"/><Relationship Id="rId19" Type="http://schemas.openxmlformats.org/officeDocument/2006/relationships/image" Target="../media/image86.png"/><Relationship Id="rId4" Type="http://schemas.openxmlformats.org/officeDocument/2006/relationships/slide" Target="slide9.xml"/><Relationship Id="rId9" Type="http://schemas.openxmlformats.org/officeDocument/2006/relationships/image" Target="../media/image71.png"/><Relationship Id="rId14" Type="http://schemas.microsoft.com/office/2007/relationships/hdphoto" Target="../media/hdphoto2.wdp"/><Relationship Id="rId22" Type="http://schemas.openxmlformats.org/officeDocument/2006/relationships/image" Target="../media/image89.png"/><Relationship Id="rId27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900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0" Type="http://schemas.openxmlformats.org/officeDocument/2006/relationships/image" Target="../media/image920.png"/><Relationship Id="rId4" Type="http://schemas.openxmlformats.org/officeDocument/2006/relationships/image" Target="../media/image87.jpg"/><Relationship Id="rId9" Type="http://schemas.microsoft.com/office/2007/relationships/hdphoto" Target="../media/hdphoto6.wdp"/><Relationship Id="rId14" Type="http://schemas.openxmlformats.org/officeDocument/2006/relationships/image" Target="../media/image8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940.png"/><Relationship Id="rId12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87.jpg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gif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12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92.png"/><Relationship Id="rId10" Type="http://schemas.openxmlformats.org/officeDocument/2006/relationships/image" Target="../media/image99.png"/><Relationship Id="rId4" Type="http://schemas.openxmlformats.org/officeDocument/2006/relationships/image" Target="../media/image87.jp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6.xml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0B35B-282E-8705-47DF-08234DD6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062037"/>
            <a:ext cx="43243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21B7F3-00C8-D8F7-9302-3DF86DE04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504825"/>
            <a:ext cx="5391150" cy="44005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9A43D4-7A1B-F3FE-DDB0-811E5E511802}"/>
              </a:ext>
            </a:extLst>
          </p:cNvPr>
          <p:cNvSpPr/>
          <p:nvPr/>
        </p:nvSpPr>
        <p:spPr>
          <a:xfrm>
            <a:off x="747364" y="5153024"/>
            <a:ext cx="10872439" cy="1156939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biết sau hai ngày đội công nhân đó xây được bao nhiêu phần bức tường, ta làm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086224" y="89210"/>
                <a:ext cx="3800475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TÍNH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3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224" y="89210"/>
                <a:ext cx="3800475" cy="1115122"/>
              </a:xfrm>
              <a:prstGeom prst="rect">
                <a:avLst/>
              </a:prstGeom>
              <a:blipFill>
                <a:blip r:embed="rId3"/>
                <a:stretch>
                  <a:fillRect l="-4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3F5A827-878D-E6C8-428C-40A802118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92401"/>
              </p:ext>
            </p:extLst>
          </p:nvPr>
        </p:nvGraphicFramePr>
        <p:xfrm>
          <a:off x="841374" y="2434166"/>
          <a:ext cx="3854452" cy="718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226">
                  <a:extLst>
                    <a:ext uri="{9D8B030D-6E8A-4147-A177-3AD203B41FA5}">
                      <a16:colId xmlns:a16="http://schemas.microsoft.com/office/drawing/2014/main" val="363906497"/>
                    </a:ext>
                  </a:extLst>
                </a:gridCol>
                <a:gridCol w="1927226">
                  <a:extLst>
                    <a:ext uri="{9D8B030D-6E8A-4147-A177-3AD203B41FA5}">
                      <a16:colId xmlns:a16="http://schemas.microsoft.com/office/drawing/2014/main" val="3326365790"/>
                    </a:ext>
                  </a:extLst>
                </a:gridCol>
              </a:tblGrid>
              <a:tr h="718609"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946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D56E46-4CF5-1570-47E1-8E45DF2D5D45}"/>
              </a:ext>
            </a:extLst>
          </p:cNvPr>
          <p:cNvSpPr/>
          <p:nvPr/>
        </p:nvSpPr>
        <p:spPr>
          <a:xfrm>
            <a:off x="828675" y="2438400"/>
            <a:ext cx="1924050" cy="704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F6174-B59D-7C85-0362-6B4BC3804B11}"/>
                  </a:ext>
                </a:extLst>
              </p:cNvPr>
              <p:cNvSpPr txBox="1"/>
              <p:nvPr/>
            </p:nvSpPr>
            <p:spPr>
              <a:xfrm>
                <a:off x="1019175" y="108585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F6174-B59D-7C85-0362-6B4BC3804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085850"/>
                <a:ext cx="1476375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CE1689E4-01D8-935C-D78A-6C0E00D19B78}"/>
              </a:ext>
            </a:extLst>
          </p:cNvPr>
          <p:cNvSpPr/>
          <p:nvPr/>
        </p:nvSpPr>
        <p:spPr>
          <a:xfrm rot="5400000">
            <a:off x="1585911" y="1290637"/>
            <a:ext cx="390525" cy="1866901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8153A-D864-AA51-B2A1-DBAAE2F7ED0A}"/>
              </a:ext>
            </a:extLst>
          </p:cNvPr>
          <p:cNvSpPr/>
          <p:nvPr/>
        </p:nvSpPr>
        <p:spPr>
          <a:xfrm>
            <a:off x="2752725" y="2438400"/>
            <a:ext cx="981075" cy="704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D6CD0-A76F-76A3-C873-EE58BA32AE3A}"/>
                  </a:ext>
                </a:extLst>
              </p:cNvPr>
              <p:cNvSpPr txBox="1"/>
              <p:nvPr/>
            </p:nvSpPr>
            <p:spPr>
              <a:xfrm>
                <a:off x="2562225" y="112395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D6CD0-A76F-76A3-C873-EE58BA32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1123950"/>
                <a:ext cx="147637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83D3B508-C273-87B1-39D0-27F655F351F2}"/>
              </a:ext>
            </a:extLst>
          </p:cNvPr>
          <p:cNvSpPr/>
          <p:nvPr/>
        </p:nvSpPr>
        <p:spPr>
          <a:xfrm rot="5400000">
            <a:off x="3081336" y="1785939"/>
            <a:ext cx="314326" cy="971552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B3DD9F-F168-D2C7-95E8-9C1ED1AEB3F7}"/>
              </a:ext>
            </a:extLst>
          </p:cNvPr>
          <p:cNvCxnSpPr>
            <a:stCxn id="6" idx="0"/>
          </p:cNvCxnSpPr>
          <p:nvPr/>
        </p:nvCxnSpPr>
        <p:spPr>
          <a:xfrm>
            <a:off x="1790700" y="2438400"/>
            <a:ext cx="0" cy="7239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08FE5-62D1-6092-21DD-6008D559CAB3}"/>
                  </a:ext>
                </a:extLst>
              </p:cNvPr>
              <p:cNvSpPr txBox="1"/>
              <p:nvPr/>
            </p:nvSpPr>
            <p:spPr>
              <a:xfrm>
                <a:off x="1581150" y="360997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08FE5-62D1-6092-21DD-6008D559C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3609975"/>
                <a:ext cx="1476375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>
            <a:extLst>
              <a:ext uri="{FF2B5EF4-FFF2-40B4-BE49-F238E27FC236}">
                <a16:creationId xmlns:a16="http://schemas.microsoft.com/office/drawing/2014/main" id="{321D674C-45F5-8813-75F4-E5A036931B2E}"/>
              </a:ext>
            </a:extLst>
          </p:cNvPr>
          <p:cNvSpPr/>
          <p:nvPr/>
        </p:nvSpPr>
        <p:spPr>
          <a:xfrm rot="16200000">
            <a:off x="2085974" y="1904998"/>
            <a:ext cx="390525" cy="29051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73A758-B4A4-56DE-749F-3629D99E7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525" y="1700212"/>
            <a:ext cx="3905250" cy="378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0EEDF0-28D3-5412-F773-B29BDE12E34D}"/>
                  </a:ext>
                </a:extLst>
              </p:cNvPr>
              <p:cNvSpPr txBox="1"/>
              <p:nvPr/>
            </p:nvSpPr>
            <p:spPr>
              <a:xfrm>
                <a:off x="1247775" y="4619625"/>
                <a:ext cx="49911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0EEDF0-28D3-5412-F773-B29BDE12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775" y="4619625"/>
                <a:ext cx="4991100" cy="892552"/>
              </a:xfrm>
              <a:prstGeom prst="rect">
                <a:avLst/>
              </a:prstGeom>
              <a:blipFill>
                <a:blip r:embed="rId8"/>
                <a:stretch>
                  <a:fillRect l="-379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9DD889-2201-F8D3-5006-4DEA311AC21E}"/>
                  </a:ext>
                </a:extLst>
              </p:cNvPr>
              <p:cNvSpPr txBox="1"/>
              <p:nvPr/>
            </p:nvSpPr>
            <p:spPr>
              <a:xfrm>
                <a:off x="1343025" y="5686425"/>
                <a:ext cx="4991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9DD889-2201-F8D3-5006-4DEA311AC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025" y="5686425"/>
                <a:ext cx="4991100" cy="924805"/>
              </a:xfrm>
              <a:prstGeom prst="rect">
                <a:avLst/>
              </a:prstGeom>
              <a:blipFill>
                <a:blip r:embed="rId9"/>
                <a:stretch>
                  <a:fillRect l="-3663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 animBg="1"/>
      <p:bldP spid="14" grpId="0"/>
      <p:bldP spid="15" grpId="0" animBg="1"/>
      <p:bldP spid="18" grpId="0"/>
      <p:bldP spid="19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47CA-48BF-13B2-D19B-A51159929F40}"/>
              </a:ext>
            </a:extLst>
          </p:cNvPr>
          <p:cNvSpPr/>
          <p:nvPr/>
        </p:nvSpPr>
        <p:spPr>
          <a:xfrm>
            <a:off x="4267199" y="0"/>
            <a:ext cx="3429001" cy="8632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CB7BA-9D11-6C76-10E6-69B70E3E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438275"/>
            <a:ext cx="10989469" cy="1238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/>
              <p:nvPr/>
            </p:nvSpPr>
            <p:spPr>
              <a:xfrm>
                <a:off x="4705350" y="2686050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350" y="2686050"/>
                <a:ext cx="4991100" cy="927433"/>
              </a:xfrm>
              <a:prstGeom prst="rect">
                <a:avLst/>
              </a:prstGeom>
              <a:blipFill>
                <a:blip r:embed="rId5"/>
                <a:stretch>
                  <a:fillRect l="-3785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/>
              <p:nvPr/>
            </p:nvSpPr>
            <p:spPr>
              <a:xfrm>
                <a:off x="1590674" y="3771900"/>
                <a:ext cx="10086975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y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674" y="3771900"/>
                <a:ext cx="10086975" cy="927433"/>
              </a:xfrm>
              <a:prstGeom prst="rect">
                <a:avLst/>
              </a:prstGeom>
              <a:blipFill>
                <a:blip r:embed="rId6"/>
                <a:stretch>
                  <a:fillRect l="-1873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47CA-48BF-13B2-D19B-A51159929F40}"/>
              </a:ext>
            </a:extLst>
          </p:cNvPr>
          <p:cNvSpPr/>
          <p:nvPr/>
        </p:nvSpPr>
        <p:spPr>
          <a:xfrm>
            <a:off x="4267199" y="0"/>
            <a:ext cx="3429001" cy="8632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/>
              <p:nvPr/>
            </p:nvSpPr>
            <p:spPr>
              <a:xfrm>
                <a:off x="3476625" y="1181100"/>
                <a:ext cx="4991100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1181100"/>
                <a:ext cx="4991100" cy="1133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/>
              <p:nvPr/>
            </p:nvSpPr>
            <p:spPr>
              <a:xfrm>
                <a:off x="1323974" y="2724150"/>
                <a:ext cx="10086975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y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4" y="2724150"/>
                <a:ext cx="10086975" cy="981615"/>
              </a:xfrm>
              <a:prstGeom prst="rect">
                <a:avLst/>
              </a:prstGeom>
              <a:blipFill>
                <a:blip r:embed="rId4"/>
                <a:stretch>
                  <a:fillRect l="-2115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1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93A670-B06D-39C0-5228-45FF283A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79" y="492260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969E3-F063-CD7E-99B7-9B76C473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1657350"/>
            <a:ext cx="111537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943FA-7F13-D470-07DB-2EE58BE5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762000"/>
            <a:ext cx="298978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3D668-0CB8-549F-C4A6-58174CD9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25" y="809625"/>
            <a:ext cx="3198628" cy="1809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455567-961D-49E8-EA59-823914FBC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7" y="757237"/>
            <a:ext cx="3019399" cy="186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/>
              <p:nvPr/>
            </p:nvSpPr>
            <p:spPr>
              <a:xfrm>
                <a:off x="642938" y="2453095"/>
                <a:ext cx="2671762" cy="3231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453095"/>
                <a:ext cx="2671762" cy="3231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/>
              <p:nvPr/>
            </p:nvSpPr>
            <p:spPr>
              <a:xfrm>
                <a:off x="4614863" y="24530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863" y="2453095"/>
                <a:ext cx="2671762" cy="33031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/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/>
              <p:nvPr/>
            </p:nvSpPr>
            <p:spPr>
              <a:xfrm>
                <a:off x="642938" y="24530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453095"/>
                <a:ext cx="2671762" cy="3303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/>
              <p:nvPr/>
            </p:nvSpPr>
            <p:spPr>
              <a:xfrm>
                <a:off x="4519613" y="24435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613" y="2443570"/>
                <a:ext cx="2671762" cy="3303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/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1B1DA56-A44C-55D1-94B9-ACE0D50A9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2" y="728662"/>
            <a:ext cx="110204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𝟏𝟔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79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79764"/>
              </a:xfrm>
              <a:prstGeom prst="rect">
                <a:avLst/>
              </a:prstGeom>
              <a:blipFill>
                <a:blip r:embed="rId7"/>
                <a:stretch>
                  <a:fillRect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1993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19938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kumimoji="0" lang="en-US" sz="287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sz="17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867149" y="3469442"/>
                <a:ext cx="4232907" cy="1845508"/>
              </a:xfrm>
              <a:prstGeom prst="roundRect">
                <a:avLst/>
              </a:prstGeom>
              <a:solidFill>
                <a:schemeClr val="bg1"/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49" y="3469442"/>
                <a:ext cx="4232907" cy="184550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2286000" y="1133475"/>
            <a:ext cx="742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5" y="191674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69272-5E79-60F9-8BA6-5CEFEE56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69" y="3124874"/>
            <a:ext cx="832176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khác mẫu số.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542</Words>
  <Application>Microsoft Office PowerPoint</Application>
  <PresentationFormat>Widescreen</PresentationFormat>
  <Paragraphs>77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等线 Light</vt:lpstr>
      <vt:lpstr>DFPOP1-W9</vt:lpstr>
      <vt:lpstr>字魂59号-创粗黑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SVN-SAF</vt:lpstr>
      <vt:lpstr>Wingdings</vt:lpstr>
      <vt:lpstr>Custom Design</vt:lpstr>
      <vt:lpstr>1_Office Theme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2024-02-16T03:05:01Z</dcterms:created>
  <dcterms:modified xsi:type="dcterms:W3CDTF">2024-02-16T05:02:55Z</dcterms:modified>
</cp:coreProperties>
</file>