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Lst>
  <p:notesMasterIdLst>
    <p:notesMasterId r:id="rId21"/>
  </p:notesMasterIdLst>
  <p:sldIdLst>
    <p:sldId id="402" r:id="rId4"/>
    <p:sldId id="266" r:id="rId5"/>
    <p:sldId id="403" r:id="rId6"/>
    <p:sldId id="258" r:id="rId7"/>
    <p:sldId id="260" r:id="rId8"/>
    <p:sldId id="261" r:id="rId9"/>
    <p:sldId id="259" r:id="rId10"/>
    <p:sldId id="262" r:id="rId11"/>
    <p:sldId id="311" r:id="rId12"/>
    <p:sldId id="404" r:id="rId13"/>
    <p:sldId id="331" r:id="rId14"/>
    <p:sldId id="422" r:id="rId15"/>
    <p:sldId id="423" r:id="rId16"/>
    <p:sldId id="4411" r:id="rId17"/>
    <p:sldId id="339" r:id="rId18"/>
    <p:sldId id="329" r:id="rId19"/>
    <p:sldId id="44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0367F-6170-44BC-8F2F-917D71E0FE01}"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BF999-E296-45DD-B43B-804C24119F73}" type="slidenum">
              <a:rPr lang="en-US" smtClean="0"/>
              <a:t>‹#›</a:t>
            </a:fld>
            <a:endParaRPr lang="en-US"/>
          </a:p>
        </p:txBody>
      </p:sp>
    </p:spTree>
    <p:extLst>
      <p:ext uri="{BB962C8B-B14F-4D97-AF65-F5344CB8AC3E}">
        <p14:creationId xmlns:p14="http://schemas.microsoft.com/office/powerpoint/2010/main" val="107737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2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89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CÂU HỎI, TRẢ LỜI XONG QUAY LẠI RỒI BẤM VÀO HŨ MẬT ĐỂ MẬT ONG ĐẦY LÊN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7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hũ</a:t>
            </a:r>
            <a:r>
              <a:rPr lang="en-US" dirty="0"/>
              <a:t> </a:t>
            </a:r>
            <a:r>
              <a:rPr lang="en-US" dirty="0" err="1"/>
              <a:t>mật</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10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hũ</a:t>
            </a:r>
            <a:r>
              <a:rPr lang="en-US" dirty="0"/>
              <a:t> </a:t>
            </a:r>
            <a:r>
              <a:rPr lang="en-US" dirty="0" err="1"/>
              <a:t>mật</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8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76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00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9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742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3425219"/>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2030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76164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201240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65484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2333794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381275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165302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912805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421075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773375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6771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6508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843028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9399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86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396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346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508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91326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2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8836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372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49815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5137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798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102445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3951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092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894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84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212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69C444D-859E-A6E7-318D-A0CA480D5FC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05736" y="131975"/>
            <a:ext cx="1263192" cy="1263192"/>
          </a:xfrm>
          <a:prstGeom prst="rect">
            <a:avLst/>
          </a:prstGeom>
        </p:spPr>
      </p:pic>
    </p:spTree>
    <p:extLst>
      <p:ext uri="{BB962C8B-B14F-4D97-AF65-F5344CB8AC3E}">
        <p14:creationId xmlns:p14="http://schemas.microsoft.com/office/powerpoint/2010/main" val="36958347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3517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763304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23.png"/><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slide" Target="slide5.xml"/><Relationship Id="rId7" Type="http://schemas.openxmlformats.org/officeDocument/2006/relationships/image" Target="../media/image21.gif"/><Relationship Id="rId12" Type="http://schemas.openxmlformats.org/officeDocument/2006/relationships/image" Target="../media/image12.png"/><Relationship Id="rId17" Type="http://schemas.openxmlformats.org/officeDocument/2006/relationships/image" Target="../media/image22.png"/><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slide" Target="slide4.xml"/><Relationship Id="rId29" Type="http://schemas.openxmlformats.org/officeDocument/2006/relationships/image" Target="../media/image26.gif"/><Relationship Id="rId1" Type="http://schemas.openxmlformats.org/officeDocument/2006/relationships/slideLayout" Target="../slideLayouts/slideLayout10.xml"/><Relationship Id="rId6" Type="http://schemas.openxmlformats.org/officeDocument/2006/relationships/image" Target="../media/image8.jpeg"/><Relationship Id="rId11" Type="http://schemas.openxmlformats.org/officeDocument/2006/relationships/image" Target="../media/image11.png"/><Relationship Id="rId24" Type="http://schemas.openxmlformats.org/officeDocument/2006/relationships/slide" Target="slide8.xml"/><Relationship Id="rId5" Type="http://schemas.openxmlformats.org/officeDocument/2006/relationships/audio" Target="../media/audio3.wav"/><Relationship Id="rId15" Type="http://schemas.openxmlformats.org/officeDocument/2006/relationships/image" Target="../media/image15.png"/><Relationship Id="rId23" Type="http://schemas.openxmlformats.org/officeDocument/2006/relationships/slide" Target="slide7.xml"/><Relationship Id="rId28" Type="http://schemas.openxmlformats.org/officeDocument/2006/relationships/image" Target="../media/image25.gif"/><Relationship Id="rId10" Type="http://schemas.microsoft.com/office/2007/relationships/hdphoto" Target="../media/hdphoto2.wdp"/><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slide" Target="slide6.xml"/><Relationship Id="rId27" Type="http://schemas.openxmlformats.org/officeDocument/2006/relationships/image" Target="../media/image19.gif"/><Relationship Id="rId30" Type="http://schemas.openxmlformats.org/officeDocument/2006/relationships/image" Target="../media/image27.gif"/></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jpeg"/><Relationship Id="rId7"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jpeg"/><Relationship Id="rId7"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8.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1116" name="Google Shape;1116;p39"/>
          <p:cNvGrpSpPr/>
          <p:nvPr/>
        </p:nvGrpSpPr>
        <p:grpSpPr>
          <a:xfrm>
            <a:off x="4429806" y="5531068"/>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81370" y="2705143"/>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1133" name="Google Shape;1133;p39"/>
          <p:cNvGrpSpPr/>
          <p:nvPr/>
        </p:nvGrpSpPr>
        <p:grpSpPr>
          <a:xfrm>
            <a:off x="7934152" y="5345502"/>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59956" y="1832203"/>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344" name="Google Shape;6400;p38"/>
          <p:cNvGrpSpPr/>
          <p:nvPr/>
        </p:nvGrpSpPr>
        <p:grpSpPr>
          <a:xfrm rot="21296139">
            <a:off x="370192" y="5374071"/>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68795" y="-80833"/>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44261" y="3880484"/>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grpSp>
      <p:grpSp>
        <p:nvGrpSpPr>
          <p:cNvPr id="370" name="Google Shape;6391;p38"/>
          <p:cNvGrpSpPr/>
          <p:nvPr/>
        </p:nvGrpSpPr>
        <p:grpSpPr>
          <a:xfrm>
            <a:off x="5290852" y="5198166"/>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2" name="Group 1"/>
          <p:cNvGrpSpPr/>
          <p:nvPr/>
        </p:nvGrpSpPr>
        <p:grpSpPr>
          <a:xfrm>
            <a:off x="8219124" y="-129881"/>
            <a:ext cx="3567355" cy="4313165"/>
            <a:chOff x="5432822" y="-257660"/>
            <a:chExt cx="2022395" cy="2545037"/>
          </a:xfrm>
        </p:grpSpPr>
        <p:pic>
          <p:nvPicPr>
            <p:cNvPr id="169" name="Picture 1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32648" y="4476331"/>
            <a:ext cx="2726171" cy="1514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C78C07-4B87-D4BD-E822-CE4335C6767C}"/>
              </a:ext>
            </a:extLst>
          </p:cNvPr>
          <p:cNvPicPr>
            <a:picLocks noChangeAspect="1"/>
          </p:cNvPicPr>
          <p:nvPr/>
        </p:nvPicPr>
        <p:blipFill>
          <a:blip r:embed="rId6"/>
          <a:stretch>
            <a:fillRect/>
          </a:stretch>
        </p:blipFill>
        <p:spPr>
          <a:xfrm>
            <a:off x="2371781" y="2017660"/>
            <a:ext cx="7486537" cy="26702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553" y="397899"/>
            <a:ext cx="2059309" cy="2943633"/>
          </a:xfrm>
          <a:prstGeom prst="rect">
            <a:avLst/>
          </a:prstGeom>
        </p:spPr>
      </p:pic>
      <p:grpSp>
        <p:nvGrpSpPr>
          <p:cNvPr id="2955" name="Google Shape;2955;p49"/>
          <p:cNvGrpSpPr/>
          <p:nvPr/>
        </p:nvGrpSpPr>
        <p:grpSpPr>
          <a:xfrm>
            <a:off x="626486" y="4921969"/>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p:cNvGrpSpPr/>
          <p:nvPr/>
        </p:nvGrpSpPr>
        <p:grpSpPr>
          <a:xfrm>
            <a:off x="11231986" y="1224502"/>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5" name="Google Shape;2921;p49"/>
          <p:cNvGrpSpPr/>
          <p:nvPr/>
        </p:nvGrpSpPr>
        <p:grpSpPr>
          <a:xfrm>
            <a:off x="6318121" y="4933827"/>
            <a:ext cx="1085867" cy="1457333"/>
            <a:chOff x="7559750" y="1690838"/>
            <a:chExt cx="814400" cy="1093000"/>
          </a:xfrm>
        </p:grpSpPr>
        <p:sp>
          <p:nvSpPr>
            <p:cNvPr id="246"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Hexagon 1"/>
          <p:cNvSpPr/>
          <p:nvPr/>
        </p:nvSpPr>
        <p:spPr>
          <a:xfrm>
            <a:off x="4027587" y="1296939"/>
            <a:ext cx="4550296" cy="390038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2B5CA"/>
              </a:solidFill>
              <a:effectLst/>
              <a:uLnTx/>
              <a:uFillTx/>
              <a:latin typeface="Arial"/>
              <a:ea typeface="+mn-ea"/>
              <a:cs typeface="+mn-cs"/>
              <a:sym typeface="Arial"/>
            </a:endParaRPr>
          </a:p>
        </p:txBody>
      </p:sp>
      <p:pic>
        <p:nvPicPr>
          <p:cNvPr id="56"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753595" y="4144443"/>
            <a:ext cx="4912975" cy="27294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740" y="3170625"/>
            <a:ext cx="6041624" cy="6441071"/>
          </a:xfrm>
          <a:prstGeom prst="rect">
            <a:avLst/>
          </a:prstGeom>
        </p:spPr>
      </p:pic>
      <p:pic>
        <p:nvPicPr>
          <p:cNvPr id="3" name="Picture 2">
            <a:extLst>
              <a:ext uri="{FF2B5EF4-FFF2-40B4-BE49-F238E27FC236}">
                <a16:creationId xmlns:a16="http://schemas.microsoft.com/office/drawing/2014/main" id="{A08A09C4-E9E9-2792-7ACA-AC54CFA06004}"/>
              </a:ext>
            </a:extLst>
          </p:cNvPr>
          <p:cNvPicPr>
            <a:picLocks noChangeAspect="1"/>
          </p:cNvPicPr>
          <p:nvPr/>
        </p:nvPicPr>
        <p:blipFill>
          <a:blip r:embed="rId7"/>
          <a:stretch>
            <a:fillRect/>
          </a:stretch>
        </p:blipFill>
        <p:spPr>
          <a:xfrm>
            <a:off x="4011384" y="1959591"/>
            <a:ext cx="4828450" cy="3023878"/>
          </a:xfrm>
          <a:prstGeom prst="rect">
            <a:avLst/>
          </a:prstGeom>
        </p:spPr>
      </p:pic>
    </p:spTree>
    <p:extLst>
      <p:ext uri="{BB962C8B-B14F-4D97-AF65-F5344CB8AC3E}">
        <p14:creationId xmlns:p14="http://schemas.microsoft.com/office/powerpoint/2010/main" val="4255414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641356" y="6974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218506" y="635926"/>
            <a:ext cx="10407187"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Tính</a:t>
            </a:r>
            <a:endParaRPr kumimoji="0" lang="vi-VN"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DED7C3B-2EAB-2371-F8A1-053B13F118E5}"/>
              </a:ext>
            </a:extLst>
          </p:cNvPr>
          <p:cNvPicPr>
            <a:picLocks noChangeAspect="1"/>
          </p:cNvPicPr>
          <p:nvPr/>
        </p:nvPicPr>
        <p:blipFill>
          <a:blip r:embed="rId3"/>
          <a:stretch>
            <a:fillRect/>
          </a:stretch>
        </p:blipFill>
        <p:spPr>
          <a:xfrm>
            <a:off x="600074" y="1584129"/>
            <a:ext cx="11020425" cy="888610"/>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FC63780-23DA-66D4-5BBC-2525E6FD78F4}"/>
                  </a:ext>
                </a:extLst>
              </p:cNvPr>
              <p:cNvSpPr txBox="1"/>
              <p:nvPr/>
            </p:nvSpPr>
            <p:spPr>
              <a:xfrm>
                <a:off x="628650" y="2657475"/>
                <a:ext cx="2324100" cy="190661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num>
                      <m:den>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p:sp>
            <p:nvSpPr>
              <p:cNvPr id="5" name="TextBox 4">
                <a:extLst>
                  <a:ext uri="{FF2B5EF4-FFF2-40B4-BE49-F238E27FC236}">
                    <a16:creationId xmlns:a16="http://schemas.microsoft.com/office/drawing/2014/main" id="{EFC63780-23DA-66D4-5BBC-2525E6FD78F4}"/>
                  </a:ext>
                </a:extLst>
              </p:cNvPr>
              <p:cNvSpPr txBox="1">
                <a:spLocks noRot="1" noChangeAspect="1" noMove="1" noResize="1" noEditPoints="1" noAdjustHandles="1" noChangeArrowheads="1" noChangeShapeType="1" noTextEdit="1"/>
              </p:cNvSpPr>
              <p:nvPr/>
            </p:nvSpPr>
            <p:spPr>
              <a:xfrm>
                <a:off x="628650" y="2657475"/>
                <a:ext cx="2324100" cy="19066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AF74E42-4FD9-7D17-CC5A-A4F5686B9198}"/>
                  </a:ext>
                </a:extLst>
              </p:cNvPr>
              <p:cNvSpPr txBox="1"/>
              <p:nvPr/>
            </p:nvSpPr>
            <p:spPr>
              <a:xfrm>
                <a:off x="3648075" y="2505075"/>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p:sp>
            <p:nvSpPr>
              <p:cNvPr id="8" name="TextBox 7">
                <a:extLst>
                  <a:ext uri="{FF2B5EF4-FFF2-40B4-BE49-F238E27FC236}">
                    <a16:creationId xmlns:a16="http://schemas.microsoft.com/office/drawing/2014/main" id="{CAF74E42-4FD9-7D17-CC5A-A4F5686B9198}"/>
                  </a:ext>
                </a:extLst>
              </p:cNvPr>
              <p:cNvSpPr txBox="1">
                <a:spLocks noRot="1" noChangeAspect="1" noMove="1" noResize="1" noEditPoints="1" noAdjustHandles="1" noChangeArrowheads="1" noChangeShapeType="1" noTextEdit="1"/>
              </p:cNvSpPr>
              <p:nvPr/>
            </p:nvSpPr>
            <p:spPr>
              <a:xfrm>
                <a:off x="3648075" y="2505075"/>
                <a:ext cx="2324100" cy="194360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C9BFE52-B565-1A38-C34A-1AC0BD3855E6}"/>
                  </a:ext>
                </a:extLst>
              </p:cNvPr>
              <p:cNvSpPr txBox="1"/>
              <p:nvPr/>
            </p:nvSpPr>
            <p:spPr>
              <a:xfrm>
                <a:off x="6810375" y="2400300"/>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p:sp>
            <p:nvSpPr>
              <p:cNvPr id="11" name="TextBox 10">
                <a:extLst>
                  <a:ext uri="{FF2B5EF4-FFF2-40B4-BE49-F238E27FC236}">
                    <a16:creationId xmlns:a16="http://schemas.microsoft.com/office/drawing/2014/main" id="{7C9BFE52-B565-1A38-C34A-1AC0BD3855E6}"/>
                  </a:ext>
                </a:extLst>
              </p:cNvPr>
              <p:cNvSpPr txBox="1">
                <a:spLocks noRot="1" noChangeAspect="1" noMove="1" noResize="1" noEditPoints="1" noAdjustHandles="1" noChangeArrowheads="1" noChangeShapeType="1" noTextEdit="1"/>
              </p:cNvSpPr>
              <p:nvPr/>
            </p:nvSpPr>
            <p:spPr>
              <a:xfrm>
                <a:off x="6810375" y="2400300"/>
                <a:ext cx="2324100" cy="194360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48252A5-FD7B-173A-C186-A58BF2464B2A}"/>
                  </a:ext>
                </a:extLst>
              </p:cNvPr>
              <p:cNvSpPr txBox="1"/>
              <p:nvPr/>
            </p:nvSpPr>
            <p:spPr>
              <a:xfrm>
                <a:off x="9639300" y="2381250"/>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𝟏𝟕</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𝟏𝟐</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𝟏𝟗</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𝟏𝟗</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p:sp>
            <p:nvSpPr>
              <p:cNvPr id="12" name="TextBox 11">
                <a:extLst>
                  <a:ext uri="{FF2B5EF4-FFF2-40B4-BE49-F238E27FC236}">
                    <a16:creationId xmlns:a16="http://schemas.microsoft.com/office/drawing/2014/main" id="{D48252A5-FD7B-173A-C186-A58BF2464B2A}"/>
                  </a:ext>
                </a:extLst>
              </p:cNvPr>
              <p:cNvSpPr txBox="1">
                <a:spLocks noRot="1" noChangeAspect="1" noMove="1" noResize="1" noEditPoints="1" noAdjustHandles="1" noChangeArrowheads="1" noChangeShapeType="1" noTextEdit="1"/>
              </p:cNvSpPr>
              <p:nvPr/>
            </p:nvSpPr>
            <p:spPr>
              <a:xfrm>
                <a:off x="9639300" y="2381250"/>
                <a:ext cx="2324100" cy="1943609"/>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down)">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wipe(down)">
                                      <p:cBhvr>
                                        <p:cTn id="41" dur="500"/>
                                        <p:tgtEl>
                                          <p:spTgt spid="1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wipe(down)">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wipe(down)">
                                      <p:cBhvr>
                                        <p:cTn id="5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803281" y="7355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418531" y="635926"/>
            <a:ext cx="10407187"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rút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gọn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92CFCCC-5D07-A21A-973E-7A80EF70B712}"/>
              </a:ext>
            </a:extLst>
          </p:cNvPr>
          <p:cNvPicPr>
            <a:picLocks noChangeAspect="1"/>
          </p:cNvPicPr>
          <p:nvPr/>
        </p:nvPicPr>
        <p:blipFill>
          <a:blip r:embed="rId3"/>
          <a:stretch>
            <a:fillRect/>
          </a:stretch>
        </p:blipFill>
        <p:spPr>
          <a:xfrm>
            <a:off x="742950" y="1802281"/>
            <a:ext cx="10839450" cy="1040067"/>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B27A0F9-82E9-F3CD-01A1-287C54EE0E34}"/>
                  </a:ext>
                </a:extLst>
              </p:cNvPr>
              <p:cNvSpPr txBox="1"/>
              <p:nvPr/>
            </p:nvSpPr>
            <p:spPr>
              <a:xfrm>
                <a:off x="838200" y="2867025"/>
                <a:ext cx="2324100" cy="22270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B27A0F9-82E9-F3CD-01A1-287C54EE0E34}"/>
                  </a:ext>
                </a:extLst>
              </p:cNvPr>
              <p:cNvSpPr txBox="1">
                <a:spLocks noRot="1" noChangeAspect="1" noMove="1" noResize="1" noEditPoints="1" noAdjustHandles="1" noChangeArrowheads="1" noChangeShapeType="1" noTextEdit="1"/>
              </p:cNvSpPr>
              <p:nvPr/>
            </p:nvSpPr>
            <p:spPr>
              <a:xfrm>
                <a:off x="838200" y="2867025"/>
                <a:ext cx="2324100" cy="22270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00950F1-CE79-9818-FC44-BF7B33F293F8}"/>
                  </a:ext>
                </a:extLst>
              </p:cNvPr>
              <p:cNvSpPr txBox="1"/>
              <p:nvPr/>
            </p:nvSpPr>
            <p:spPr>
              <a:xfrm>
                <a:off x="3714750" y="2857500"/>
                <a:ext cx="2324100" cy="22270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300950F1-CE79-9818-FC44-BF7B33F293F8}"/>
                  </a:ext>
                </a:extLst>
              </p:cNvPr>
              <p:cNvSpPr txBox="1">
                <a:spLocks noRot="1" noChangeAspect="1" noMove="1" noResize="1" noEditPoints="1" noAdjustHandles="1" noChangeArrowheads="1" noChangeShapeType="1" noTextEdit="1"/>
              </p:cNvSpPr>
              <p:nvPr/>
            </p:nvSpPr>
            <p:spPr>
              <a:xfrm>
                <a:off x="3714750" y="2857500"/>
                <a:ext cx="2324100" cy="22270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F403160-F824-ED94-CE79-6E2C93084EB3}"/>
                  </a:ext>
                </a:extLst>
              </p:cNvPr>
              <p:cNvSpPr txBox="1"/>
              <p:nvPr/>
            </p:nvSpPr>
            <p:spPr>
              <a:xfrm>
                <a:off x="6762750" y="2828925"/>
                <a:ext cx="2324100" cy="223336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4F403160-F824-ED94-CE79-6E2C93084EB3}"/>
                  </a:ext>
                </a:extLst>
              </p:cNvPr>
              <p:cNvSpPr txBox="1">
                <a:spLocks noRot="1" noChangeAspect="1" noMove="1" noResize="1" noEditPoints="1" noAdjustHandles="1" noChangeArrowheads="1" noChangeShapeType="1" noTextEdit="1"/>
              </p:cNvSpPr>
              <p:nvPr/>
            </p:nvSpPr>
            <p:spPr>
              <a:xfrm>
                <a:off x="6762750" y="2828925"/>
                <a:ext cx="2324100" cy="22333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70A3B57-53C3-93DB-5B62-0010DE8361F5}"/>
                  </a:ext>
                </a:extLst>
              </p:cNvPr>
              <p:cNvSpPr txBox="1"/>
              <p:nvPr/>
            </p:nvSpPr>
            <p:spPr>
              <a:xfrm>
                <a:off x="9572625" y="2847975"/>
                <a:ext cx="2324100" cy="223336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𝟐𝟏</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𝟐𝟏</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670A3B57-53C3-93DB-5B62-0010DE8361F5}"/>
                  </a:ext>
                </a:extLst>
              </p:cNvPr>
              <p:cNvSpPr txBox="1">
                <a:spLocks noRot="1" noChangeAspect="1" noMove="1" noResize="1" noEditPoints="1" noAdjustHandles="1" noChangeArrowheads="1" noChangeShapeType="1" noTextEdit="1"/>
              </p:cNvSpPr>
              <p:nvPr/>
            </p:nvSpPr>
            <p:spPr>
              <a:xfrm>
                <a:off x="9572625" y="2847975"/>
                <a:ext cx="2324100" cy="223336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2384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641356" y="6974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3</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218506" y="635926"/>
            <a:ext cx="10407187" cy="58477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FAB79B8-6283-FCF4-2403-54A6911A8A17}"/>
              </a:ext>
            </a:extLst>
          </p:cNvPr>
          <p:cNvPicPr>
            <a:picLocks noChangeAspect="1"/>
          </p:cNvPicPr>
          <p:nvPr/>
        </p:nvPicPr>
        <p:blipFill>
          <a:blip r:embed="rId3"/>
          <a:stretch>
            <a:fillRect/>
          </a:stretch>
        </p:blipFill>
        <p:spPr>
          <a:xfrm>
            <a:off x="1271587" y="1333500"/>
            <a:ext cx="9096375" cy="1162050"/>
          </a:xfrm>
          <a:prstGeom prst="rect">
            <a:avLst/>
          </a:prstGeom>
        </p:spPr>
      </p:pic>
      <p:pic>
        <p:nvPicPr>
          <p:cNvPr id="10" name="Picture 9">
            <a:extLst>
              <a:ext uri="{FF2B5EF4-FFF2-40B4-BE49-F238E27FC236}">
                <a16:creationId xmlns:a16="http://schemas.microsoft.com/office/drawing/2014/main" id="{C6BA0D60-B5ED-468A-DD2A-930FF2D2C956}"/>
              </a:ext>
            </a:extLst>
          </p:cNvPr>
          <p:cNvPicPr>
            <a:picLocks noChangeAspect="1"/>
          </p:cNvPicPr>
          <p:nvPr/>
        </p:nvPicPr>
        <p:blipFill>
          <a:blip r:embed="rId4"/>
          <a:stretch>
            <a:fillRect/>
          </a:stretch>
        </p:blipFill>
        <p:spPr>
          <a:xfrm>
            <a:off x="1204912" y="3876675"/>
            <a:ext cx="9115425" cy="1162050"/>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F89E589-2EE7-E94C-6213-951345685AF6}"/>
                  </a:ext>
                </a:extLst>
              </p:cNvPr>
              <p:cNvSpPr txBox="1"/>
              <p:nvPr/>
            </p:nvSpPr>
            <p:spPr>
              <a:xfrm>
                <a:off x="1428750" y="2333625"/>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5F89E589-2EE7-E94C-6213-951345685AF6}"/>
                  </a:ext>
                </a:extLst>
              </p:cNvPr>
              <p:cNvSpPr txBox="1">
                <a:spLocks noRot="1" noChangeAspect="1" noMove="1" noResize="1" noEditPoints="1" noAdjustHandles="1" noChangeArrowheads="1" noChangeShapeType="1" noTextEdit="1"/>
              </p:cNvSpPr>
              <p:nvPr/>
            </p:nvSpPr>
            <p:spPr>
              <a:xfrm>
                <a:off x="1428750" y="2333625"/>
                <a:ext cx="2324100" cy="7861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AC680769-EFE5-CE8F-70F7-C514D9138279}"/>
                  </a:ext>
                </a:extLst>
              </p:cNvPr>
              <p:cNvSpPr txBox="1"/>
              <p:nvPr/>
            </p:nvSpPr>
            <p:spPr>
              <a:xfrm>
                <a:off x="1428750" y="2990850"/>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AC680769-EFE5-CE8F-70F7-C514D9138279}"/>
                  </a:ext>
                </a:extLst>
              </p:cNvPr>
              <p:cNvSpPr txBox="1">
                <a:spLocks noRot="1" noChangeAspect="1" noMove="1" noResize="1" noEditPoints="1" noAdjustHandles="1" noChangeArrowheads="1" noChangeShapeType="1" noTextEdit="1"/>
              </p:cNvSpPr>
              <p:nvPr/>
            </p:nvSpPr>
            <p:spPr>
              <a:xfrm>
                <a:off x="1428750" y="2990850"/>
                <a:ext cx="2324100" cy="13326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6D01F3C-6C29-F514-52EC-E8806D2F7300}"/>
                  </a:ext>
                </a:extLst>
              </p:cNvPr>
              <p:cNvSpPr txBox="1"/>
              <p:nvPr/>
            </p:nvSpPr>
            <p:spPr>
              <a:xfrm>
                <a:off x="7696200" y="2419350"/>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A6D01F3C-6C29-F514-52EC-E8806D2F7300}"/>
                  </a:ext>
                </a:extLst>
              </p:cNvPr>
              <p:cNvSpPr txBox="1">
                <a:spLocks noRot="1" noChangeAspect="1" noMove="1" noResize="1" noEditPoints="1" noAdjustHandles="1" noChangeArrowheads="1" noChangeShapeType="1" noTextEdit="1"/>
              </p:cNvSpPr>
              <p:nvPr/>
            </p:nvSpPr>
            <p:spPr>
              <a:xfrm>
                <a:off x="7696200" y="2419350"/>
                <a:ext cx="2324100" cy="7861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B2F7B87-B72D-DC30-BDD4-DD2ED13884D6}"/>
                  </a:ext>
                </a:extLst>
              </p:cNvPr>
              <p:cNvSpPr txBox="1"/>
              <p:nvPr/>
            </p:nvSpPr>
            <p:spPr>
              <a:xfrm>
                <a:off x="7696200" y="3076575"/>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𝟏𝟓</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4B2F7B87-B72D-DC30-BDD4-DD2ED13884D6}"/>
                  </a:ext>
                </a:extLst>
              </p:cNvPr>
              <p:cNvSpPr txBox="1">
                <a:spLocks noRot="1" noChangeAspect="1" noMove="1" noResize="1" noEditPoints="1" noAdjustHandles="1" noChangeArrowheads="1" noChangeShapeType="1" noTextEdit="1"/>
              </p:cNvSpPr>
              <p:nvPr/>
            </p:nvSpPr>
            <p:spPr>
              <a:xfrm>
                <a:off x="7696200" y="3076575"/>
                <a:ext cx="2324100" cy="13326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82B7EAE-3094-BACC-51FB-CC08D1A16AF6}"/>
                  </a:ext>
                </a:extLst>
              </p:cNvPr>
              <p:cNvSpPr txBox="1"/>
              <p:nvPr/>
            </p:nvSpPr>
            <p:spPr>
              <a:xfrm>
                <a:off x="1504950" y="4868102"/>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𝟏𝟑</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482B7EAE-3094-BACC-51FB-CC08D1A16AF6}"/>
                  </a:ext>
                </a:extLst>
              </p:cNvPr>
              <p:cNvSpPr txBox="1">
                <a:spLocks noRot="1" noChangeAspect="1" noMove="1" noResize="1" noEditPoints="1" noAdjustHandles="1" noChangeArrowheads="1" noChangeShapeType="1" noTextEdit="1"/>
              </p:cNvSpPr>
              <p:nvPr/>
            </p:nvSpPr>
            <p:spPr>
              <a:xfrm>
                <a:off x="1504950" y="4868102"/>
                <a:ext cx="2324100" cy="7861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831666D-E64F-C9C2-D5C4-8BE0EAA85852}"/>
                  </a:ext>
                </a:extLst>
              </p:cNvPr>
              <p:cNvSpPr txBox="1"/>
              <p:nvPr/>
            </p:nvSpPr>
            <p:spPr>
              <a:xfrm>
                <a:off x="1504950" y="5525327"/>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1831666D-E64F-C9C2-D5C4-8BE0EAA85852}"/>
                  </a:ext>
                </a:extLst>
              </p:cNvPr>
              <p:cNvSpPr txBox="1">
                <a:spLocks noRot="1" noChangeAspect="1" noMove="1" noResize="1" noEditPoints="1" noAdjustHandles="1" noChangeArrowheads="1" noChangeShapeType="1" noTextEdit="1"/>
              </p:cNvSpPr>
              <p:nvPr/>
            </p:nvSpPr>
            <p:spPr>
              <a:xfrm>
                <a:off x="1504950" y="5525327"/>
                <a:ext cx="2324100" cy="133267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E740C1B-1612-B94E-CC88-7ADAB60ED105}"/>
                  </a:ext>
                </a:extLst>
              </p:cNvPr>
              <p:cNvSpPr txBox="1"/>
              <p:nvPr/>
            </p:nvSpPr>
            <p:spPr>
              <a:xfrm>
                <a:off x="7734300" y="4868102"/>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9E740C1B-1612-B94E-CC88-7ADAB60ED105}"/>
                  </a:ext>
                </a:extLst>
              </p:cNvPr>
              <p:cNvSpPr txBox="1">
                <a:spLocks noRot="1" noChangeAspect="1" noMove="1" noResize="1" noEditPoints="1" noAdjustHandles="1" noChangeArrowheads="1" noChangeShapeType="1" noTextEdit="1"/>
              </p:cNvSpPr>
              <p:nvPr/>
            </p:nvSpPr>
            <p:spPr>
              <a:xfrm>
                <a:off x="7734300" y="4868102"/>
                <a:ext cx="2324100" cy="7861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3E9C51C7-E948-2254-11D2-E9E7435131AF}"/>
                  </a:ext>
                </a:extLst>
              </p:cNvPr>
              <p:cNvSpPr txBox="1"/>
              <p:nvPr/>
            </p:nvSpPr>
            <p:spPr>
              <a:xfrm>
                <a:off x="7734300" y="5525327"/>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3E9C51C7-E948-2254-11D2-E9E7435131AF}"/>
                  </a:ext>
                </a:extLst>
              </p:cNvPr>
              <p:cNvSpPr txBox="1">
                <a:spLocks noRot="1" noChangeAspect="1" noMove="1" noResize="1" noEditPoints="1" noAdjustHandles="1" noChangeArrowheads="1" noChangeShapeType="1" noTextEdit="1"/>
              </p:cNvSpPr>
              <p:nvPr/>
            </p:nvSpPr>
            <p:spPr>
              <a:xfrm>
                <a:off x="7734300" y="5525327"/>
                <a:ext cx="2324100" cy="1332673"/>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919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down)">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down)">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down)">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down)">
                                      <p:cBhvr>
                                        <p:cTn id="46" dur="500"/>
                                        <p:tgtEl>
                                          <p:spTgt spid="1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wipe(down)">
                                      <p:cBhvr>
                                        <p:cTn id="51" dur="500"/>
                                        <p:tgtEl>
                                          <p:spTgt spid="1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wipe(down)">
                                      <p:cBhvr>
                                        <p:cTn id="56" dur="500"/>
                                        <p:tgtEl>
                                          <p:spTgt spid="1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wipe(down)">
                                      <p:cBhvr>
                                        <p:cTn id="6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553" y="397899"/>
            <a:ext cx="2059309" cy="2943633"/>
          </a:xfrm>
          <a:prstGeom prst="rect">
            <a:avLst/>
          </a:prstGeom>
        </p:spPr>
      </p:pic>
      <p:grpSp>
        <p:nvGrpSpPr>
          <p:cNvPr id="2955" name="Google Shape;2955;p49"/>
          <p:cNvGrpSpPr/>
          <p:nvPr/>
        </p:nvGrpSpPr>
        <p:grpSpPr>
          <a:xfrm>
            <a:off x="626486" y="4921969"/>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p:cNvGrpSpPr/>
          <p:nvPr/>
        </p:nvGrpSpPr>
        <p:grpSpPr>
          <a:xfrm>
            <a:off x="11231986" y="1224502"/>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5" name="Google Shape;2921;p49"/>
          <p:cNvGrpSpPr/>
          <p:nvPr/>
        </p:nvGrpSpPr>
        <p:grpSpPr>
          <a:xfrm>
            <a:off x="6318121" y="4933827"/>
            <a:ext cx="1085867" cy="1457333"/>
            <a:chOff x="7559750" y="1690838"/>
            <a:chExt cx="814400" cy="1093000"/>
          </a:xfrm>
        </p:grpSpPr>
        <p:sp>
          <p:nvSpPr>
            <p:cNvPr id="246"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Hexagon 1"/>
          <p:cNvSpPr/>
          <p:nvPr/>
        </p:nvSpPr>
        <p:spPr>
          <a:xfrm>
            <a:off x="4027587" y="1296939"/>
            <a:ext cx="4550296" cy="390038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2B5CA"/>
              </a:solidFill>
              <a:effectLst/>
              <a:uLnTx/>
              <a:uFillTx/>
              <a:latin typeface="Arial"/>
              <a:ea typeface="+mn-ea"/>
              <a:cs typeface="+mn-cs"/>
              <a:sym typeface="Arial"/>
            </a:endParaRPr>
          </a:p>
        </p:txBody>
      </p:sp>
      <p:pic>
        <p:nvPicPr>
          <p:cNvPr id="56"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753595" y="4144443"/>
            <a:ext cx="4912975" cy="27294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740" y="3170625"/>
            <a:ext cx="6041624" cy="6441071"/>
          </a:xfrm>
          <a:prstGeom prst="rect">
            <a:avLst/>
          </a:prstGeom>
        </p:spPr>
      </p:pic>
      <p:pic>
        <p:nvPicPr>
          <p:cNvPr id="5" name="Picture 4">
            <a:extLst>
              <a:ext uri="{FF2B5EF4-FFF2-40B4-BE49-F238E27FC236}">
                <a16:creationId xmlns:a16="http://schemas.microsoft.com/office/drawing/2014/main" id="{38F7761C-7B94-B5B7-DD1B-2A27E8C39B05}"/>
              </a:ext>
            </a:extLst>
          </p:cNvPr>
          <p:cNvPicPr>
            <a:picLocks noChangeAspect="1"/>
          </p:cNvPicPr>
          <p:nvPr/>
        </p:nvPicPr>
        <p:blipFill>
          <a:blip r:embed="rId7"/>
          <a:stretch>
            <a:fillRect/>
          </a:stretch>
        </p:blipFill>
        <p:spPr>
          <a:xfrm>
            <a:off x="4353262" y="2035048"/>
            <a:ext cx="3859102" cy="3023878"/>
          </a:xfrm>
          <a:prstGeom prst="rect">
            <a:avLst/>
          </a:prstGeom>
        </p:spPr>
      </p:pic>
    </p:spTree>
    <p:extLst>
      <p:ext uri="{BB962C8B-B14F-4D97-AF65-F5344CB8AC3E}">
        <p14:creationId xmlns:p14="http://schemas.microsoft.com/office/powerpoint/2010/main" val="85578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pic>
        <p:nvPicPr>
          <p:cNvPr id="113" name="Picture 112"/>
          <p:cNvPicPr>
            <a:picLocks noChangeAspect="1"/>
          </p:cNvPicPr>
          <p:nvPr/>
        </p:nvPicPr>
        <p:blipFill>
          <a:blip r:embed="rId3">
            <a:extLst>
              <a:ext uri="{BEBA8EAE-BF5A-486C-A8C5-ECC9F3942E4B}">
                <a14:imgProps xmlns:a14="http://schemas.microsoft.com/office/drawing/2010/main">
                  <a14:imgLayer r:embed="rId4">
                    <a14:imgEffect>
                      <a14:backgroundRemoval t="888" b="100000" l="1183" r="97929">
                        <a14:foregroundMark x1="38166" y1="42012" x2="45562" y2="38757"/>
                        <a14:foregroundMark x1="54438" y1="38757" x2="60947" y2="39941"/>
                        <a14:foregroundMark x1="42604" y1="47337" x2="52959" y2="47929"/>
                      </a14:backgroundRemoval>
                    </a14:imgEffect>
                  </a14:imgLayer>
                </a14:imgProps>
              </a:ext>
              <a:ext uri="{28A0092B-C50C-407E-A947-70E740481C1C}">
                <a14:useLocalDpi xmlns:a14="http://schemas.microsoft.com/office/drawing/2010/main" val="0"/>
              </a:ext>
            </a:extLst>
          </a:blip>
          <a:stretch>
            <a:fillRect/>
          </a:stretch>
        </p:blipFill>
        <p:spPr>
          <a:xfrm>
            <a:off x="-740711" y="3506533"/>
            <a:ext cx="4166083" cy="4166083"/>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F3C8830C-EE62-8278-F9E5-2AD99B05A746}"/>
                  </a:ext>
                </a:extLst>
              </p:cNvPr>
              <p:cNvSpPr txBox="1"/>
              <p:nvPr/>
            </p:nvSpPr>
            <p:spPr>
              <a:xfrm>
                <a:off x="993057" y="1297858"/>
                <a:ext cx="10609007" cy="1987211"/>
              </a:xfrm>
              <a:prstGeom prst="rect">
                <a:avLst/>
              </a:prstGeom>
              <a:noFill/>
            </p:spPr>
            <p:txBody>
              <a:bodyPr wrap="square" rtlCol="0">
                <a:spAutoFit/>
              </a:bodyPr>
              <a:lstStyle/>
              <a:p>
                <a:pPr algn="just"/>
                <a:r>
                  <a:rPr lang="nl-NL" sz="3600" dirty="0">
                    <a:solidFill>
                      <a:srgbClr val="002060"/>
                    </a:solidFill>
                    <a:effectLst/>
                    <a:latin typeface="Cambria" panose="02040503050406030204" pitchFamily="18" charset="0"/>
                    <a:ea typeface="Cambria" panose="02040503050406030204" pitchFamily="18" charset="0"/>
                  </a:rPr>
                  <a:t>Chú Tùng sơn được </a:t>
                </a:r>
                <a14:m>
                  <m:oMath xmlns:m="http://schemas.openxmlformats.org/officeDocument/2006/math">
                    <m:f>
                      <m:fPr>
                        <m:ctrlPr>
                          <a:rPr lang="en-US" sz="3600" i="1">
                            <a:solidFill>
                              <a:srgbClr val="002060"/>
                            </a:solidFill>
                            <a:effectLst/>
                            <a:latin typeface="Cambria Math" panose="02040503050406030204" pitchFamily="18" charset="0"/>
                            <a:ea typeface="Times New Roman" panose="02020603050405020304" pitchFamily="18" charset="0"/>
                          </a:rPr>
                        </m:ctrlPr>
                      </m:fPr>
                      <m:num>
                        <m:r>
                          <a:rPr lang="en-US" sz="3600" i="1">
                            <a:solidFill>
                              <a:srgbClr val="002060"/>
                            </a:solidFill>
                            <a:effectLst/>
                            <a:latin typeface="Cambria Math" panose="02040503050406030204" pitchFamily="18" charset="0"/>
                            <a:ea typeface="Times New Roman" panose="02020603050405020304" pitchFamily="18" charset="0"/>
                          </a:rPr>
                          <m:t>2</m:t>
                        </m:r>
                      </m:num>
                      <m:den>
                        <m:r>
                          <a:rPr lang="en-US" sz="3600" i="1">
                            <a:solidFill>
                              <a:srgbClr val="002060"/>
                            </a:solidFill>
                            <a:effectLst/>
                            <a:latin typeface="Cambria Math" panose="02040503050406030204" pitchFamily="18" charset="0"/>
                            <a:ea typeface="Times New Roman" panose="02020603050405020304" pitchFamily="18" charset="0"/>
                          </a:rPr>
                          <m:t>5</m:t>
                        </m:r>
                      </m:den>
                    </m:f>
                  </m:oMath>
                </a14:m>
                <a:r>
                  <a:rPr lang="nl-NL" sz="3600" dirty="0">
                    <a:solidFill>
                      <a:srgbClr val="002060"/>
                    </a:solidFill>
                    <a:effectLst/>
                    <a:latin typeface="Cambria" panose="02040503050406030204" pitchFamily="18" charset="0"/>
                    <a:ea typeface="Cambria" panose="02040503050406030204" pitchFamily="18" charset="0"/>
                  </a:rPr>
                  <a:t> bức tường. Bác Bình sơn được </a:t>
                </a:r>
                <a14:m>
                  <m:oMath xmlns:m="http://schemas.openxmlformats.org/officeDocument/2006/math">
                    <m:f>
                      <m:fPr>
                        <m:ctrlPr>
                          <a:rPr lang="en-US" sz="3600" i="1">
                            <a:solidFill>
                              <a:srgbClr val="002060"/>
                            </a:solidFill>
                            <a:effectLst/>
                            <a:latin typeface="Cambria Math" panose="02040503050406030204" pitchFamily="18" charset="0"/>
                            <a:ea typeface="Times New Roman" panose="02020603050405020304" pitchFamily="18" charset="0"/>
                          </a:rPr>
                        </m:ctrlPr>
                      </m:fPr>
                      <m:num>
                        <m:r>
                          <a:rPr lang="en-US" sz="3600" i="1">
                            <a:solidFill>
                              <a:srgbClr val="002060"/>
                            </a:solidFill>
                            <a:effectLst/>
                            <a:latin typeface="Cambria Math" panose="02040503050406030204" pitchFamily="18" charset="0"/>
                            <a:ea typeface="Times New Roman" panose="02020603050405020304" pitchFamily="18" charset="0"/>
                          </a:rPr>
                          <m:t>1</m:t>
                        </m:r>
                      </m:num>
                      <m:den>
                        <m:r>
                          <a:rPr lang="en-US" sz="3600" i="1">
                            <a:solidFill>
                              <a:srgbClr val="002060"/>
                            </a:solidFill>
                            <a:effectLst/>
                            <a:latin typeface="Cambria Math" panose="02040503050406030204" pitchFamily="18" charset="0"/>
                            <a:ea typeface="Times New Roman" panose="02020603050405020304" pitchFamily="18" charset="0"/>
                          </a:rPr>
                          <m:t>5</m:t>
                        </m:r>
                      </m:den>
                    </m:f>
                  </m:oMath>
                </a14:m>
                <a:r>
                  <a:rPr lang="nl-NL" sz="3600" dirty="0">
                    <a:solidFill>
                      <a:srgbClr val="002060"/>
                    </a:solidFill>
                    <a:effectLst/>
                    <a:latin typeface="Cambria" panose="02040503050406030204" pitchFamily="18" charset="0"/>
                    <a:ea typeface="Cambria" panose="02040503050406030204" pitchFamily="18" charset="0"/>
                  </a:rPr>
                  <a:t> bức tường đó. Hỏi cả hai người sơn được bao nhiêu phần bức tường?</a:t>
                </a:r>
                <a:endParaRPr lang="en-US" sz="3600" dirty="0">
                  <a:solidFill>
                    <a:srgbClr val="002060"/>
                  </a:solidFill>
                  <a:effectLst/>
                  <a:latin typeface="Cambria" panose="02040503050406030204" pitchFamily="18" charset="0"/>
                  <a:ea typeface="Cambria" panose="02040503050406030204" pitchFamily="18" charset="0"/>
                </a:endParaRPr>
              </a:p>
            </p:txBody>
          </p:sp>
        </mc:Choice>
        <mc:Fallback>
          <p:sp>
            <p:nvSpPr>
              <p:cNvPr id="2" name="TextBox 1">
                <a:extLst>
                  <a:ext uri="{FF2B5EF4-FFF2-40B4-BE49-F238E27FC236}">
                    <a16:creationId xmlns:a16="http://schemas.microsoft.com/office/drawing/2014/main" id="{F3C8830C-EE62-8278-F9E5-2AD99B05A746}"/>
                  </a:ext>
                </a:extLst>
              </p:cNvPr>
              <p:cNvSpPr txBox="1">
                <a:spLocks noRot="1" noChangeAspect="1" noMove="1" noResize="1" noEditPoints="1" noAdjustHandles="1" noChangeArrowheads="1" noChangeShapeType="1" noTextEdit="1"/>
              </p:cNvSpPr>
              <p:nvPr/>
            </p:nvSpPr>
            <p:spPr>
              <a:xfrm>
                <a:off x="993057" y="1297858"/>
                <a:ext cx="10609007" cy="1987211"/>
              </a:xfrm>
              <a:prstGeom prst="rect">
                <a:avLst/>
              </a:prstGeom>
              <a:blipFill>
                <a:blip r:embed="rId5"/>
                <a:stretch>
                  <a:fillRect l="-1782" r="-1724" b="-107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23DAB56-A461-865F-1B38-6B71B9F89B4E}"/>
                  </a:ext>
                </a:extLst>
              </p:cNvPr>
              <p:cNvSpPr txBox="1"/>
              <p:nvPr/>
            </p:nvSpPr>
            <p:spPr>
              <a:xfrm>
                <a:off x="2556387" y="3500284"/>
                <a:ext cx="8750710" cy="166205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Cả hai người sơn được là: </a:t>
                </a:r>
                <a:endParaRPr lang="en-US" sz="36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𝟐</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r>
                      <a:rPr lang="en-US" sz="3600" b="1" i="1" smtClean="0">
                        <a:solidFill>
                          <a:srgbClr val="FF0000"/>
                        </a:solidFill>
                        <a:effectLst/>
                        <a:latin typeface="Cambria Math" panose="02040503050406030204" pitchFamily="18" charset="0"/>
                        <a:ea typeface="Times New Roman" panose="02020603050405020304" pitchFamily="18" charset="0"/>
                      </a:rPr>
                      <m:t>+</m:t>
                    </m:r>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r>
                      <a:rPr lang="en-US" sz="3600" b="1" i="1" smtClean="0">
                        <a:solidFill>
                          <a:srgbClr val="FF0000"/>
                        </a:solidFill>
                        <a:effectLst/>
                        <a:latin typeface="Cambria Math" panose="02040503050406030204" pitchFamily="18" charset="0"/>
                        <a:ea typeface="Times New Roman" panose="02020603050405020304" pitchFamily="18" charset="0"/>
                      </a:rPr>
                      <m:t>=</m:t>
                    </m:r>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oMath>
                </a14:m>
                <a:r>
                  <a:rPr lang="nl-NL" sz="3600" b="1" dirty="0">
                    <a:solidFill>
                      <a:srgbClr val="FF0000"/>
                    </a:solidFill>
                    <a:effectLst/>
                    <a:latin typeface="Cambria" panose="02040503050406030204" pitchFamily="18" charset="0"/>
                    <a:ea typeface="Cambria" panose="02040503050406030204" pitchFamily="18" charset="0"/>
                  </a:rPr>
                  <a:t> (bức tường)</a:t>
                </a:r>
                <a:endParaRPr lang="en-US" sz="3600" b="1" dirty="0">
                  <a:solidFill>
                    <a:srgbClr val="FF0000"/>
                  </a:solidFill>
                  <a:effectLst/>
                  <a:latin typeface="Cambria" panose="02040503050406030204" pitchFamily="18" charset="0"/>
                  <a:ea typeface="Cambria" panose="02040503050406030204" pitchFamily="18" charset="0"/>
                </a:endParaRPr>
              </a:p>
            </p:txBody>
          </p:sp>
        </mc:Choice>
        <mc:Fallback>
          <p:sp>
            <p:nvSpPr>
              <p:cNvPr id="8" name="TextBox 7">
                <a:extLst>
                  <a:ext uri="{FF2B5EF4-FFF2-40B4-BE49-F238E27FC236}">
                    <a16:creationId xmlns:a16="http://schemas.microsoft.com/office/drawing/2014/main" id="{C23DAB56-A461-865F-1B38-6B71B9F89B4E}"/>
                  </a:ext>
                </a:extLst>
              </p:cNvPr>
              <p:cNvSpPr txBox="1">
                <a:spLocks noRot="1" noChangeAspect="1" noMove="1" noResize="1" noEditPoints="1" noAdjustHandles="1" noChangeArrowheads="1" noChangeShapeType="1" noTextEdit="1"/>
              </p:cNvSpPr>
              <p:nvPr/>
            </p:nvSpPr>
            <p:spPr>
              <a:xfrm>
                <a:off x="2556387" y="3500284"/>
                <a:ext cx="8750710" cy="1662058"/>
              </a:xfrm>
              <a:prstGeom prst="rect">
                <a:avLst/>
              </a:prstGeom>
              <a:blipFill>
                <a:blip r:embed="rId6"/>
                <a:stretch>
                  <a:fillRect t="-2564" b="-5861"/>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sp>
        <p:nvSpPr>
          <p:cNvPr id="110" name="Google Shape;1114;p39"/>
          <p:cNvSpPr txBox="1">
            <a:spLocks/>
          </p:cNvSpPr>
          <p:nvPr/>
        </p:nvSpPr>
        <p:spPr>
          <a:xfrm>
            <a:off x="2680083" y="2726710"/>
            <a:ext cx="7445231" cy="2153481"/>
          </a:xfrm>
          <a:prstGeom prst="rect">
            <a:avLst/>
          </a:prstGeom>
          <a:noFill/>
          <a:ln>
            <a:noFill/>
          </a:ln>
        </p:spPr>
        <p:txBody>
          <a:bodyPr spcFirstLastPara="1" wrap="square" lIns="121900" tIns="121900" rIns="121900" bIns="121900" anchor="b" anchorCtr="0">
            <a:noAutofit/>
            <a:scene3d>
              <a:camera prst="orthographicFront"/>
              <a:lightRig rig="threePt" dir="t"/>
            </a:scene3d>
            <a:sp3d extrusionH="57150">
              <a:bevelT w="38100" h="38100"/>
            </a:sp3d>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Chúc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các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em</a:t>
            </a:r>
            <a:endPar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endParaRPr>
          </a:p>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học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tốt</a:t>
            </a:r>
            <a:endParaRPr kumimoji="0" lang="en-US" sz="11733" b="0"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endParaRPr>
          </a:p>
        </p:txBody>
      </p:sp>
      <p:pic>
        <p:nvPicPr>
          <p:cNvPr id="111" name="图片 6"/>
          <p:cNvPicPr>
            <a:picLocks noChangeAspect="1"/>
          </p:cNvPicPr>
          <p:nvPr/>
        </p:nvPicPr>
        <p:blipFill>
          <a:blip r:embed="rId3">
            <a:extLst>
              <a:ext uri="{28A0092B-C50C-407E-A947-70E740481C1C}">
                <a14:useLocalDpi xmlns:a14="http://schemas.microsoft.com/office/drawing/2010/main" val="0"/>
              </a:ext>
            </a:extLst>
          </a:blip>
          <a:srcRect t="21411" r="72269" b="-7056"/>
          <a:stretch>
            <a:fillRect/>
          </a:stretch>
        </p:blipFill>
        <p:spPr bwMode="auto">
          <a:xfrm>
            <a:off x="2" y="2555595"/>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224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0"/>
                                        </p:tgtEl>
                                        <p:attrNameLst>
                                          <p:attrName>ppt_y</p:attrName>
                                        </p:attrNameLst>
                                      </p:cBhvr>
                                      <p:tavLst>
                                        <p:tav tm="0">
                                          <p:val>
                                            <p:strVal val="#ppt_y"/>
                                          </p:val>
                                        </p:tav>
                                        <p:tav tm="100000">
                                          <p:val>
                                            <p:strVal val="#ppt_y"/>
                                          </p:val>
                                        </p:tav>
                                      </p:tavLst>
                                    </p:anim>
                                    <p:anim calcmode="lin" valueType="num">
                                      <p:cBhvr>
                                        <p:cTn id="9" dur="500" fill="hold"/>
                                        <p:tgtEl>
                                          <p:spTgt spid="1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5" name="Picture 34"/>
          <p:cNvPicPr>
            <a:picLocks noChangeAspect="1"/>
          </p:cNvPicPr>
          <p:nvPr/>
        </p:nvPicPr>
        <p:blipFill>
          <a:blip r:embed="rId3"/>
          <a:stretch>
            <a:fillRect/>
          </a:stretch>
        </p:blipFill>
        <p:spPr>
          <a:xfrm>
            <a:off x="1020783" y="250292"/>
            <a:ext cx="2219136" cy="2377646"/>
          </a:xfrm>
          <a:prstGeom prst="rect">
            <a:avLst/>
          </a:prstGeom>
          <a:effectLst>
            <a:glow rad="101600">
              <a:schemeClr val="bg1">
                <a:alpha val="60000"/>
              </a:schemeClr>
            </a:glow>
          </a:effectLst>
        </p:spPr>
      </p:pic>
      <p:pic>
        <p:nvPicPr>
          <p:cNvPr id="49" name="Picture 48" descr="Káº¿t quáº£ hÃ¬nh áº£nh cho jars of honey carto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40764" r="14591" b="49107"/>
          <a:stretch/>
        </p:blipFill>
        <p:spPr bwMode="auto">
          <a:xfrm>
            <a:off x="1429296" y="1219366"/>
            <a:ext cx="1410144" cy="219749"/>
          </a:xfrm>
          <a:custGeom>
            <a:avLst/>
            <a:gdLst>
              <a:gd name="connsiteX0" fmla="*/ 0 w 6686372"/>
              <a:gd name="connsiteY0" fmla="*/ 0 h 1041966"/>
              <a:gd name="connsiteX1" fmla="*/ 6686372 w 6686372"/>
              <a:gd name="connsiteY1" fmla="*/ 0 h 1041966"/>
              <a:gd name="connsiteX2" fmla="*/ 6686372 w 6686372"/>
              <a:gd name="connsiteY2" fmla="*/ 1041966 h 1041966"/>
              <a:gd name="connsiteX3" fmla="*/ 0 w 6686372"/>
              <a:gd name="connsiteY3" fmla="*/ 1041966 h 1041966"/>
            </a:gdLst>
            <a:ahLst/>
            <a:cxnLst>
              <a:cxn ang="0">
                <a:pos x="connsiteX0" y="connsiteY0"/>
              </a:cxn>
              <a:cxn ang="0">
                <a:pos x="connsiteX1" y="connsiteY1"/>
              </a:cxn>
              <a:cxn ang="0">
                <a:pos x="connsiteX2" y="connsiteY2"/>
              </a:cxn>
              <a:cxn ang="0">
                <a:pos x="connsiteX3" y="connsiteY3"/>
              </a:cxn>
            </a:cxnLst>
            <a:rect l="l" t="t" r="r" b="b"/>
            <a:pathLst>
              <a:path w="6686372" h="1041966">
                <a:moveTo>
                  <a:pt x="0" y="0"/>
                </a:moveTo>
                <a:lnTo>
                  <a:pt x="6686372" y="0"/>
                </a:lnTo>
                <a:lnTo>
                  <a:pt x="6686372" y="1041966"/>
                </a:lnTo>
                <a:lnTo>
                  <a:pt x="0" y="1041966"/>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49"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0893" r="14591" b="40218"/>
          <a:stretch/>
        </p:blipFill>
        <p:spPr bwMode="auto">
          <a:xfrm>
            <a:off x="1429296" y="1439116"/>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9782" r="14591" b="31330"/>
          <a:stretch/>
        </p:blipFill>
        <p:spPr bwMode="auto">
          <a:xfrm>
            <a:off x="1429296" y="1631961"/>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2" name="Picture 51"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68670" r="14591" b="22441"/>
          <a:stretch/>
        </p:blipFill>
        <p:spPr bwMode="auto">
          <a:xfrm>
            <a:off x="1429296" y="1824806"/>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3" name="Picture 52"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77559" r="14591" b="13552"/>
          <a:stretch/>
        </p:blipFill>
        <p:spPr bwMode="auto">
          <a:xfrm>
            <a:off x="1429296" y="2017652"/>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7">
            <a:clrChange>
              <a:clrFrom>
                <a:srgbClr val="FFFFFF"/>
              </a:clrFrom>
              <a:clrTo>
                <a:srgbClr val="FFFFFF">
                  <a:alpha val="0"/>
                </a:srgbClr>
              </a:clrTo>
            </a:clrChange>
          </a:blip>
          <a:srcRect b="10689"/>
          <a:stretch/>
        </p:blipFill>
        <p:spPr>
          <a:xfrm>
            <a:off x="9795134" y="3903064"/>
            <a:ext cx="1492184" cy="3044434"/>
          </a:xfrm>
          <a:prstGeom prst="rect">
            <a:avLst/>
          </a:prstGeom>
          <a:effectLst>
            <a:glow rad="101600">
              <a:schemeClr val="bg1">
                <a:alpha val="60000"/>
              </a:schemeClr>
            </a:glow>
          </a:effectLst>
        </p:spPr>
      </p:pic>
      <p:pic>
        <p:nvPicPr>
          <p:cNvPr id="60" name="Picture 59"/>
          <p:cNvPicPr>
            <a:picLocks noChangeAspect="1"/>
          </p:cNvPicPr>
          <p:nvPr/>
        </p:nvPicPr>
        <p:blipFill>
          <a:blip r:embed="rId8"/>
          <a:stretch>
            <a:fillRect/>
          </a:stretch>
        </p:blipFill>
        <p:spPr>
          <a:xfrm>
            <a:off x="77452" y="3764764"/>
            <a:ext cx="2511770" cy="3346994"/>
          </a:xfrm>
          <a:prstGeom prst="rect">
            <a:avLst/>
          </a:prstGeom>
          <a:effectLst>
            <a:glow rad="101600">
              <a:schemeClr val="bg1">
                <a:alpha val="60000"/>
              </a:schemeClr>
            </a:glow>
          </a:effectLst>
        </p:spPr>
      </p:pic>
      <p:pic>
        <p:nvPicPr>
          <p:cNvPr id="61" name="Picture 60"/>
          <p:cNvPicPr>
            <a:picLocks noChangeAspect="1"/>
          </p:cNvPicPr>
          <p:nvPr/>
        </p:nvPicPr>
        <p:blipFill rotWithShape="1">
          <a:blip r:embed="rId9"/>
          <a:srcRect l="5985" b="5165"/>
          <a:stretch/>
        </p:blipFill>
        <p:spPr>
          <a:xfrm>
            <a:off x="2586942" y="3501541"/>
            <a:ext cx="2607889" cy="3688701"/>
          </a:xfrm>
          <a:prstGeom prst="rect">
            <a:avLst/>
          </a:prstGeom>
          <a:effectLst>
            <a:glow rad="101600">
              <a:schemeClr val="bg1">
                <a:alpha val="60000"/>
              </a:schemeClr>
            </a:glow>
          </a:effectLst>
        </p:spPr>
      </p:pic>
      <p:pic>
        <p:nvPicPr>
          <p:cNvPr id="62" name="Picture 61"/>
          <p:cNvPicPr>
            <a:picLocks noChangeAspect="1"/>
          </p:cNvPicPr>
          <p:nvPr/>
        </p:nvPicPr>
        <p:blipFill>
          <a:blip r:embed="rId10"/>
          <a:stretch>
            <a:fillRect/>
          </a:stretch>
        </p:blipFill>
        <p:spPr>
          <a:xfrm>
            <a:off x="7873805" y="3764764"/>
            <a:ext cx="1731414" cy="3279932"/>
          </a:xfrm>
          <a:prstGeom prst="rect">
            <a:avLst/>
          </a:prstGeom>
          <a:effectLst>
            <a:glow rad="101600">
              <a:schemeClr val="bg1">
                <a:alpha val="60000"/>
              </a:schemeClr>
            </a:glow>
          </a:effectLst>
        </p:spPr>
      </p:pic>
      <p:pic>
        <p:nvPicPr>
          <p:cNvPr id="63" name="Picture 62"/>
          <p:cNvPicPr>
            <a:picLocks noChangeAspect="1"/>
          </p:cNvPicPr>
          <p:nvPr/>
        </p:nvPicPr>
        <p:blipFill>
          <a:blip r:embed="rId11"/>
          <a:stretch>
            <a:fillRect/>
          </a:stretch>
        </p:blipFill>
        <p:spPr>
          <a:xfrm>
            <a:off x="5273985" y="4306584"/>
            <a:ext cx="2865368" cy="2883658"/>
          </a:xfrm>
          <a:prstGeom prst="rect">
            <a:avLst/>
          </a:prstGeom>
          <a:effectLst>
            <a:glow rad="101600">
              <a:schemeClr val="bg1">
                <a:alpha val="60000"/>
              </a:schemeClr>
            </a:glow>
          </a:effectLst>
        </p:spPr>
      </p:pic>
      <p:pic>
        <p:nvPicPr>
          <p:cNvPr id="55" name="Picture 54"/>
          <p:cNvPicPr>
            <a:picLocks noChangeAspect="1"/>
          </p:cNvPicPr>
          <p:nvPr/>
        </p:nvPicPr>
        <p:blipFill>
          <a:blip r:embed="rId12">
            <a:clrChange>
              <a:clrFrom>
                <a:srgbClr val="EFE4B0"/>
              </a:clrFrom>
              <a:clrTo>
                <a:srgbClr val="EFE4B0">
                  <a:alpha val="0"/>
                </a:srgbClr>
              </a:clrTo>
            </a:clrChange>
          </a:blip>
          <a:stretch>
            <a:fillRect/>
          </a:stretch>
        </p:blipFill>
        <p:spPr>
          <a:xfrm>
            <a:off x="3108183" y="640953"/>
            <a:ext cx="843364" cy="1156826"/>
          </a:xfrm>
          <a:prstGeom prst="rect">
            <a:avLst/>
          </a:prstGeom>
        </p:spPr>
      </p:pic>
      <p:pic>
        <p:nvPicPr>
          <p:cNvPr id="57" name="Picture 56"/>
          <p:cNvPicPr>
            <a:picLocks noChangeAspect="1"/>
          </p:cNvPicPr>
          <p:nvPr/>
        </p:nvPicPr>
        <p:blipFill>
          <a:blip r:embed="rId13"/>
          <a:stretch>
            <a:fillRect/>
          </a:stretch>
        </p:blipFill>
        <p:spPr>
          <a:xfrm>
            <a:off x="3109971" y="640196"/>
            <a:ext cx="841321" cy="1158340"/>
          </a:xfrm>
          <a:prstGeom prst="rect">
            <a:avLst/>
          </a:prstGeom>
        </p:spPr>
      </p:pic>
      <p:pic>
        <p:nvPicPr>
          <p:cNvPr id="64" name="Picture 63"/>
          <p:cNvPicPr>
            <a:picLocks noChangeAspect="1"/>
          </p:cNvPicPr>
          <p:nvPr/>
        </p:nvPicPr>
        <p:blipFill>
          <a:blip r:embed="rId13"/>
          <a:stretch>
            <a:fillRect/>
          </a:stretch>
        </p:blipFill>
        <p:spPr>
          <a:xfrm>
            <a:off x="3109716" y="640196"/>
            <a:ext cx="841321" cy="1158340"/>
          </a:xfrm>
          <a:prstGeom prst="rect">
            <a:avLst/>
          </a:prstGeom>
        </p:spPr>
      </p:pic>
      <p:pic>
        <p:nvPicPr>
          <p:cNvPr id="72" name="Picture 71"/>
          <p:cNvPicPr>
            <a:picLocks noChangeAspect="1"/>
          </p:cNvPicPr>
          <p:nvPr/>
        </p:nvPicPr>
        <p:blipFill>
          <a:blip r:embed="rId13"/>
          <a:stretch>
            <a:fillRect/>
          </a:stretch>
        </p:blipFill>
        <p:spPr>
          <a:xfrm>
            <a:off x="3109461" y="640196"/>
            <a:ext cx="841321" cy="1158340"/>
          </a:xfrm>
          <a:prstGeom prst="rect">
            <a:avLst/>
          </a:prstGeom>
        </p:spPr>
      </p:pic>
      <p:pic>
        <p:nvPicPr>
          <p:cNvPr id="73" name="Picture 72"/>
          <p:cNvPicPr>
            <a:picLocks noChangeAspect="1"/>
          </p:cNvPicPr>
          <p:nvPr/>
        </p:nvPicPr>
        <p:blipFill>
          <a:blip r:embed="rId13"/>
          <a:stretch>
            <a:fillRect/>
          </a:stretch>
        </p:blipFill>
        <p:spPr>
          <a:xfrm>
            <a:off x="3109205" y="640196"/>
            <a:ext cx="841321" cy="1158340"/>
          </a:xfrm>
          <a:prstGeom prst="rect">
            <a:avLst/>
          </a:prstGeom>
        </p:spPr>
      </p:pic>
      <p:pic>
        <p:nvPicPr>
          <p:cNvPr id="1028" name="Picture 4" descr="Káº¿t quáº£ hÃ¬nh áº£nh cho cute bee cartoon gif"/>
          <p:cNvPicPr>
            <a:picLocks noChangeAspect="1" noChangeArrowheads="1" noCrop="1"/>
          </p:cNvPicPr>
          <p:nvPr/>
        </p:nvPicPr>
        <p:blipFill>
          <a:blip r:embed="rId14">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B57234-1542-4E9A-99E1-F6F9B7CFA612}"/>
              </a:ext>
            </a:extLst>
          </p:cNvPr>
          <p:cNvPicPr>
            <a:picLocks noChangeAspect="1"/>
          </p:cNvPicPr>
          <p:nvPr/>
        </p:nvPicPr>
        <p:blipFill>
          <a:blip r:embed="rId15"/>
          <a:stretch>
            <a:fillRect/>
          </a:stretch>
        </p:blipFill>
        <p:spPr>
          <a:xfrm>
            <a:off x="3108183" y="1417143"/>
            <a:ext cx="6053853" cy="1201016"/>
          </a:xfrm>
          <a:prstGeom prst="rect">
            <a:avLst/>
          </a:prstGeom>
        </p:spPr>
      </p:pic>
    </p:spTree>
    <p:extLst>
      <p:ext uri="{BB962C8B-B14F-4D97-AF65-F5344CB8AC3E}">
        <p14:creationId xmlns:p14="http://schemas.microsoft.com/office/powerpoint/2010/main" val="52806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1032"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9099986" y="2518458"/>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7372439" y="2591231"/>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5316920" y="2913760"/>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2529217" y="2253785"/>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280377" y="2429561"/>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a:stretch>
            <a:fillRect/>
          </a:stretch>
        </p:blipFill>
        <p:spPr>
          <a:xfrm>
            <a:off x="5098179" y="25701"/>
            <a:ext cx="2219136" cy="2377646"/>
          </a:xfrm>
          <a:prstGeom prst="rect">
            <a:avLst/>
          </a:prstGeom>
          <a:effectLst>
            <a:glow rad="101600">
              <a:schemeClr val="bg1">
                <a:alpha val="60000"/>
              </a:schemeClr>
            </a:glow>
          </a:effectLst>
        </p:spPr>
      </p:pic>
      <p:pic>
        <p:nvPicPr>
          <p:cNvPr id="49" name="Picture 48" descr="Káº¿t quáº£ hÃ¬nh áº£nh cho jars of honey cartoon"/>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40764" r="14591" b="49107"/>
          <a:stretch/>
        </p:blipFill>
        <p:spPr bwMode="auto">
          <a:xfrm>
            <a:off x="5506692" y="994775"/>
            <a:ext cx="1410144" cy="219749"/>
          </a:xfrm>
          <a:custGeom>
            <a:avLst/>
            <a:gdLst>
              <a:gd name="connsiteX0" fmla="*/ 0 w 6686372"/>
              <a:gd name="connsiteY0" fmla="*/ 0 h 1041966"/>
              <a:gd name="connsiteX1" fmla="*/ 6686372 w 6686372"/>
              <a:gd name="connsiteY1" fmla="*/ 0 h 1041966"/>
              <a:gd name="connsiteX2" fmla="*/ 6686372 w 6686372"/>
              <a:gd name="connsiteY2" fmla="*/ 1041966 h 1041966"/>
              <a:gd name="connsiteX3" fmla="*/ 0 w 6686372"/>
              <a:gd name="connsiteY3" fmla="*/ 1041966 h 1041966"/>
            </a:gdLst>
            <a:ahLst/>
            <a:cxnLst>
              <a:cxn ang="0">
                <a:pos x="connsiteX0" y="connsiteY0"/>
              </a:cxn>
              <a:cxn ang="0">
                <a:pos x="connsiteX1" y="connsiteY1"/>
              </a:cxn>
              <a:cxn ang="0">
                <a:pos x="connsiteX2" y="connsiteY2"/>
              </a:cxn>
              <a:cxn ang="0">
                <a:pos x="connsiteX3" y="connsiteY3"/>
              </a:cxn>
            </a:cxnLst>
            <a:rect l="l" t="t" r="r" b="b"/>
            <a:pathLst>
              <a:path w="6686372" h="1041966">
                <a:moveTo>
                  <a:pt x="0" y="0"/>
                </a:moveTo>
                <a:lnTo>
                  <a:pt x="6686372" y="0"/>
                </a:lnTo>
                <a:lnTo>
                  <a:pt x="6686372" y="1041966"/>
                </a:lnTo>
                <a:lnTo>
                  <a:pt x="0" y="1041966"/>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49"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0893" r="14591" b="40218"/>
          <a:stretch/>
        </p:blipFill>
        <p:spPr bwMode="auto">
          <a:xfrm>
            <a:off x="5506692" y="1214525"/>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9782" r="14591" b="31330"/>
          <a:stretch/>
        </p:blipFill>
        <p:spPr bwMode="auto">
          <a:xfrm>
            <a:off x="5506692" y="1407370"/>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2" name="Picture 51"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68670" r="14591" b="22441"/>
          <a:stretch/>
        </p:blipFill>
        <p:spPr bwMode="auto">
          <a:xfrm>
            <a:off x="5506692" y="1600215"/>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3" name="Picture 52"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77559" r="14591" b="13552"/>
          <a:stretch/>
        </p:blipFill>
        <p:spPr bwMode="auto">
          <a:xfrm>
            <a:off x="5506692" y="1793061"/>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12">
            <a:clrChange>
              <a:clrFrom>
                <a:srgbClr val="FFFFFF"/>
              </a:clrFrom>
              <a:clrTo>
                <a:srgbClr val="FFFFFF">
                  <a:alpha val="0"/>
                </a:srgbClr>
              </a:clrTo>
            </a:clrChange>
          </a:blip>
          <a:srcRect b="10689"/>
          <a:stretch/>
        </p:blipFill>
        <p:spPr>
          <a:xfrm>
            <a:off x="9795134" y="3903064"/>
            <a:ext cx="1492184" cy="3044434"/>
          </a:xfrm>
          <a:prstGeom prst="rect">
            <a:avLst/>
          </a:prstGeom>
          <a:effectLst>
            <a:glow rad="101600">
              <a:schemeClr val="bg1">
                <a:alpha val="60000"/>
              </a:schemeClr>
            </a:glow>
          </a:effectLst>
        </p:spPr>
      </p:pic>
      <p:pic>
        <p:nvPicPr>
          <p:cNvPr id="60" name="Picture 59"/>
          <p:cNvPicPr>
            <a:picLocks noChangeAspect="1"/>
          </p:cNvPicPr>
          <p:nvPr/>
        </p:nvPicPr>
        <p:blipFill>
          <a:blip r:embed="rId13"/>
          <a:stretch>
            <a:fillRect/>
          </a:stretch>
        </p:blipFill>
        <p:spPr>
          <a:xfrm>
            <a:off x="77452" y="3764764"/>
            <a:ext cx="2511770" cy="3346994"/>
          </a:xfrm>
          <a:prstGeom prst="rect">
            <a:avLst/>
          </a:prstGeom>
          <a:effectLst>
            <a:glow rad="101600">
              <a:schemeClr val="bg1">
                <a:alpha val="60000"/>
              </a:schemeClr>
            </a:glow>
          </a:effectLst>
        </p:spPr>
      </p:pic>
      <p:pic>
        <p:nvPicPr>
          <p:cNvPr id="61" name="Picture 60"/>
          <p:cNvPicPr>
            <a:picLocks noChangeAspect="1"/>
          </p:cNvPicPr>
          <p:nvPr/>
        </p:nvPicPr>
        <p:blipFill rotWithShape="1">
          <a:blip r:embed="rId14"/>
          <a:srcRect l="5985" b="5165"/>
          <a:stretch/>
        </p:blipFill>
        <p:spPr>
          <a:xfrm>
            <a:off x="2586942" y="3501541"/>
            <a:ext cx="2607889" cy="3688701"/>
          </a:xfrm>
          <a:prstGeom prst="rect">
            <a:avLst/>
          </a:prstGeom>
          <a:effectLst>
            <a:glow rad="101600">
              <a:schemeClr val="bg1">
                <a:alpha val="60000"/>
              </a:schemeClr>
            </a:glow>
          </a:effectLst>
        </p:spPr>
      </p:pic>
      <p:pic>
        <p:nvPicPr>
          <p:cNvPr id="62" name="Picture 61"/>
          <p:cNvPicPr>
            <a:picLocks noChangeAspect="1"/>
          </p:cNvPicPr>
          <p:nvPr/>
        </p:nvPicPr>
        <p:blipFill>
          <a:blip r:embed="rId15"/>
          <a:stretch>
            <a:fillRect/>
          </a:stretch>
        </p:blipFill>
        <p:spPr>
          <a:xfrm>
            <a:off x="7873805" y="3764764"/>
            <a:ext cx="1731414" cy="3279932"/>
          </a:xfrm>
          <a:prstGeom prst="rect">
            <a:avLst/>
          </a:prstGeom>
          <a:effectLst>
            <a:glow rad="101600">
              <a:schemeClr val="bg1">
                <a:alpha val="60000"/>
              </a:schemeClr>
            </a:glow>
          </a:effectLst>
        </p:spPr>
      </p:pic>
      <p:pic>
        <p:nvPicPr>
          <p:cNvPr id="63" name="16 NK PowerSkills"/>
          <p:cNvPicPr>
            <a:picLocks noChangeAspect="1"/>
          </p:cNvPicPr>
          <p:nvPr/>
        </p:nvPicPr>
        <p:blipFill>
          <a:blip r:embed="rId16"/>
          <a:stretch>
            <a:fillRect/>
          </a:stretch>
        </p:blipFill>
        <p:spPr>
          <a:xfrm>
            <a:off x="5273985" y="4306584"/>
            <a:ext cx="2865368" cy="2883658"/>
          </a:xfrm>
          <a:prstGeom prst="rect">
            <a:avLst/>
          </a:prstGeom>
          <a:effectLst>
            <a:glow rad="101600">
              <a:schemeClr val="bg1">
                <a:alpha val="60000"/>
              </a:schemeClr>
            </a:glow>
          </a:effectLst>
        </p:spPr>
      </p:pic>
      <p:pic>
        <p:nvPicPr>
          <p:cNvPr id="79" name="15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89282" y="5608839"/>
            <a:ext cx="2941743" cy="1671445"/>
          </a:xfrm>
          <a:prstGeom prst="rect">
            <a:avLst/>
          </a:prstGeom>
          <a:effectLst>
            <a:glow rad="101600">
              <a:schemeClr val="bg1">
                <a:alpha val="60000"/>
              </a:schemeClr>
            </a:glow>
          </a:effectLst>
        </p:spPr>
      </p:pic>
      <p:pic>
        <p:nvPicPr>
          <p:cNvPr id="80" name="14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2815314" y="5608839"/>
            <a:ext cx="2941743" cy="1671445"/>
          </a:xfrm>
          <a:prstGeom prst="rect">
            <a:avLst/>
          </a:prstGeom>
          <a:effectLst>
            <a:glow rad="101600">
              <a:schemeClr val="bg1">
                <a:alpha val="60000"/>
              </a:schemeClr>
            </a:glow>
          </a:effectLst>
        </p:spPr>
      </p:pic>
      <p:pic>
        <p:nvPicPr>
          <p:cNvPr id="81" name="13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5197035" y="5594996"/>
            <a:ext cx="2941743" cy="1671445"/>
          </a:xfrm>
          <a:prstGeom prst="rect">
            <a:avLst/>
          </a:prstGeom>
          <a:effectLst>
            <a:glow rad="101600">
              <a:schemeClr val="bg1">
                <a:alpha val="60000"/>
              </a:schemeClr>
            </a:glow>
          </a:effectLst>
        </p:spPr>
      </p:pic>
      <p:pic>
        <p:nvPicPr>
          <p:cNvPr id="82" name="12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7580046" y="5608838"/>
            <a:ext cx="2941743" cy="1671445"/>
          </a:xfrm>
          <a:prstGeom prst="rect">
            <a:avLst/>
          </a:prstGeom>
          <a:effectLst>
            <a:glow rad="101600">
              <a:schemeClr val="bg1">
                <a:alpha val="60000"/>
              </a:schemeClr>
            </a:glow>
          </a:effectLst>
        </p:spPr>
      </p:pic>
      <p:pic>
        <p:nvPicPr>
          <p:cNvPr id="83" name="11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9591834" y="5622680"/>
            <a:ext cx="2941743" cy="1671445"/>
          </a:xfrm>
          <a:prstGeom prst="rect">
            <a:avLst/>
          </a:prstGeom>
          <a:effectLst>
            <a:glow rad="101600">
              <a:schemeClr val="bg1">
                <a:alpha val="60000"/>
              </a:schemeClr>
            </a:glow>
          </a:effectLst>
        </p:spPr>
      </p:pic>
      <p:pic>
        <p:nvPicPr>
          <p:cNvPr id="84" name="Ghé thăm Fb.com/nkpowerskills"/>
          <p:cNvPicPr>
            <a:picLocks noChangeAspect="1"/>
          </p:cNvPicPr>
          <p:nvPr/>
        </p:nvPicPr>
        <p:blipFill>
          <a:blip r:embed="rId18"/>
          <a:stretch>
            <a:fillRect/>
          </a:stretch>
        </p:blipFill>
        <p:spPr>
          <a:xfrm>
            <a:off x="6114090" y="2264940"/>
            <a:ext cx="658425" cy="670618"/>
          </a:xfrm>
          <a:prstGeom prst="rect">
            <a:avLst/>
          </a:prstGeom>
        </p:spPr>
      </p:pic>
      <p:pic>
        <p:nvPicPr>
          <p:cNvPr id="85" name="Ghé thăm Fb.com/nkpowerskills"/>
          <p:cNvPicPr>
            <a:picLocks noChangeAspect="1"/>
          </p:cNvPicPr>
          <p:nvPr/>
        </p:nvPicPr>
        <p:blipFill>
          <a:blip r:embed="rId18"/>
          <a:stretch>
            <a:fillRect/>
          </a:stretch>
        </p:blipFill>
        <p:spPr>
          <a:xfrm>
            <a:off x="3329445" y="2170879"/>
            <a:ext cx="658425" cy="670618"/>
          </a:xfrm>
          <a:prstGeom prst="rect">
            <a:avLst/>
          </a:prstGeom>
        </p:spPr>
      </p:pic>
      <p:pic>
        <p:nvPicPr>
          <p:cNvPr id="86" name="Ghé thăm Fb.com/nkpowerskills"/>
          <p:cNvPicPr>
            <a:picLocks noChangeAspect="1"/>
          </p:cNvPicPr>
          <p:nvPr/>
        </p:nvPicPr>
        <p:blipFill>
          <a:blip r:embed="rId18"/>
          <a:stretch>
            <a:fillRect/>
          </a:stretch>
        </p:blipFill>
        <p:spPr>
          <a:xfrm>
            <a:off x="1257137" y="2250009"/>
            <a:ext cx="675043" cy="670618"/>
          </a:xfrm>
          <a:prstGeom prst="rect">
            <a:avLst/>
          </a:prstGeom>
        </p:spPr>
      </p:pic>
      <p:pic>
        <p:nvPicPr>
          <p:cNvPr id="87" name="Ghé thăm Fb.com/nkpowerskills"/>
          <p:cNvPicPr>
            <a:picLocks noChangeAspect="1"/>
          </p:cNvPicPr>
          <p:nvPr/>
        </p:nvPicPr>
        <p:blipFill>
          <a:blip r:embed="rId18"/>
          <a:stretch>
            <a:fillRect/>
          </a:stretch>
        </p:blipFill>
        <p:spPr>
          <a:xfrm>
            <a:off x="9926016" y="2250009"/>
            <a:ext cx="658425" cy="670618"/>
          </a:xfrm>
          <a:prstGeom prst="rect">
            <a:avLst/>
          </a:prstGeom>
        </p:spPr>
      </p:pic>
      <p:pic>
        <p:nvPicPr>
          <p:cNvPr id="88" name="10 NK PowerSkills"/>
          <p:cNvPicPr>
            <a:picLocks noChangeAspect="1"/>
          </p:cNvPicPr>
          <p:nvPr/>
        </p:nvPicPr>
        <p:blipFill>
          <a:blip r:embed="rId19"/>
          <a:stretch>
            <a:fillRect/>
          </a:stretch>
        </p:blipFill>
        <p:spPr>
          <a:xfrm>
            <a:off x="8138778" y="2242080"/>
            <a:ext cx="664522" cy="670618"/>
          </a:xfrm>
          <a:prstGeom prst="rect">
            <a:avLst/>
          </a:prstGeom>
        </p:spPr>
      </p:pic>
      <p:sp>
        <p:nvSpPr>
          <p:cNvPr id="89" name="Oval 88">
            <a:hlinkClick r:id="rId20" action="ppaction://hlinksldjump"/>
          </p:cNvPr>
          <p:cNvSpPr/>
          <p:nvPr/>
        </p:nvSpPr>
        <p:spPr>
          <a:xfrm>
            <a:off x="10004397" y="327142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0" name="Oval 89">
            <a:hlinkClick r:id="rId21" action="ppaction://hlinksldjump"/>
          </p:cNvPr>
          <p:cNvSpPr/>
          <p:nvPr/>
        </p:nvSpPr>
        <p:spPr>
          <a:xfrm>
            <a:off x="8112803" y="32149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91" name="Oval 90">
            <a:hlinkClick r:id="rId22" action="ppaction://hlinksldjump"/>
          </p:cNvPr>
          <p:cNvSpPr/>
          <p:nvPr/>
        </p:nvSpPr>
        <p:spPr>
          <a:xfrm>
            <a:off x="6225655" y="319835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92" name="Oval 91">
            <a:hlinkClick r:id="rId23" action="ppaction://hlinksldjump"/>
          </p:cNvPr>
          <p:cNvSpPr/>
          <p:nvPr/>
        </p:nvSpPr>
        <p:spPr>
          <a:xfrm>
            <a:off x="3327170" y="314231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93" name="Oval 92">
            <a:hlinkClick r:id="rId24" action="ppaction://hlinksldjump"/>
          </p:cNvPr>
          <p:cNvSpPr/>
          <p:nvPr/>
        </p:nvSpPr>
        <p:spPr>
          <a:xfrm>
            <a:off x="1257815" y="316596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55" name="09 NK PowerSkills"/>
          <p:cNvPicPr>
            <a:picLocks noChangeAspect="1"/>
          </p:cNvPicPr>
          <p:nvPr/>
        </p:nvPicPr>
        <p:blipFill>
          <a:blip r:embed="rId25">
            <a:clrChange>
              <a:clrFrom>
                <a:srgbClr val="EFE4B0"/>
              </a:clrFrom>
              <a:clrTo>
                <a:srgbClr val="EFE4B0">
                  <a:alpha val="0"/>
                </a:srgbClr>
              </a:clrTo>
            </a:clrChange>
          </a:blip>
          <a:stretch>
            <a:fillRect/>
          </a:stretch>
        </p:blipFill>
        <p:spPr>
          <a:xfrm>
            <a:off x="7185579" y="416362"/>
            <a:ext cx="843364" cy="1156826"/>
          </a:xfrm>
          <a:prstGeom prst="rect">
            <a:avLst/>
          </a:prstGeom>
        </p:spPr>
      </p:pic>
      <p:pic>
        <p:nvPicPr>
          <p:cNvPr id="57" name="08 NK PowerSkills"/>
          <p:cNvPicPr>
            <a:picLocks noChangeAspect="1"/>
          </p:cNvPicPr>
          <p:nvPr/>
        </p:nvPicPr>
        <p:blipFill>
          <a:blip r:embed="rId26"/>
          <a:stretch>
            <a:fillRect/>
          </a:stretch>
        </p:blipFill>
        <p:spPr>
          <a:xfrm>
            <a:off x="7187367" y="415605"/>
            <a:ext cx="841321" cy="1158340"/>
          </a:xfrm>
          <a:prstGeom prst="rect">
            <a:avLst/>
          </a:prstGeom>
        </p:spPr>
      </p:pic>
      <p:pic>
        <p:nvPicPr>
          <p:cNvPr id="64" name="07 NK PowerSkills"/>
          <p:cNvPicPr>
            <a:picLocks noChangeAspect="1"/>
          </p:cNvPicPr>
          <p:nvPr/>
        </p:nvPicPr>
        <p:blipFill>
          <a:blip r:embed="rId26"/>
          <a:stretch>
            <a:fillRect/>
          </a:stretch>
        </p:blipFill>
        <p:spPr>
          <a:xfrm>
            <a:off x="7187112" y="415605"/>
            <a:ext cx="841321" cy="1158340"/>
          </a:xfrm>
          <a:prstGeom prst="rect">
            <a:avLst/>
          </a:prstGeom>
        </p:spPr>
      </p:pic>
      <p:pic>
        <p:nvPicPr>
          <p:cNvPr id="72" name="06 NK PowerSkills"/>
          <p:cNvPicPr>
            <a:picLocks noChangeAspect="1"/>
          </p:cNvPicPr>
          <p:nvPr/>
        </p:nvPicPr>
        <p:blipFill>
          <a:blip r:embed="rId26"/>
          <a:stretch>
            <a:fillRect/>
          </a:stretch>
        </p:blipFill>
        <p:spPr>
          <a:xfrm>
            <a:off x="7186857" y="415605"/>
            <a:ext cx="841321" cy="1158340"/>
          </a:xfrm>
          <a:prstGeom prst="rect">
            <a:avLst/>
          </a:prstGeom>
        </p:spPr>
      </p:pic>
      <p:pic>
        <p:nvPicPr>
          <p:cNvPr id="73" name="05 NK PowerSkills"/>
          <p:cNvPicPr>
            <a:picLocks noChangeAspect="1"/>
          </p:cNvPicPr>
          <p:nvPr/>
        </p:nvPicPr>
        <p:blipFill>
          <a:blip r:embed="rId26"/>
          <a:stretch>
            <a:fillRect/>
          </a:stretch>
        </p:blipFill>
        <p:spPr>
          <a:xfrm>
            <a:off x="7186601" y="415605"/>
            <a:ext cx="841321" cy="1158340"/>
          </a:xfrm>
          <a:prstGeom prst="rect">
            <a:avLst/>
          </a:prstGeom>
        </p:spPr>
      </p:pic>
      <p:pic>
        <p:nvPicPr>
          <p:cNvPr id="1028" name="04 NK PowerSkills" descr="Káº¿t quáº£ hÃ¬nh áº£nh cho cute bee cartoon gif"/>
          <p:cNvPicPr>
            <a:picLocks noChangeAspect="1" noChangeArrowheads="1" noCrop="1"/>
          </p:cNvPicPr>
          <p:nvPr/>
        </p:nvPicPr>
        <p:blipFill>
          <a:blip r:embed="rId27">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9410602" y="149687"/>
            <a:ext cx="2292382" cy="2478251"/>
          </a:xfrm>
          <a:prstGeom prst="rect">
            <a:avLst/>
          </a:prstGeom>
          <a:noFill/>
          <a:extLst>
            <a:ext uri="{909E8E84-426E-40DD-AFC4-6F175D3DCCD1}">
              <a14:hiddenFill xmlns:a14="http://schemas.microsoft.com/office/drawing/2010/main">
                <a:solidFill>
                  <a:srgbClr val="FFFFFF"/>
                </a:solidFill>
              </a14:hiddenFill>
            </a:ext>
          </a:extLst>
        </p:spPr>
      </p:pic>
      <p:pic>
        <p:nvPicPr>
          <p:cNvPr id="114" name="03 NK PowerSkills"/>
          <p:cNvPicPr>
            <a:picLocks noChangeArrowheads="1"/>
          </p:cNvPicPr>
          <p:nvPr/>
        </p:nvPicPr>
        <p:blipFill>
          <a:blip r:embed="rId28">
            <a:clrChange>
              <a:clrFrom>
                <a:srgbClr val="FFD8D6"/>
              </a:clrFrom>
              <a:clrTo>
                <a:srgbClr val="FFD8D6">
                  <a:alpha val="0"/>
                </a:srgbClr>
              </a:clrTo>
            </a:clrChange>
            <a:extLst>
              <a:ext uri="{28A0092B-C50C-407E-A947-70E740481C1C}">
                <a14:useLocalDpi xmlns:a14="http://schemas.microsoft.com/office/drawing/2010/main" val="0"/>
              </a:ext>
            </a:extLst>
          </a:blip>
          <a:stretch>
            <a:fillRect/>
          </a:stretch>
        </p:blipFill>
        <p:spPr bwMode="auto">
          <a:xfrm flipH="1">
            <a:off x="8757524" y="-317954"/>
            <a:ext cx="3528529" cy="3532892"/>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3048" y="0"/>
            <a:ext cx="12188952" cy="6858000"/>
          </a:xfrm>
          <a:prstGeom prst="rect">
            <a:avLst/>
          </a:prstGeom>
          <a:solidFill>
            <a:srgbClr val="C7FFE8"/>
          </a:solidFill>
          <a:ln>
            <a:solidFill>
              <a:srgbClr val="C7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02 NK PowerSkills" descr="Káº¿t quáº£ hÃ¬nh áº£nh cho feliz bee gif"/>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505326" y="285612"/>
            <a:ext cx="7518398" cy="7518400"/>
          </a:xfrm>
          <a:prstGeom prst="rect">
            <a:avLst/>
          </a:prstGeom>
          <a:noFill/>
          <a:extLst>
            <a:ext uri="{909E8E84-426E-40DD-AFC4-6F175D3DCCD1}">
              <a14:hiddenFill xmlns:a14="http://schemas.microsoft.com/office/drawing/2010/main">
                <a:solidFill>
                  <a:srgbClr val="FFFFFF"/>
                </a:solidFill>
              </a14:hiddenFill>
            </a:ext>
          </a:extLst>
        </p:spPr>
      </p:pic>
      <p:pic>
        <p:nvPicPr>
          <p:cNvPr id="117" name="01 NK PowerSkills" descr="Káº¿t quáº£ hÃ¬nh áº£nh cho win text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675309" y="2853075"/>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31" action="ppaction://hlinksldjump"/>
            <a:extLst>
              <a:ext uri="{FF2B5EF4-FFF2-40B4-BE49-F238E27FC236}">
                <a16:creationId xmlns:a16="http://schemas.microsoft.com/office/drawing/2014/main" id="{AA47707E-3392-32CA-7E18-5AC3ECD21E34}"/>
              </a:ext>
            </a:extLst>
          </p:cNvPr>
          <p:cNvSpPr/>
          <p:nvPr/>
        </p:nvSpPr>
        <p:spPr>
          <a:xfrm>
            <a:off x="255181" y="138223"/>
            <a:ext cx="1148317" cy="446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496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9"/>
                                        </p:tgtEl>
                                      </p:cBhvr>
                                    </p:animEffect>
                                    <p:set>
                                      <p:cBhvr>
                                        <p:cTn id="11"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par>
                          <p:cTn id="19" fill="hold">
                            <p:stCondLst>
                              <p:cond delay="1500"/>
                            </p:stCondLst>
                            <p:childTnLst>
                              <p:par>
                                <p:cTn id="20" presetID="10" presetClass="exit" presetSubtype="0" fill="hold" nodeType="afterEffect">
                                  <p:stCondLst>
                                    <p:cond delay="2000"/>
                                  </p:stCondLst>
                                  <p:childTnLst>
                                    <p:animEffect transition="out" filter="fade">
                                      <p:cBhvr>
                                        <p:cTn id="21" dur="500"/>
                                        <p:tgtEl>
                                          <p:spTgt spid="114"/>
                                        </p:tgtEl>
                                      </p:cBhvr>
                                    </p:animEffect>
                                    <p:set>
                                      <p:cBhvr>
                                        <p:cTn id="2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3" restart="whenNotActive" fill="hold" evtFilter="cancelBubble" nodeType="interactiveSeq">
                <p:stCondLst>
                  <p:cond evt="onClick" delay="0">
                    <p:tgtEl>
                      <p:spTgt spid="8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afterEffect">
                                  <p:stCondLst>
                                    <p:cond delay="0"/>
                                  </p:stCondLst>
                                  <p:childTnLst>
                                    <p:animEffect transition="out" filter="fade">
                                      <p:cBhvr>
                                        <p:cTn id="27" dur="500"/>
                                        <p:tgtEl>
                                          <p:spTgt spid="86"/>
                                        </p:tgtEl>
                                      </p:cBhvr>
                                    </p:animEffect>
                                    <p:set>
                                      <p:cBhvr>
                                        <p:cTn id="28" dur="1" fill="hold">
                                          <p:stCondLst>
                                            <p:cond delay="499"/>
                                          </p:stCondLst>
                                        </p:cTn>
                                        <p:tgtEl>
                                          <p:spTgt spid="86"/>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60"/>
                                        </p:tgtEl>
                                      </p:cBhvr>
                                    </p:animEffect>
                                    <p:set>
                                      <p:cBhvr>
                                        <p:cTn id="32"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par>
                          <p:cTn id="37" fill="hold">
                            <p:stCondLst>
                              <p:cond delay="2500"/>
                            </p:stCondLst>
                            <p:childTnLst>
                              <p:par>
                                <p:cTn id="38" presetID="1" presetClass="entr" presetSubtype="0" fill="hold" nodeType="afterEffect">
                                  <p:stCondLst>
                                    <p:cond delay="0"/>
                                  </p:stCondLst>
                                  <p:childTnLst>
                                    <p:set>
                                      <p:cBhvr>
                                        <p:cTn id="39" dur="1" fill="hold">
                                          <p:stCondLst>
                                            <p:cond delay="0"/>
                                          </p:stCondLst>
                                        </p:cTn>
                                        <p:tgtEl>
                                          <p:spTgt spid="114"/>
                                        </p:tgtEl>
                                        <p:attrNameLst>
                                          <p:attrName>style.visibility</p:attrName>
                                        </p:attrNameLst>
                                      </p:cBhvr>
                                      <p:to>
                                        <p:strVal val="visible"/>
                                      </p:to>
                                    </p:set>
                                  </p:childTnLst>
                                </p:cTn>
                              </p:par>
                            </p:childTnLst>
                          </p:cTn>
                        </p:par>
                        <p:par>
                          <p:cTn id="40" fill="hold">
                            <p:stCondLst>
                              <p:cond delay="2500"/>
                            </p:stCondLst>
                            <p:childTnLst>
                              <p:par>
                                <p:cTn id="41" presetID="10" presetClass="exit" presetSubtype="0" fill="hold" nodeType="afterEffect">
                                  <p:stCondLst>
                                    <p:cond delay="2000"/>
                                  </p:stCondLst>
                                  <p:childTnLst>
                                    <p:animEffect transition="out" filter="fade">
                                      <p:cBhvr>
                                        <p:cTn id="42" dur="500"/>
                                        <p:tgtEl>
                                          <p:spTgt spid="114"/>
                                        </p:tgtEl>
                                      </p:cBhvr>
                                    </p:animEffect>
                                    <p:set>
                                      <p:cBhvr>
                                        <p:cTn id="43"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4" restart="whenNotActive" fill="hold" evtFilter="cancelBubble" nodeType="interactiveSeq">
                <p:stCondLst>
                  <p:cond evt="onClick" delay="0">
                    <p:tgtEl>
                      <p:spTgt spid="8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61"/>
                                        </p:tgtEl>
                                      </p:cBhvr>
                                    </p:animEffect>
                                    <p:set>
                                      <p:cBhvr>
                                        <p:cTn id="53"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par>
                          <p:cTn id="58" fill="hold">
                            <p:stCondLst>
                              <p:cond delay="2500"/>
                            </p:stCondLst>
                            <p:childTnLst>
                              <p:par>
                                <p:cTn id="59" presetID="1" presetClass="entr" presetSubtype="0" fill="hold" nodeType="after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childTnLst>
                          </p:cTn>
                        </p:par>
                        <p:par>
                          <p:cTn id="61" fill="hold">
                            <p:stCondLst>
                              <p:cond delay="2500"/>
                            </p:stCondLst>
                            <p:childTnLst>
                              <p:par>
                                <p:cTn id="62" presetID="10" presetClass="exit" presetSubtype="0" fill="hold" nodeType="afterEffect">
                                  <p:stCondLst>
                                    <p:cond delay="2000"/>
                                  </p:stCondLst>
                                  <p:childTnLst>
                                    <p:animEffect transition="out" filter="fade">
                                      <p:cBhvr>
                                        <p:cTn id="63" dur="500"/>
                                        <p:tgtEl>
                                          <p:spTgt spid="114"/>
                                        </p:tgtEl>
                                      </p:cBhvr>
                                    </p:animEffect>
                                    <p:set>
                                      <p:cBhvr>
                                        <p:cTn id="64"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65" restart="whenNotActive" fill="hold" evtFilter="cancelBubble" nodeType="interactiveSeq">
                <p:stCondLst>
                  <p:cond evt="onClick" delay="0">
                    <p:tgtEl>
                      <p:spTgt spid="8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84"/>
                                        </p:tgtEl>
                                      </p:cBhvr>
                                    </p:animEffect>
                                    <p:set>
                                      <p:cBhvr>
                                        <p:cTn id="70" dur="1" fill="hold">
                                          <p:stCondLst>
                                            <p:cond delay="499"/>
                                          </p:stCondLst>
                                        </p:cTn>
                                        <p:tgtEl>
                                          <p:spTgt spid="84"/>
                                        </p:tgtEl>
                                        <p:attrNameLst>
                                          <p:attrName>style.visibility</p:attrName>
                                        </p:attrNameLst>
                                      </p:cBhvr>
                                      <p:to>
                                        <p:strVal val="hidden"/>
                                      </p:to>
                                    </p:set>
                                  </p:childTnLst>
                                </p:cTn>
                              </p:par>
                            </p:childTnLst>
                          </p:cTn>
                        </p:par>
                        <p:par>
                          <p:cTn id="71" fill="hold">
                            <p:stCondLst>
                              <p:cond delay="500"/>
                            </p:stCondLst>
                            <p:childTnLst>
                              <p:par>
                                <p:cTn id="72" presetID="10" presetClass="exit" presetSubtype="0" fill="hold" nodeType="afterEffect">
                                  <p:stCondLst>
                                    <p:cond delay="0"/>
                                  </p:stCondLst>
                                  <p:childTnLst>
                                    <p:animEffect transition="out" filter="fade">
                                      <p:cBhvr>
                                        <p:cTn id="73" dur="500"/>
                                        <p:tgtEl>
                                          <p:spTgt spid="63"/>
                                        </p:tgtEl>
                                      </p:cBhvr>
                                    </p:animEffect>
                                    <p:set>
                                      <p:cBhvr>
                                        <p:cTn id="74"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Am-thanh-tra-loi-sai-www_nhacchuongvui_com.wav"/>
                                        </p:tgtEl>
                                      </p:cMediaNode>
                                    </p:audio>
                                  </p:sub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500"/>
                                        <p:tgtEl>
                                          <p:spTgt spid="81"/>
                                        </p:tgtEl>
                                      </p:cBhvr>
                                    </p:animEffect>
                                  </p:childTnLst>
                                </p:cTn>
                              </p:par>
                            </p:childTnLst>
                          </p:cTn>
                        </p:par>
                        <p:par>
                          <p:cTn id="79" fill="hold">
                            <p:stCondLst>
                              <p:cond delay="1500"/>
                            </p:stCondLst>
                            <p:childTnLst>
                              <p:par>
                                <p:cTn id="80" presetID="1" presetClass="entr" presetSubtype="0" fill="hold" nodeType="afterEffect">
                                  <p:stCondLst>
                                    <p:cond delay="0"/>
                                  </p:stCondLst>
                                  <p:childTnLst>
                                    <p:set>
                                      <p:cBhvr>
                                        <p:cTn id="81" dur="1" fill="hold">
                                          <p:stCondLst>
                                            <p:cond delay="0"/>
                                          </p:stCondLst>
                                        </p:cTn>
                                        <p:tgtEl>
                                          <p:spTgt spid="114"/>
                                        </p:tgtEl>
                                        <p:attrNameLst>
                                          <p:attrName>style.visibility</p:attrName>
                                        </p:attrNameLst>
                                      </p:cBhvr>
                                      <p:to>
                                        <p:strVal val="visible"/>
                                      </p:to>
                                    </p:set>
                                  </p:childTnLst>
                                </p:cTn>
                              </p:par>
                            </p:childTnLst>
                          </p:cTn>
                        </p:par>
                        <p:par>
                          <p:cTn id="82" fill="hold">
                            <p:stCondLst>
                              <p:cond delay="1500"/>
                            </p:stCondLst>
                            <p:childTnLst>
                              <p:par>
                                <p:cTn id="83" presetID="10" presetClass="exit" presetSubtype="0" fill="hold" nodeType="afterEffect">
                                  <p:stCondLst>
                                    <p:cond delay="2000"/>
                                  </p:stCondLst>
                                  <p:childTnLst>
                                    <p:animEffect transition="out" filter="fade">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par>
                          <p:cTn id="92" fill="hold">
                            <p:stCondLst>
                              <p:cond delay="500"/>
                            </p:stCondLst>
                            <p:childTnLst>
                              <p:par>
                                <p:cTn id="93" presetID="10" presetClass="exit" presetSubtype="0" fill="hold" nodeType="afterEffect">
                                  <p:stCondLst>
                                    <p:cond delay="0"/>
                                  </p:stCondLst>
                                  <p:childTnLst>
                                    <p:animEffect transition="out" filter="fade">
                                      <p:cBhvr>
                                        <p:cTn id="94" dur="500"/>
                                        <p:tgtEl>
                                          <p:spTgt spid="62"/>
                                        </p:tgtEl>
                                      </p:cBhvr>
                                    </p:animEffect>
                                    <p:set>
                                      <p:cBhvr>
                                        <p:cTn id="9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Am-thanh-tra-loi-sai-www_nhacchuongvui_com.wav"/>
                                        </p:tgtEl>
                                      </p:cMediaNode>
                                    </p:audio>
                                  </p:sub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fade">
                                      <p:cBhvr>
                                        <p:cTn id="99" dur="500"/>
                                        <p:tgtEl>
                                          <p:spTgt spid="82"/>
                                        </p:tgtEl>
                                      </p:cBhvr>
                                    </p:animEffect>
                                  </p:childTnLst>
                                </p:cTn>
                              </p:par>
                            </p:childTnLst>
                          </p:cTn>
                        </p:par>
                        <p:par>
                          <p:cTn id="100" fill="hold">
                            <p:stCondLst>
                              <p:cond delay="1500"/>
                            </p:stCondLst>
                            <p:childTnLst>
                              <p:par>
                                <p:cTn id="101" presetID="1" presetClass="entr" presetSubtype="0" fill="hold" nodeType="afterEffect">
                                  <p:stCondLst>
                                    <p:cond delay="0"/>
                                  </p:stCondLst>
                                  <p:childTnLst>
                                    <p:set>
                                      <p:cBhvr>
                                        <p:cTn id="102" dur="1" fill="hold">
                                          <p:stCondLst>
                                            <p:cond delay="0"/>
                                          </p:stCondLst>
                                        </p:cTn>
                                        <p:tgtEl>
                                          <p:spTgt spid="114"/>
                                        </p:tgtEl>
                                        <p:attrNameLst>
                                          <p:attrName>style.visibility</p:attrName>
                                        </p:attrNameLst>
                                      </p:cBhvr>
                                      <p:to>
                                        <p:strVal val="visible"/>
                                      </p:to>
                                    </p:set>
                                  </p:childTnLst>
                                </p:cTn>
                              </p:par>
                            </p:childTnLst>
                          </p:cTn>
                        </p:par>
                        <p:par>
                          <p:cTn id="103" fill="hold">
                            <p:stCondLst>
                              <p:cond delay="1500"/>
                            </p:stCondLst>
                            <p:childTnLst>
                              <p:par>
                                <p:cTn id="104" presetID="10" presetClass="exit" presetSubtype="0" fill="hold" nodeType="afterEffect">
                                  <p:stCondLst>
                                    <p:cond delay="2000"/>
                                  </p:stCondLst>
                                  <p:childTnLst>
                                    <p:animEffect transition="out" filter="fade">
                                      <p:cBhvr>
                                        <p:cTn id="105" dur="500"/>
                                        <p:tgtEl>
                                          <p:spTgt spid="114"/>
                                        </p:tgtEl>
                                      </p:cBhvr>
                                    </p:animEffect>
                                    <p:set>
                                      <p:cBhvr>
                                        <p:cTn id="106"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7" restart="whenNotActive" fill="hold" evtFilter="cancelBubble" nodeType="interactiveSeq">
                <p:stCondLst>
                  <p:cond evt="onClick" delay="0">
                    <p:tgtEl>
                      <p:spTgt spid="59"/>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6.04167E-6 3.7037E-6 L -6.04167E-6 3.7037E-6 C -0.00326 0.02662 -0.00652 0.05347 -0.00964 0.08033 C -0.0142 0.12037 -0.00717 0.06783 -0.01316 0.10347 C -0.0142 0.10949 -0.01394 0.11482 -0.0155 0.12037 C -0.01615 0.12269 -0.0172 0.12477 -0.01798 0.12685 C -0.01837 0.13287 -0.01837 0.14514 -0.02032 0.15208 C -0.02097 0.1544 -0.02188 0.15648 -0.02266 0.15857 C -0.02306 0.16065 -0.02332 0.16296 -0.02384 0.16482 C -0.02449 0.16713 -0.02553 0.16898 -0.02631 0.1713 C -0.02722 0.17384 -0.02787 0.17685 -0.02865 0.17963 C -0.02891 0.18195 -0.03217 0.21551 -0.03217 0.22199 C -0.03217 0.23889 -0.03165 0.25579 -0.031 0.27269 C -0.03087 0.27778 -0.03035 0.28264 -0.02983 0.2875 C -0.02957 0.28982 -0.02865 0.29398 -0.02865 0.29398 " pathEditMode="relative" ptsTypes="AAAAAAAAAAAAAAA">
                                      <p:cBhvr>
                                        <p:cTn id="111" dur="2000" fill="hold"/>
                                        <p:tgtEl>
                                          <p:spTgt spid="1028"/>
                                        </p:tgtEl>
                                        <p:attrNameLst>
                                          <p:attrName>ppt_x</p:attrName>
                                          <p:attrName>ppt_y</p:attrName>
                                        </p:attrNameLst>
                                      </p:cBhvr>
                                    </p:animMotion>
                                  </p:childTnLst>
                                </p:cTn>
                              </p:par>
                            </p:childTnLst>
                          </p:cTn>
                        </p:par>
                        <p:par>
                          <p:cTn id="112" fill="hold">
                            <p:stCondLst>
                              <p:cond delay="2000"/>
                            </p:stCondLst>
                            <p:childTnLst>
                              <p:par>
                                <p:cTn id="113" presetID="10" presetClass="exit" presetSubtype="0" fill="hold" nodeType="afterEffect">
                                  <p:stCondLst>
                                    <p:cond delay="0"/>
                                  </p:stCondLst>
                                  <p:childTnLst>
                                    <p:animEffect transition="out" filter="fade">
                                      <p:cBhvr>
                                        <p:cTn id="114" dur="500"/>
                                        <p:tgtEl>
                                          <p:spTgt spid="1028"/>
                                        </p:tgtEl>
                                      </p:cBhvr>
                                    </p:animEffect>
                                    <p:set>
                                      <p:cBhvr>
                                        <p:cTn id="115" dur="1" fill="hold">
                                          <p:stCondLst>
                                            <p:cond delay="499"/>
                                          </p:stCondLst>
                                        </p:cTn>
                                        <p:tgtEl>
                                          <p:spTgt spid="1028"/>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7"/>
                                        </p:tgtEl>
                                      </p:cBhvr>
                                    </p:animEffect>
                                    <p:set>
                                      <p:cBhvr>
                                        <p:cTn id="118" dur="1" fill="hold">
                                          <p:stCondLst>
                                            <p:cond delay="499"/>
                                          </p:stCondLst>
                                        </p:cTn>
                                        <p:tgtEl>
                                          <p:spTgt spid="87"/>
                                        </p:tgtEl>
                                        <p:attrNameLst>
                                          <p:attrName>style.visibility</p:attrName>
                                        </p:attrNameLst>
                                      </p:cBhvr>
                                      <p:to>
                                        <p:strVal val="hidden"/>
                                      </p:to>
                                    </p:set>
                                  </p:childTnLst>
                                </p:cTn>
                              </p:par>
                              <p:par>
                                <p:cTn id="119" presetID="10" presetClass="entr" presetSubtype="0" fill="hold" nodeType="withEffect">
                                  <p:stCondLst>
                                    <p:cond delay="0"/>
                                  </p:stCondLst>
                                  <p:childTnLst>
                                    <p:set>
                                      <p:cBhvr>
                                        <p:cTn id="120" dur="1" fill="hold">
                                          <p:stCondLst>
                                            <p:cond delay="0"/>
                                          </p:stCondLst>
                                        </p:cTn>
                                        <p:tgtEl>
                                          <p:spTgt spid="1032"/>
                                        </p:tgtEl>
                                        <p:attrNameLst>
                                          <p:attrName>style.visibility</p:attrName>
                                        </p:attrNameLst>
                                      </p:cBhvr>
                                      <p:to>
                                        <p:strVal val="visible"/>
                                      </p:to>
                                    </p:set>
                                    <p:animEffect transition="in" filter="fade">
                                      <p:cBhvr>
                                        <p:cTn id="121" dur="2000"/>
                                        <p:tgtEl>
                                          <p:spTgt spid="1032"/>
                                        </p:tgtEl>
                                      </p:cBhvr>
                                    </p:animEffect>
                                  </p:childTnLst>
                                </p:cTn>
                              </p:par>
                            </p:childTnLst>
                          </p:cTn>
                        </p:par>
                        <p:par>
                          <p:cTn id="122" fill="hold">
                            <p:stCondLst>
                              <p:cond delay="4000"/>
                            </p:stCondLst>
                            <p:childTnLst>
                              <p:par>
                                <p:cTn id="123" presetID="10" presetClass="exit" presetSubtype="0" fill="hold" nodeType="afterEffect">
                                  <p:stCondLst>
                                    <p:cond delay="0"/>
                                  </p:stCondLst>
                                  <p:childTnLst>
                                    <p:animEffect transition="out" filter="fade">
                                      <p:cBhvr>
                                        <p:cTn id="124" dur="500"/>
                                        <p:tgtEl>
                                          <p:spTgt spid="1032"/>
                                        </p:tgtEl>
                                      </p:cBhvr>
                                    </p:animEffect>
                                    <p:set>
                                      <p:cBhvr>
                                        <p:cTn id="125" dur="1" fill="hold">
                                          <p:stCondLst>
                                            <p:cond delay="499"/>
                                          </p:stCondLst>
                                        </p:cTn>
                                        <p:tgtEl>
                                          <p:spTgt spid="1032"/>
                                        </p:tgtEl>
                                        <p:attrNameLst>
                                          <p:attrName>style.visibility</p:attrName>
                                        </p:attrNameLst>
                                      </p:cBhvr>
                                      <p:to>
                                        <p:strVal val="hidden"/>
                                      </p:to>
                                    </p:set>
                                  </p:childTnLst>
                                </p:cTn>
                              </p:par>
                            </p:childTnLst>
                          </p:cTn>
                        </p:par>
                        <p:par>
                          <p:cTn id="126" fill="hold">
                            <p:stCondLst>
                              <p:cond delay="4500"/>
                            </p:stCondLst>
                            <p:childTnLst>
                              <p:par>
                                <p:cTn id="127" presetID="10" presetClass="entr" presetSubtype="0" fill="hold" nodeType="afterEffect">
                                  <p:stCondLst>
                                    <p:cond delay="0"/>
                                  </p:stCondLst>
                                  <p:childTnLst>
                                    <p:set>
                                      <p:cBhvr>
                                        <p:cTn id="128" dur="1" fill="hold">
                                          <p:stCondLst>
                                            <p:cond delay="0"/>
                                          </p:stCondLst>
                                        </p:cTn>
                                        <p:tgtEl>
                                          <p:spTgt spid="1028"/>
                                        </p:tgtEl>
                                        <p:attrNameLst>
                                          <p:attrName>style.visibility</p:attrName>
                                        </p:attrNameLst>
                                      </p:cBhvr>
                                      <p:to>
                                        <p:strVal val="visible"/>
                                      </p:to>
                                    </p:set>
                                    <p:animEffect transition="in" filter="fade">
                                      <p:cBhvr>
                                        <p:cTn id="129" dur="500"/>
                                        <p:tgtEl>
                                          <p:spTgt spid="1028"/>
                                        </p:tgtEl>
                                      </p:cBhvr>
                                    </p:animEffect>
                                  </p:childTnLst>
                                </p:cTn>
                              </p:par>
                            </p:childTnLst>
                          </p:cTn>
                        </p:par>
                        <p:par>
                          <p:cTn id="130" fill="hold">
                            <p:stCondLst>
                              <p:cond delay="5000"/>
                            </p:stCondLst>
                            <p:childTnLst>
                              <p:par>
                                <p:cTn id="131" presetID="0" presetClass="path" presetSubtype="0" accel="50000" decel="50000" fill="hold" nodeType="afterEffect">
                                  <p:stCondLst>
                                    <p:cond delay="0"/>
                                  </p:stCondLst>
                                  <p:childTnLst>
                                    <p:animMotion origin="layout" path="M -0.02865 0.29422 L -0.02865 0.29422 C -0.02787 0.2801 -0.02696 0.26597 -0.02631 0.25185 C -0.02605 0.2456 -0.02514 0.21135 -0.02397 0.20093 C -0.02344 0.19653 -0.02227 0.1926 -0.02162 0.1882 C -0.01719 0.16111 -0.02136 0.18102 -0.0168 0.16065 C -0.01407 0.13218 -0.01654 0.14306 -0.01199 0.12685 C -0.0116 0.12269 -0.0112 0.11852 -0.01081 0.11412 C -0.01042 0.11065 -0.0099 0.10718 -0.00964 0.10371 C -0.00912 0.09653 -0.00886 0.08959 -0.00847 0.08241 C -0.00808 0.06065 -0.00795 0.03866 -0.0073 0.0169 C -0.00704 0.0088 -0.00548 0.01065 -0.00248 0.00625 C -0.00118 0.0044 0.00116 2.22222E-6 0.00116 2.22222E-6 " pathEditMode="relative" ptsTypes="AAAAAAAAAAAAA">
                                      <p:cBhvr>
                                        <p:cTn id="132" dur="2000" fill="hold"/>
                                        <p:tgtEl>
                                          <p:spTgt spid="1028"/>
                                        </p:tgtEl>
                                        <p:attrNameLst>
                                          <p:attrName>ppt_x</p:attrName>
                                          <p:attrName>ppt_y</p:attrName>
                                        </p:attrNameLst>
                                      </p:cBhvr>
                                    </p:animMotion>
                                  </p:childTnLst>
                                </p:cTn>
                              </p:par>
                            </p:childTnLst>
                          </p:cTn>
                        </p:par>
                      </p:childTnLst>
                    </p:cTn>
                  </p:par>
                </p:childTnLst>
              </p:cTn>
              <p:nextCondLst>
                <p:cond evt="onClick" delay="0">
                  <p:tgtEl>
                    <p:spTgt spid="59"/>
                  </p:tgtEl>
                </p:cond>
              </p:nextCondLst>
            </p:seq>
            <p:seq concurrent="1" nextAc="seek">
              <p:cTn id="133" restart="whenNotActive" fill="hold" evtFilter="cancelBubble" nodeType="interactiveSeq">
                <p:stCondLst>
                  <p:cond evt="onClick" delay="0">
                    <p:tgtEl>
                      <p:spTgt spid="62"/>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nodeType="clickEffect">
                                  <p:stCondLst>
                                    <p:cond delay="0"/>
                                  </p:stCondLst>
                                  <p:childTnLst>
                                    <p:animMotion origin="layout" path="M -5E-6 4.07407E-6 L -5E-6 4.07407E-6 C -0.00795 0.02037 -0.0142 0.04329 -0.02384 0.06134 C -0.02488 0.0632 -0.05522 0.12176 -0.06316 0.13102 C -0.06681 0.13542 -0.07032 0.13935 -0.07384 0.14375 C -0.07553 0.14583 -0.07696 0.14815 -0.07866 0.15023 C -0.08178 0.15394 -0.08517 0.15671 -0.08816 0.16065 C -0.09311 0.16736 -0.09714 0.17616 -0.10248 0.18195 C -0.10444 0.18403 -0.10652 0.18588 -0.10834 0.1882 C -0.11485 0.19583 -0.12097 0.20417 -0.12748 0.21157 C -0.13061 0.21505 -0.13399 0.21806 -0.13699 0.22222 C -0.14155 0.22801 -0.14662 0.23333 -0.15001 0.2412 L -0.15834 0.26019 C -0.15964 0.26296 -0.16082 0.26574 -0.16199 0.26875 L -0.16668 0.28148 " pathEditMode="relative" ptsTypes="AAAAAAAAAAAAAAA">
                                      <p:cBhvr>
                                        <p:cTn id="137" dur="2000" fill="hold"/>
                                        <p:tgtEl>
                                          <p:spTgt spid="1028"/>
                                        </p:tgtEl>
                                        <p:attrNameLst>
                                          <p:attrName>ppt_x</p:attrName>
                                          <p:attrName>ppt_y</p:attrName>
                                        </p:attrNameLst>
                                      </p:cBhvr>
                                    </p:animMotion>
                                  </p:childTnLst>
                                </p:cTn>
                              </p:par>
                            </p:childTnLst>
                          </p:cTn>
                        </p:par>
                        <p:par>
                          <p:cTn id="138" fill="hold">
                            <p:stCondLst>
                              <p:cond delay="2000"/>
                            </p:stCondLst>
                            <p:childTnLst>
                              <p:par>
                                <p:cTn id="139" presetID="10" presetClass="exit" presetSubtype="0" fill="hold" nodeType="afterEffect">
                                  <p:stCondLst>
                                    <p:cond delay="0"/>
                                  </p:stCondLst>
                                  <p:childTnLst>
                                    <p:animEffect transition="out" filter="fade">
                                      <p:cBhvr>
                                        <p:cTn id="140" dur="500"/>
                                        <p:tgtEl>
                                          <p:spTgt spid="1028"/>
                                        </p:tgtEl>
                                      </p:cBhvr>
                                    </p:animEffect>
                                    <p:set>
                                      <p:cBhvr>
                                        <p:cTn id="141" dur="1" fill="hold">
                                          <p:stCondLst>
                                            <p:cond delay="499"/>
                                          </p:stCondLst>
                                        </p:cTn>
                                        <p:tgtEl>
                                          <p:spTgt spid="1028"/>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8"/>
                                        </p:tgtEl>
                                      </p:cBhvr>
                                    </p:animEffect>
                                    <p:set>
                                      <p:cBhvr>
                                        <p:cTn id="144" dur="1" fill="hold">
                                          <p:stCondLst>
                                            <p:cond delay="499"/>
                                          </p:stCondLst>
                                        </p:cTn>
                                        <p:tgtEl>
                                          <p:spTgt spid="88"/>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94"/>
                                        </p:tgtEl>
                                        <p:attrNameLst>
                                          <p:attrName>style.visibility</p:attrName>
                                        </p:attrNameLst>
                                      </p:cBhvr>
                                      <p:to>
                                        <p:strVal val="visible"/>
                                      </p:to>
                                    </p:set>
                                    <p:animEffect transition="in" filter="fade">
                                      <p:cBhvr>
                                        <p:cTn id="147" dur="2000"/>
                                        <p:tgtEl>
                                          <p:spTgt spid="94"/>
                                        </p:tgtEl>
                                      </p:cBhvr>
                                    </p:animEffect>
                                  </p:childTnLst>
                                </p:cTn>
                              </p:par>
                            </p:childTnLst>
                          </p:cTn>
                        </p:par>
                        <p:par>
                          <p:cTn id="148" fill="hold">
                            <p:stCondLst>
                              <p:cond delay="4000"/>
                            </p:stCondLst>
                            <p:childTnLst>
                              <p:par>
                                <p:cTn id="149" presetID="10" presetClass="exit" presetSubtype="0" fill="hold" nodeType="afterEffect">
                                  <p:stCondLst>
                                    <p:cond delay="0"/>
                                  </p:stCondLst>
                                  <p:childTnLst>
                                    <p:animEffect transition="out" filter="fade">
                                      <p:cBhvr>
                                        <p:cTn id="150" dur="500"/>
                                        <p:tgtEl>
                                          <p:spTgt spid="94"/>
                                        </p:tgtEl>
                                      </p:cBhvr>
                                    </p:animEffect>
                                    <p:set>
                                      <p:cBhvr>
                                        <p:cTn id="151" dur="1" fill="hold">
                                          <p:stCondLst>
                                            <p:cond delay="499"/>
                                          </p:stCondLst>
                                        </p:cTn>
                                        <p:tgtEl>
                                          <p:spTgt spid="94"/>
                                        </p:tgtEl>
                                        <p:attrNameLst>
                                          <p:attrName>style.visibility</p:attrName>
                                        </p:attrNameLst>
                                      </p:cBhvr>
                                      <p:to>
                                        <p:strVal val="hidden"/>
                                      </p:to>
                                    </p:set>
                                  </p:childTnLst>
                                </p:cTn>
                              </p:par>
                            </p:childTnLst>
                          </p:cTn>
                        </p:par>
                        <p:par>
                          <p:cTn id="152" fill="hold">
                            <p:stCondLst>
                              <p:cond delay="4500"/>
                            </p:stCondLst>
                            <p:childTnLst>
                              <p:par>
                                <p:cTn id="153" presetID="10" presetClass="entr" presetSubtype="0" fill="hold" nodeType="afterEffect">
                                  <p:stCondLst>
                                    <p:cond delay="0"/>
                                  </p:stCondLst>
                                  <p:childTnLst>
                                    <p:set>
                                      <p:cBhvr>
                                        <p:cTn id="154" dur="1" fill="hold">
                                          <p:stCondLst>
                                            <p:cond delay="0"/>
                                          </p:stCondLst>
                                        </p:cTn>
                                        <p:tgtEl>
                                          <p:spTgt spid="1028"/>
                                        </p:tgtEl>
                                        <p:attrNameLst>
                                          <p:attrName>style.visibility</p:attrName>
                                        </p:attrNameLst>
                                      </p:cBhvr>
                                      <p:to>
                                        <p:strVal val="visible"/>
                                      </p:to>
                                    </p:set>
                                    <p:animEffect transition="in" filter="fade">
                                      <p:cBhvr>
                                        <p:cTn id="155" dur="500"/>
                                        <p:tgtEl>
                                          <p:spTgt spid="1028"/>
                                        </p:tgtEl>
                                      </p:cBhvr>
                                    </p:animEffect>
                                  </p:childTnLst>
                                </p:cTn>
                              </p:par>
                            </p:childTnLst>
                          </p:cTn>
                        </p:par>
                        <p:par>
                          <p:cTn id="156" fill="hold">
                            <p:stCondLst>
                              <p:cond delay="5000"/>
                            </p:stCondLst>
                            <p:childTnLst>
                              <p:par>
                                <p:cTn id="157" presetID="0" presetClass="path" presetSubtype="0" accel="50000" decel="50000" fill="hold" nodeType="afterEffect">
                                  <p:stCondLst>
                                    <p:cond delay="0"/>
                                  </p:stCondLst>
                                  <p:childTnLst>
                                    <p:animMotion origin="layout" path="M -5E-6 4.07407E-6 L -5E-6 4.07407E-6 C -0.00287 0.00556 -0.00548 0.01157 -0.00834 0.0169 C -0.0103 0.02037 -0.01889 0.02986 -0.02032 0.03171 C -0.02241 0.03426 -0.0241 0.03773 -0.02631 0.04005 C -0.02853 0.04259 -0.03113 0.04398 -0.03334 0.04653 C -0.03582 0.04907 -0.03816 0.05232 -0.0405 0.05486 C -0.04324 0.05787 -0.04623 0.06019 -0.04884 0.06343 C -0.05379 0.06945 -0.05834 0.07616 -0.06316 0.08241 C -0.06589 0.08611 -0.06876 0.08935 -0.07149 0.09306 C -0.07462 0.09722 -0.07748 0.10255 -0.081 0.10579 C -0.08256 0.10718 -0.08425 0.1081 -0.08582 0.10995 C -0.0879 0.1125 -0.08959 0.11574 -0.09168 0.11829 C -0.09519 0.12292 -0.10248 0.13102 -0.10248 0.13102 C -0.10366 0.1338 -0.10444 0.13727 -0.106 0.13958 C -0.1073 0.14167 -0.10951 0.14144 -0.11069 0.14375 C -0.11238 0.14676 -0.1129 0.15116 -0.11433 0.1544 C -0.13087 0.1912 -0.11069 0.13866 -0.12384 0.17755 C -0.12761 0.18889 -0.1267 0.1831 -0.131 0.19236 C -0.13191 0.19445 -0.13256 0.19676 -0.13334 0.19884 C -0.13451 0.20162 -0.13569 0.2044 -0.13699 0.20718 C -0.14024 0.22454 -0.13451 0.19769 -0.14532 0.22639 C -0.14741 0.23195 -0.14806 0.23472 -0.15118 0.23912 C -0.15353 0.24213 -0.15639 0.24398 -0.15834 0.24745 L -0.16186 0.25394 " pathEditMode="relative" ptsTypes="AAAAAAAAAAAAAAAAAAAAAAAAA">
                                      <p:cBhvr>
                                        <p:cTn id="158" dur="2000" spd="-100000" fill="hold"/>
                                        <p:tgtEl>
                                          <p:spTgt spid="1028"/>
                                        </p:tgtEl>
                                        <p:attrNameLst>
                                          <p:attrName>ppt_x</p:attrName>
                                          <p:attrName>ppt_y</p:attrName>
                                        </p:attrNameLst>
                                      </p:cBhvr>
                                    </p:animMotion>
                                  </p:childTnLst>
                                </p:cTn>
                              </p:par>
                            </p:childTnLst>
                          </p:cTn>
                        </p:par>
                      </p:childTnLst>
                    </p:cTn>
                  </p:par>
                </p:childTnLst>
              </p:cTn>
              <p:nextCondLst>
                <p:cond evt="onClick" delay="0">
                  <p:tgtEl>
                    <p:spTgt spid="62"/>
                  </p:tgtEl>
                </p:cond>
              </p:nextCondLst>
            </p:seq>
            <p:seq concurrent="1" nextAc="seek">
              <p:cTn id="159" restart="whenNotActive" fill="hold" evtFilter="cancelBubble" nodeType="interactiveSeq">
                <p:stCondLst>
                  <p:cond evt="onClick" delay="0">
                    <p:tgtEl>
                      <p:spTgt spid="63"/>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9.375E-6 7.40741E-6 L -9.375E-6 7.40741E-6 C -0.00326 0.00209 -0.00639 0.00441 -0.00964 0.00626 C -0.0112 0.00718 -0.0129 0.00718 -0.01433 0.00834 C -0.02761 0.01783 -0.01524 0.01297 -0.02865 0.01691 C -0.03568 0.02177 -0.0379 0.02385 -0.04649 0.02732 C -0.05079 0.02917 -0.05521 0.03033 -0.05964 0.03172 C -0.06394 0.0345 -0.06823 0.03774 -0.07266 0.04005 C -0.07579 0.04191 -0.07917 0.0426 -0.08217 0.04445 C -0.08503 0.04607 -0.08764 0.04908 -0.0905 0.0507 C -0.09402 0.05255 -0.09766 0.05325 -0.10131 0.05487 C -0.10964 0.05857 -0.09935 0.05533 -0.10964 0.06135 C -0.11146 0.06251 -0.11355 0.06274 -0.1155 0.06343 C -0.12435 0.07501 -0.11615 0.06598 -0.12514 0.07177 C -0.13152 0.07616 -0.12891 0.07779 -0.13698 0.08033 C -0.14128 0.08172 -0.14571 0.08172 -0.15014 0.08241 C -0.16055 0.08982 -0.15391 0.08566 -0.17032 0.09306 L -0.17032 0.09306 C -0.17266 0.09445 -0.17514 0.09561 -0.17748 0.09723 C -0.17917 0.09839 -0.1806 0.10047 -0.18217 0.1014 C -0.18373 0.10255 -0.18542 0.10279 -0.18698 0.10371 C -0.18933 0.10487 -0.19167 0.10672 -0.19415 0.10788 C -0.19649 0.1088 -0.19896 0.10904 -0.20131 0.10996 C -0.21915 0.11737 -0.20001 0.11181 -0.21797 0.11621 C -0.21915 0.11714 -0.22032 0.11783 -0.22149 0.11853 C -0.22331 0.11945 -0.228 0.12107 -0.22982 0.12269 C -0.23112 0.12385 -0.23217 0.1257 -0.23347 0.12686 C -0.24063 0.13334 -0.24063 0.13149 -0.24649 0.13751 C -0.24779 0.13866 -0.24883 0.14052 -0.25014 0.14167 C -0.25118 0.14283 -0.25248 0.14306 -0.25365 0.14376 C -0.25834 0.147 -0.26172 0.15001 -0.2668 0.15232 C -0.26993 0.15371 -0.27318 0.15464 -0.27631 0.15649 C -0.27865 0.15788 -0.28099 0.15973 -0.28347 0.16089 C -0.29493 0.16598 -0.28972 0.1639 -0.29883 0.16714 C -0.30521 0.18404 -0.29688 0.16366 -0.30482 0.17779 C -0.31277 0.19191 -0.30131 0.17709 -0.31081 0.1882 C -0.3112 0.19052 -0.3112 0.19283 -0.31198 0.19468 C -0.3129 0.19654 -0.31485 0.19677 -0.3155 0.19885 C -0.31693 0.20255 -0.31654 0.20788 -0.31797 0.21158 L -0.32032 0.21783 C -0.32318 0.2382 -0.31941 0.21297 -0.32383 0.23704 C -0.32435 0.23982 -0.32474 0.2426 -0.32514 0.24538 C -0.32553 0.24954 -0.32553 0.25417 -0.32631 0.25811 C -0.3267 0.26066 -0.328 0.26228 -0.32865 0.26459 C -0.3336 0.28195 -0.3254 0.25904 -0.33217 0.27709 C -0.33269 0.2801 -0.33295 0.28288 -0.33347 0.28566 C -0.33438 0.29167 -0.33529 0.29376 -0.33581 0.30047 C -0.33594 0.30255 -0.33581 0.30464 -0.33581 0.30695 " pathEditMode="relative" ptsTypes="AAAAAAAAAAAAAAAAAAAAAAAAAAAAAAAAAAAAAAAAAAAAAAAA">
                                      <p:cBhvr>
                                        <p:cTn id="163" dur="2000" fill="hold"/>
                                        <p:tgtEl>
                                          <p:spTgt spid="1028"/>
                                        </p:tgtEl>
                                        <p:attrNameLst>
                                          <p:attrName>ppt_x</p:attrName>
                                          <p:attrName>ppt_y</p:attrName>
                                        </p:attrNameLst>
                                      </p:cBhvr>
                                    </p:animMotion>
                                  </p:childTnLst>
                                </p:cTn>
                              </p:par>
                            </p:childTnLst>
                          </p:cTn>
                        </p:par>
                        <p:par>
                          <p:cTn id="164" fill="hold">
                            <p:stCondLst>
                              <p:cond delay="2000"/>
                            </p:stCondLst>
                            <p:childTnLst>
                              <p:par>
                                <p:cTn id="165" presetID="10" presetClass="exit" presetSubtype="0" fill="hold" nodeType="afterEffect">
                                  <p:stCondLst>
                                    <p:cond delay="0"/>
                                  </p:stCondLst>
                                  <p:childTnLst>
                                    <p:animEffect transition="out" filter="fade">
                                      <p:cBhvr>
                                        <p:cTn id="166" dur="500"/>
                                        <p:tgtEl>
                                          <p:spTgt spid="1028"/>
                                        </p:tgtEl>
                                      </p:cBhvr>
                                    </p:animEffect>
                                    <p:set>
                                      <p:cBhvr>
                                        <p:cTn id="167" dur="1" fill="hold">
                                          <p:stCondLst>
                                            <p:cond delay="499"/>
                                          </p:stCondLst>
                                        </p:cTn>
                                        <p:tgtEl>
                                          <p:spTgt spid="1028"/>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84"/>
                                        </p:tgtEl>
                                      </p:cBhvr>
                                    </p:animEffect>
                                    <p:set>
                                      <p:cBhvr>
                                        <p:cTn id="170" dur="1" fill="hold">
                                          <p:stCondLst>
                                            <p:cond delay="499"/>
                                          </p:stCondLst>
                                        </p:cTn>
                                        <p:tgtEl>
                                          <p:spTgt spid="84"/>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95"/>
                                        </p:tgtEl>
                                        <p:attrNameLst>
                                          <p:attrName>style.visibility</p:attrName>
                                        </p:attrNameLst>
                                      </p:cBhvr>
                                      <p:to>
                                        <p:strVal val="visible"/>
                                      </p:to>
                                    </p:set>
                                    <p:animEffect transition="in" filter="fade">
                                      <p:cBhvr>
                                        <p:cTn id="173" dur="2000"/>
                                        <p:tgtEl>
                                          <p:spTgt spid="95"/>
                                        </p:tgtEl>
                                      </p:cBhvr>
                                    </p:animEffect>
                                  </p:childTnLst>
                                </p:cTn>
                              </p:par>
                            </p:childTnLst>
                          </p:cTn>
                        </p:par>
                        <p:par>
                          <p:cTn id="174" fill="hold">
                            <p:stCondLst>
                              <p:cond delay="4000"/>
                            </p:stCondLst>
                            <p:childTnLst>
                              <p:par>
                                <p:cTn id="175" presetID="10" presetClass="exit" presetSubtype="0" fill="hold" nodeType="afterEffect">
                                  <p:stCondLst>
                                    <p:cond delay="0"/>
                                  </p:stCondLst>
                                  <p:childTnLst>
                                    <p:animEffect transition="out" filter="fade">
                                      <p:cBhvr>
                                        <p:cTn id="176" dur="500"/>
                                        <p:tgtEl>
                                          <p:spTgt spid="95"/>
                                        </p:tgtEl>
                                      </p:cBhvr>
                                    </p:animEffect>
                                    <p:set>
                                      <p:cBhvr>
                                        <p:cTn id="177" dur="1" fill="hold">
                                          <p:stCondLst>
                                            <p:cond delay="499"/>
                                          </p:stCondLst>
                                        </p:cTn>
                                        <p:tgtEl>
                                          <p:spTgt spid="95"/>
                                        </p:tgtEl>
                                        <p:attrNameLst>
                                          <p:attrName>style.visibility</p:attrName>
                                        </p:attrNameLst>
                                      </p:cBhvr>
                                      <p:to>
                                        <p:strVal val="hidden"/>
                                      </p:to>
                                    </p:set>
                                  </p:childTnLst>
                                </p:cTn>
                              </p:par>
                            </p:childTnLst>
                          </p:cTn>
                        </p:par>
                        <p:par>
                          <p:cTn id="178" fill="hold">
                            <p:stCondLst>
                              <p:cond delay="4500"/>
                            </p:stCondLst>
                            <p:childTnLst>
                              <p:par>
                                <p:cTn id="179" presetID="10" presetClass="entr" presetSubtype="0" fill="hold" nodeType="afterEffect">
                                  <p:stCondLst>
                                    <p:cond delay="0"/>
                                  </p:stCondLst>
                                  <p:childTnLst>
                                    <p:set>
                                      <p:cBhvr>
                                        <p:cTn id="180" dur="1" fill="hold">
                                          <p:stCondLst>
                                            <p:cond delay="0"/>
                                          </p:stCondLst>
                                        </p:cTn>
                                        <p:tgtEl>
                                          <p:spTgt spid="1028"/>
                                        </p:tgtEl>
                                        <p:attrNameLst>
                                          <p:attrName>style.visibility</p:attrName>
                                        </p:attrNameLst>
                                      </p:cBhvr>
                                      <p:to>
                                        <p:strVal val="visible"/>
                                      </p:to>
                                    </p:set>
                                    <p:animEffect transition="in" filter="fade">
                                      <p:cBhvr>
                                        <p:cTn id="181" dur="500"/>
                                        <p:tgtEl>
                                          <p:spTgt spid="1028"/>
                                        </p:tgtEl>
                                      </p:cBhvr>
                                    </p:animEffect>
                                  </p:childTnLst>
                                </p:cTn>
                              </p:par>
                            </p:childTnLst>
                          </p:cTn>
                        </p:par>
                        <p:par>
                          <p:cTn id="182" fill="hold">
                            <p:stCondLst>
                              <p:cond delay="5000"/>
                            </p:stCondLst>
                            <p:childTnLst>
                              <p:par>
                                <p:cTn id="183" presetID="0" presetClass="path" presetSubtype="0" accel="50000" decel="50000" fill="hold" nodeType="afterEffect">
                                  <p:stCondLst>
                                    <p:cond delay="0"/>
                                  </p:stCondLst>
                                  <p:childTnLst>
                                    <p:animMotion origin="layout" path="M -0.33581 0.30695 L -0.33581 0.30695 C -0.31433 0.25996 -0.33686 0.30394 -0.31212 0.26875 C -0.30522 0.25903 -0.29402 0.24283 -0.28829 0.23704 C -0.28269 0.23125 -0.27748 0.22454 -0.27162 0.21991 C -0.26602 0.21574 -0.26068 0.21065 -0.25495 0.20741 C -0.25248 0.20579 -0.25014 0.20487 -0.24779 0.20301 C -0.2349 0.19352 -0.24584 0.19908 -0.23581 0.19468 C -0.23425 0.19329 -0.23256 0.19213 -0.23113 0.19028 C -0.22943 0.18843 -0.228 0.18565 -0.22631 0.18403 C -0.22527 0.18287 -0.22397 0.18287 -0.22279 0.18195 C -0.2211 0.18056 -0.21954 0.17917 -0.21798 0.17755 C -0.20951 0.16922 -0.21498 0.17269 -0.2073 0.16922 L -0.19779 0.16065 C -0.19272 0.15625 -0.19259 0.15579 -0.18699 0.15232 C -0.18464 0.1507 -0.17982 0.14792 -0.17982 0.14792 C -0.17943 0.14584 -0.17956 0.14329 -0.17865 0.14167 C -0.17774 0.14005 -0.17631 0.14051 -0.17514 0.13959 C -0.16316 0.12894 -0.18139 0.14213 -0.1668 0.13102 C -0.16563 0.1301 -0.16433 0.1301 -0.16316 0.12894 C -0.14936 0.11551 -0.15873 0.12014 -0.14779 0.11621 C -0.14454 0.11274 -0.1418 0.10764 -0.13816 0.10556 C -0.13699 0.10487 -0.13581 0.1044 -0.13464 0.10348 C -0.13061 0.10024 -0.12266 0.09306 -0.12266 0.09306 C -0.12188 0.09074 -0.12136 0.08843 -0.12032 0.08658 C -0.11928 0.08473 -0.11798 0.0838 -0.1168 0.08241 C -0.11511 0.08033 -0.11368 0.07778 -0.11199 0.07593 C -0.11055 0.07431 -0.10873 0.07338 -0.1073 0.07176 C -0.09897 0.0625 -0.10587 0.06737 -0.09897 0.0632 C -0.09727 0.06112 -0.09597 0.05857 -0.09415 0.05695 C -0.07878 0.04329 -0.09884 0.06598 -0.08581 0.0507 C -0.08503 0.04838 -0.08451 0.04584 -0.08347 0.04422 C -0.07696 0.03426 -0.07683 0.03588 -0.06915 0.03357 C -0.06055 0.02616 -0.06719 0.03079 -0.05365 0.02732 C -0.0504 0.02639 -0.04024 0.02223 -0.03816 0.02084 C -0.03308 0.01783 -0.03581 0.01945 -0.02982 0.01667 C -0.02462 0.01065 -0.02253 0.00672 -0.0168 0.00394 C -0.01446 0.00278 -0.00313 0.00047 -0.00131 -0.00023 C 0.00741 -0.00301 -0.0004 -0.00231 0.00833 -0.00231 " pathEditMode="relative" ptsTypes="AAAAAAAAAAAAAAAAAAAAAAAAAAAAAAAAAAAAAAA">
                                      <p:cBhvr>
                                        <p:cTn id="184"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3"/>
                  </p:tgtEl>
                </p:cond>
              </p:nextCondLst>
            </p:seq>
            <p:seq concurrent="1" nextAc="seek">
              <p:cTn id="185" restart="whenNotActive" fill="hold" evtFilter="cancelBubble" nodeType="interactiveSeq">
                <p:stCondLst>
                  <p:cond evt="onClick" delay="0">
                    <p:tgtEl>
                      <p:spTgt spid="61"/>
                    </p:tgtEl>
                  </p:cond>
                </p:stCondLst>
                <p:endSync evt="end" delay="0">
                  <p:rtn val="all"/>
                </p:endSync>
                <p:childTnLst>
                  <p:par>
                    <p:cTn id="186" fill="hold">
                      <p:stCondLst>
                        <p:cond delay="0"/>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1.25E-6 5.55556E-6 L -1.25E-6 5.55556E-6 L -0.01315 0.00418 C -0.01993 0.00603 -0.02526 0.00695 -0.03216 0.00834 C -0.03503 0.00973 -0.03763 0.01181 -0.0405 0.01251 C -0.04493 0.0139 -0.04922 0.0139 -0.05365 0.01482 C -0.05638 0.01529 -0.05925 0.01621 -0.06198 0.01691 C -0.08542 0.0308 -0.06315 0.01853 -0.07865 0.02524 C -0.07982 0.02594 -0.08099 0.02686 -0.08216 0.02732 C -0.0862 0.02894 -0.09011 0.03033 -0.09414 0.03172 C -0.09688 0.03242 -0.09974 0.03311 -0.10248 0.03381 C -0.10482 0.0345 -0.10716 0.03519 -0.10964 0.03589 C -0.12995 0.04793 -0.11029 0.03797 -0.13216 0.04445 C -0.13542 0.04538 -0.13854 0.04723 -0.1418 0.04862 C -0.14532 0.05001 -0.14883 0.05163 -0.15248 0.05279 C -0.16472 0.05719 -0.16394 0.05672 -0.17513 0.05927 C -0.19896 0.07617 -0.17396 0.06112 -0.20964 0.06969 C -0.21368 0.07084 -0.21745 0.07501 -0.22149 0.07617 C -0.22826 0.07779 -0.23503 0.07756 -0.2418 0.07825 C -0.24375 0.08033 -0.24558 0.08288 -0.24766 0.0845 C -0.25039 0.08681 -0.25899 0.0882 -0.26081 0.0889 C -0.26459 0.09006 -0.27513 0.09422 -0.27748 0.09515 C -0.28021 0.09793 -0.28269 0.10256 -0.28581 0.10371 C -0.29245 0.10603 -0.29935 0.10487 -0.30599 0.1058 C -0.30951 0.10626 -0.32019 0.10904 -0.32396 0.10996 L -0.33815 0.12061 C -0.34011 0.122 -0.34206 0.12431 -0.34414 0.12478 L -0.35248 0.12686 C -0.36159 0.13496 -0.35625 0.13126 -0.37266 0.13543 C -0.37904 0.13705 -0.38542 0.13844 -0.3918 0.13959 C -0.39571 0.14029 -0.39974 0.14075 -0.40365 0.14168 C -0.41003 0.14353 -0.41628 0.14631 -0.42266 0.14816 C -0.42709 0.14931 -0.43151 0.14931 -0.43581 0.15024 C -0.43946 0.15117 -0.45065 0.15441 -0.45599 0.15649 C -0.45769 0.15719 -0.45925 0.15834 -0.46081 0.15857 C -0.46472 0.15973 -0.46875 0.16019 -0.47266 0.16089 C -0.47331 0.16112 -0.4836 0.16644 -0.48581 0.16714 C -0.48894 0.16806 -0.49219 0.16853 -0.49532 0.16922 C -0.50495 0.17362 -0.49519 0.16945 -0.50964 0.17339 C -0.51159 0.17408 -0.51354 0.17501 -0.51563 0.1757 C -0.51797 0.1764 -0.52032 0.17663 -0.52266 0.17779 C -0.54688 0.18844 -0.51524 0.17686 -0.53581 0.18404 C -0.53815 0.18681 -0.54141 0.1882 -0.54297 0.1926 C -0.55144 0.21529 -0.53659 0.17663 -0.55013 0.20742 C -0.55157 0.21066 -0.55261 0.21436 -0.55365 0.21806 C -0.55586 0.22524 -0.55729 0.23103 -0.55847 0.23913 L -0.56081 0.25603 L -0.56198 0.26459 C -0.56328 0.28728 -0.56146 0.27941 -0.56433 0.29006 " pathEditMode="relative" ptsTypes="AAAAAAAAAAAAAAAAAAAAAAAAAAAAAAAAAAAAAAAAAAAAAAAAA">
                                      <p:cBhvr>
                                        <p:cTn id="189" dur="2000" fill="hold"/>
                                        <p:tgtEl>
                                          <p:spTgt spid="1028"/>
                                        </p:tgtEl>
                                        <p:attrNameLst>
                                          <p:attrName>ppt_x</p:attrName>
                                          <p:attrName>ppt_y</p:attrName>
                                        </p:attrNameLst>
                                      </p:cBhvr>
                                    </p:animMotion>
                                  </p:childTnLst>
                                </p:cTn>
                              </p:par>
                            </p:childTnLst>
                          </p:cTn>
                        </p:par>
                        <p:par>
                          <p:cTn id="190" fill="hold">
                            <p:stCondLst>
                              <p:cond delay="2000"/>
                            </p:stCondLst>
                            <p:childTnLst>
                              <p:par>
                                <p:cTn id="191" presetID="10" presetClass="exit" presetSubtype="0" fill="hold" nodeType="afterEffect">
                                  <p:stCondLst>
                                    <p:cond delay="0"/>
                                  </p:stCondLst>
                                  <p:childTnLst>
                                    <p:animEffect transition="out" filter="fade">
                                      <p:cBhvr>
                                        <p:cTn id="192" dur="500"/>
                                        <p:tgtEl>
                                          <p:spTgt spid="1028"/>
                                        </p:tgtEl>
                                      </p:cBhvr>
                                    </p:animEffect>
                                    <p:set>
                                      <p:cBhvr>
                                        <p:cTn id="193" dur="1" fill="hold">
                                          <p:stCondLst>
                                            <p:cond delay="499"/>
                                          </p:stCondLst>
                                        </p:cTn>
                                        <p:tgtEl>
                                          <p:spTgt spid="1028"/>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85"/>
                                        </p:tgtEl>
                                      </p:cBhvr>
                                    </p:animEffect>
                                    <p:set>
                                      <p:cBhvr>
                                        <p:cTn id="196" dur="1" fill="hold">
                                          <p:stCondLst>
                                            <p:cond delay="499"/>
                                          </p:stCondLst>
                                        </p:cTn>
                                        <p:tgtEl>
                                          <p:spTgt spid="85"/>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96"/>
                                        </p:tgtEl>
                                        <p:attrNameLst>
                                          <p:attrName>style.visibility</p:attrName>
                                        </p:attrNameLst>
                                      </p:cBhvr>
                                      <p:to>
                                        <p:strVal val="visible"/>
                                      </p:to>
                                    </p:set>
                                    <p:animEffect transition="in" filter="fade">
                                      <p:cBhvr>
                                        <p:cTn id="199" dur="2000"/>
                                        <p:tgtEl>
                                          <p:spTgt spid="96"/>
                                        </p:tgtEl>
                                      </p:cBhvr>
                                    </p:animEffect>
                                  </p:childTnLst>
                                </p:cTn>
                              </p:par>
                            </p:childTnLst>
                          </p:cTn>
                        </p:par>
                        <p:par>
                          <p:cTn id="200" fill="hold">
                            <p:stCondLst>
                              <p:cond delay="4000"/>
                            </p:stCondLst>
                            <p:childTnLst>
                              <p:par>
                                <p:cTn id="201" presetID="10" presetClass="exit" presetSubtype="0" fill="hold" nodeType="afterEffect">
                                  <p:stCondLst>
                                    <p:cond delay="0"/>
                                  </p:stCondLst>
                                  <p:childTnLst>
                                    <p:animEffect transition="out" filter="fade">
                                      <p:cBhvr>
                                        <p:cTn id="202" dur="500"/>
                                        <p:tgtEl>
                                          <p:spTgt spid="96"/>
                                        </p:tgtEl>
                                      </p:cBhvr>
                                    </p:animEffect>
                                    <p:set>
                                      <p:cBhvr>
                                        <p:cTn id="203" dur="1" fill="hold">
                                          <p:stCondLst>
                                            <p:cond delay="499"/>
                                          </p:stCondLst>
                                        </p:cTn>
                                        <p:tgtEl>
                                          <p:spTgt spid="96"/>
                                        </p:tgtEl>
                                        <p:attrNameLst>
                                          <p:attrName>style.visibility</p:attrName>
                                        </p:attrNameLst>
                                      </p:cBhvr>
                                      <p:to>
                                        <p:strVal val="hidden"/>
                                      </p:to>
                                    </p:set>
                                  </p:childTnLst>
                                </p:cTn>
                              </p:par>
                            </p:childTnLst>
                          </p:cTn>
                        </p:par>
                        <p:par>
                          <p:cTn id="204" fill="hold">
                            <p:stCondLst>
                              <p:cond delay="4500"/>
                            </p:stCondLst>
                            <p:childTnLst>
                              <p:par>
                                <p:cTn id="205" presetID="10" presetClass="entr" presetSubtype="0" fill="hold" nodeType="afterEffect">
                                  <p:stCondLst>
                                    <p:cond delay="0"/>
                                  </p:stCondLst>
                                  <p:childTnLst>
                                    <p:set>
                                      <p:cBhvr>
                                        <p:cTn id="206" dur="1" fill="hold">
                                          <p:stCondLst>
                                            <p:cond delay="0"/>
                                          </p:stCondLst>
                                        </p:cTn>
                                        <p:tgtEl>
                                          <p:spTgt spid="1028"/>
                                        </p:tgtEl>
                                        <p:attrNameLst>
                                          <p:attrName>style.visibility</p:attrName>
                                        </p:attrNameLst>
                                      </p:cBhvr>
                                      <p:to>
                                        <p:strVal val="visible"/>
                                      </p:to>
                                    </p:set>
                                    <p:animEffect transition="in" filter="fade">
                                      <p:cBhvr>
                                        <p:cTn id="207" dur="500"/>
                                        <p:tgtEl>
                                          <p:spTgt spid="1028"/>
                                        </p:tgtEl>
                                      </p:cBhvr>
                                    </p:animEffect>
                                  </p:childTnLst>
                                </p:cTn>
                              </p:par>
                            </p:childTnLst>
                          </p:cTn>
                        </p:par>
                        <p:par>
                          <p:cTn id="208" fill="hold">
                            <p:stCondLst>
                              <p:cond delay="5000"/>
                            </p:stCondLst>
                            <p:childTnLst>
                              <p:par>
                                <p:cTn id="209" presetID="0" presetClass="path" presetSubtype="0" accel="50000" decel="50000" fill="hold" nodeType="afterEffect">
                                  <p:stCondLst>
                                    <p:cond delay="0"/>
                                  </p:stCondLst>
                                  <p:childTnLst>
                                    <p:animMotion origin="layout" path="M -0.56433 0.29006 L -0.56433 0.29006 C -0.53542 0.27871 -0.50626 0.26922 -0.47748 0.25603 C -0.46199 0.24908 -0.44675 0.24075 -0.431 0.23496 C -0.41811 0.2301 -0.40482 0.22825 -0.3918 0.22431 C -0.37826 0.22038 -0.36472 0.21668 -0.35131 0.21158 C -0.34089 0.20765 -0.33074 0.2014 -0.32032 0.19677 C -0.3116 0.19306 -0.30261 0.19144 -0.29415 0.18635 C -0.27318 0.17362 -0.253 0.15765 -0.2323 0.14399 C -0.22397 0.13844 -0.21576 0.13288 -0.2073 0.12918 C -0.18594 0.11945 -0.16381 0.11598 -0.14298 0.10371 C -0.1418 0.10302 -0.14063 0.10209 -0.13933 0.10163 C -0.13542 0.10001 -0.13139 0.09955 -0.12748 0.09746 C -0.11264 0.0889 -0.09675 0.08404 -0.08347 0.06992 C -0.08139 0.06783 -0.07969 0.06482 -0.07748 0.06344 C -0.06134 0.05279 -0.04519 0.04214 -0.02865 0.03381 C -0.02305 0.03103 -0.01745 0.02894 -0.01199 0.02547 C -0.00782 0.02269 -0.00417 0.01783 -0.00014 0.01482 C 0.00143 0.01367 0.00312 0.01367 0.00468 0.01274 C 0.00637 0.01158 0.00937 0.00857 0.00937 0.00857 " pathEditMode="relative" ptsTypes="AAAAAAAAAAAAAAAAAAAA">
                                      <p:cBhvr>
                                        <p:cTn id="210"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1"/>
                  </p:tgtEl>
                </p:cond>
              </p:nextCondLst>
            </p:seq>
            <p:seq concurrent="1" nextAc="seek">
              <p:cTn id="211" restart="whenNotActive" fill="hold" evtFilter="cancelBubble" nodeType="interactiveSeq">
                <p:stCondLst>
                  <p:cond evt="onClick" delay="0">
                    <p:tgtEl>
                      <p:spTgt spid="60"/>
                    </p:tgtEl>
                  </p:cond>
                </p:stCondLst>
                <p:endSync evt="end" delay="0">
                  <p:rtn val="all"/>
                </p:endSync>
                <p:childTnLst>
                  <p:par>
                    <p:cTn id="212" fill="hold">
                      <p:stCondLst>
                        <p:cond delay="0"/>
                      </p:stCondLst>
                      <p:childTnLst>
                        <p:par>
                          <p:cTn id="213" fill="hold">
                            <p:stCondLst>
                              <p:cond delay="0"/>
                            </p:stCondLst>
                            <p:childTnLst>
                              <p:par>
                                <p:cTn id="214" presetID="0" presetClass="path" presetSubtype="0" accel="50000" decel="50000" fill="hold" nodeType="clickEffect">
                                  <p:stCondLst>
                                    <p:cond delay="0"/>
                                  </p:stCondLst>
                                  <p:childTnLst>
                                    <p:animMotion origin="layout" path="M -3.125E-6 4.07407E-6 L -3.125E-6 4.07407E-6 C -0.01432 0.00208 -0.02865 0.00301 -0.04297 0.00625 C -0.05599 0.00903 -0.04922 0.00764 -0.06315 0.01042 C -0.08542 0.02245 -0.06419 0.01227 -0.09297 0.02107 C -0.09857 0.02269 -0.10404 0.02546 -0.10964 0.02732 C -0.11471 0.02917 -0.11992 0.02986 -0.125 0.03171 C -0.13268 0.03426 -0.13998 0.03843 -0.14766 0.04005 C -0.1556 0.0419 -0.16354 0.04144 -0.17149 0.04213 C -0.1806 0.04445 -0.18985 0.04514 -0.19883 0.04861 C -0.24518 0.06644 -0.21914 0.06644 -0.26667 0.07824 C -0.27774 0.08102 -0.28893 0.08102 -0.3 0.08241 C -0.34375 0.10718 -0.30846 0.08889 -0.35482 0.10787 C -0.38034 0.11829 -0.38346 0.12245 -0.40833 0.12894 C -0.41862 0.13171 -0.42904 0.13218 -0.43932 0.13542 C -0.53242 0.16343 -0.46198 0.14838 -0.51432 0.15857 C -0.51901 0.16134 -0.5237 0.16482 -0.52865 0.16713 C -0.53294 0.16898 -0.53737 0.16968 -0.54167 0.1713 C -0.5461 0.17315 -0.55039 0.1757 -0.55482 0.17778 C -0.55833 0.17917 -0.56198 0.18009 -0.5655 0.18195 C -0.56758 0.18287 -0.5694 0.18519 -0.57149 0.18611 C -0.57787 0.18889 -0.5957 0.19005 -0.59883 0.19028 C -0.60326 0.19097 -0.60755 0.1919 -0.61198 0.19259 L -0.66784 0.19884 C -0.67344 0.20023 -0.67917 0.2 -0.68451 0.20301 L -0.69167 0.20741 C -0.69284 0.2088 -0.69388 0.21042 -0.69531 0.21157 C -0.69753 0.21343 -0.70235 0.21574 -0.70235 0.21574 C -0.70313 0.21782 -0.70365 0.2206 -0.70482 0.22222 C -0.70573 0.22361 -0.70716 0.22338 -0.70833 0.22431 C -0.71003 0.22546 -0.71159 0.22685 -0.71315 0.22847 C -0.72227 0.23773 -0.7224 0.23796 -0.72865 0.24537 L -0.73333 0.2581 C -0.73412 0.26019 -0.7349 0.2625 -0.73568 0.26435 C -0.73698 0.26736 -0.7375 0.2713 -0.73932 0.27292 C -0.7418 0.27523 -0.74479 0.27431 -0.74766 0.275 C -0.75274 0.27963 -0.75065 0.27917 -0.75352 0.27917 " pathEditMode="relative" ptsTypes="AAAAAAAAAAAAAAAAAAAAAAAAAAAAAAAAAAAAA">
                                      <p:cBhvr>
                                        <p:cTn id="215" dur="2000" fill="hold"/>
                                        <p:tgtEl>
                                          <p:spTgt spid="1028"/>
                                        </p:tgtEl>
                                        <p:attrNameLst>
                                          <p:attrName>ppt_x</p:attrName>
                                          <p:attrName>ppt_y</p:attrName>
                                        </p:attrNameLst>
                                      </p:cBhvr>
                                    </p:animMotion>
                                  </p:childTnLst>
                                </p:cTn>
                              </p:par>
                            </p:childTnLst>
                          </p:cTn>
                        </p:par>
                        <p:par>
                          <p:cTn id="216" fill="hold">
                            <p:stCondLst>
                              <p:cond delay="2000"/>
                            </p:stCondLst>
                            <p:childTnLst>
                              <p:par>
                                <p:cTn id="217" presetID="10" presetClass="exit" presetSubtype="0" fill="hold" nodeType="afterEffect">
                                  <p:stCondLst>
                                    <p:cond delay="0"/>
                                  </p:stCondLst>
                                  <p:childTnLst>
                                    <p:animEffect transition="out" filter="fade">
                                      <p:cBhvr>
                                        <p:cTn id="218" dur="500"/>
                                        <p:tgtEl>
                                          <p:spTgt spid="1028"/>
                                        </p:tgtEl>
                                      </p:cBhvr>
                                    </p:animEffect>
                                    <p:set>
                                      <p:cBhvr>
                                        <p:cTn id="219" dur="1" fill="hold">
                                          <p:stCondLst>
                                            <p:cond delay="499"/>
                                          </p:stCondLst>
                                        </p:cTn>
                                        <p:tgtEl>
                                          <p:spTgt spid="1028"/>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86"/>
                                        </p:tgtEl>
                                      </p:cBhvr>
                                    </p:animEffect>
                                    <p:set>
                                      <p:cBhvr>
                                        <p:cTn id="222" dur="1" fill="hold">
                                          <p:stCondLst>
                                            <p:cond delay="499"/>
                                          </p:stCondLst>
                                        </p:cTn>
                                        <p:tgtEl>
                                          <p:spTgt spid="86"/>
                                        </p:tgtEl>
                                        <p:attrNameLst>
                                          <p:attrName>style.visibility</p:attrName>
                                        </p:attrNameLst>
                                      </p:cBhvr>
                                      <p:to>
                                        <p:strVal val="hidden"/>
                                      </p:to>
                                    </p:set>
                                  </p:childTnLst>
                                </p:cTn>
                              </p:par>
                              <p:par>
                                <p:cTn id="223" presetID="10" presetClass="entr" presetSubtype="0" fill="hold" nodeType="withEffect">
                                  <p:stCondLst>
                                    <p:cond delay="0"/>
                                  </p:stCondLst>
                                  <p:childTnLst>
                                    <p:set>
                                      <p:cBhvr>
                                        <p:cTn id="224" dur="1" fill="hold">
                                          <p:stCondLst>
                                            <p:cond delay="0"/>
                                          </p:stCondLst>
                                        </p:cTn>
                                        <p:tgtEl>
                                          <p:spTgt spid="97"/>
                                        </p:tgtEl>
                                        <p:attrNameLst>
                                          <p:attrName>style.visibility</p:attrName>
                                        </p:attrNameLst>
                                      </p:cBhvr>
                                      <p:to>
                                        <p:strVal val="visible"/>
                                      </p:to>
                                    </p:set>
                                    <p:animEffect transition="in" filter="fade">
                                      <p:cBhvr>
                                        <p:cTn id="225" dur="2000"/>
                                        <p:tgtEl>
                                          <p:spTgt spid="97"/>
                                        </p:tgtEl>
                                      </p:cBhvr>
                                    </p:animEffect>
                                  </p:childTnLst>
                                </p:cTn>
                              </p:par>
                            </p:childTnLst>
                          </p:cTn>
                        </p:par>
                        <p:par>
                          <p:cTn id="226" fill="hold">
                            <p:stCondLst>
                              <p:cond delay="4000"/>
                            </p:stCondLst>
                            <p:childTnLst>
                              <p:par>
                                <p:cTn id="227" presetID="10" presetClass="exit" presetSubtype="0" fill="hold" nodeType="afterEffect">
                                  <p:stCondLst>
                                    <p:cond delay="0"/>
                                  </p:stCondLst>
                                  <p:childTnLst>
                                    <p:animEffect transition="out" filter="fade">
                                      <p:cBhvr>
                                        <p:cTn id="228" dur="500"/>
                                        <p:tgtEl>
                                          <p:spTgt spid="97"/>
                                        </p:tgtEl>
                                      </p:cBhvr>
                                    </p:animEffect>
                                    <p:set>
                                      <p:cBhvr>
                                        <p:cTn id="229" dur="1" fill="hold">
                                          <p:stCondLst>
                                            <p:cond delay="499"/>
                                          </p:stCondLst>
                                        </p:cTn>
                                        <p:tgtEl>
                                          <p:spTgt spid="97"/>
                                        </p:tgtEl>
                                        <p:attrNameLst>
                                          <p:attrName>style.visibility</p:attrName>
                                        </p:attrNameLst>
                                      </p:cBhvr>
                                      <p:to>
                                        <p:strVal val="hidden"/>
                                      </p:to>
                                    </p:set>
                                  </p:childTnLst>
                                </p:cTn>
                              </p:par>
                            </p:childTnLst>
                          </p:cTn>
                        </p:par>
                        <p:par>
                          <p:cTn id="230" fill="hold">
                            <p:stCondLst>
                              <p:cond delay="4500"/>
                            </p:stCondLst>
                            <p:childTnLst>
                              <p:par>
                                <p:cTn id="231" presetID="10" presetClass="entr" presetSubtype="0" fill="hold" nodeType="afterEffect">
                                  <p:stCondLst>
                                    <p:cond delay="0"/>
                                  </p:stCondLst>
                                  <p:childTnLst>
                                    <p:set>
                                      <p:cBhvr>
                                        <p:cTn id="232" dur="1" fill="hold">
                                          <p:stCondLst>
                                            <p:cond delay="0"/>
                                          </p:stCondLst>
                                        </p:cTn>
                                        <p:tgtEl>
                                          <p:spTgt spid="1028"/>
                                        </p:tgtEl>
                                        <p:attrNameLst>
                                          <p:attrName>style.visibility</p:attrName>
                                        </p:attrNameLst>
                                      </p:cBhvr>
                                      <p:to>
                                        <p:strVal val="visible"/>
                                      </p:to>
                                    </p:set>
                                    <p:animEffect transition="in" filter="fade">
                                      <p:cBhvr>
                                        <p:cTn id="233" dur="500"/>
                                        <p:tgtEl>
                                          <p:spTgt spid="1028"/>
                                        </p:tgtEl>
                                      </p:cBhvr>
                                    </p:animEffect>
                                  </p:childTnLst>
                                </p:cTn>
                              </p:par>
                            </p:childTnLst>
                          </p:cTn>
                        </p:par>
                        <p:par>
                          <p:cTn id="234" fill="hold">
                            <p:stCondLst>
                              <p:cond delay="5000"/>
                            </p:stCondLst>
                            <p:childTnLst>
                              <p:par>
                                <p:cTn id="235" presetID="0" presetClass="path" presetSubtype="0" accel="50000" decel="50000" fill="hold" nodeType="afterEffect">
                                  <p:stCondLst>
                                    <p:cond delay="0"/>
                                  </p:stCondLst>
                                  <p:childTnLst>
                                    <p:animMotion origin="layout" path="M -0.75352 0.27917 L -0.75352 0.27917 C -0.72071 0.2595 -0.68035 0.23635 -0.65352 0.20926 C -0.65079 0.20649 -0.64831 0.20186 -0.64519 0.2007 C -0.63035 0.19491 -0.61511 0.1926 -0.60001 0.18797 C -0.57813 0.18126 -0.55639 0.17315 -0.53451 0.1669 C -0.50717 0.15903 -0.47983 0.15255 -0.45235 0.14561 C -0.43816 0.14214 -0.42371 0.13936 -0.40951 0.13519 C -0.33842 0.11343 -0.39649 0.12964 -0.31186 0.11181 C -0.24545 0.09792 -0.2892 0.10255 -0.231 0.09908 L -0.20951 0.09075 C -0.18178 0.07917 -0.17514 0.0757 -0.15235 0.06737 C -0.14246 0.06366 -0.13269 0.0595 -0.12266 0.05672 C -0.11186 0.05394 -0.10105 0.05209 -0.0905 0.04839 C -0.08126 0.04514 -0.07227 0.03936 -0.06316 0.03565 C -0.05613 0.03288 -0.04675 0.03102 -0.03933 0.02917 C -0.03621 0.02755 -0.03256 0.02547 -0.02983 0.02292 C -0.02852 0.02176 -0.02761 0.01945 -0.02618 0.01876 C -0.02266 0.01667 -0.01902 0.01598 -0.0155 0.01436 C -0.01316 0.01227 -0.01081 0.00996 -0.00834 0.00811 C -0.00678 0.00695 -0.00509 0.00695 -0.00352 0.00602 C 0.00377 0.00116 -0.00144 0.00186 0.00364 0.00186 " pathEditMode="relative" ptsTypes="AAAAAAAAAAAAAAAAAAAAAA">
                                      <p:cBhvr>
                                        <p:cTn id="236"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0"/>
                  </p:tgtEl>
                </p:cond>
              </p:nextCondLst>
            </p:seq>
            <p:seq concurrent="1" nextAc="seek">
              <p:cTn id="237" restart="whenNotActive" fill="hold" evtFilter="cancelBubble" nodeType="interactiveSeq">
                <p:stCondLst>
                  <p:cond evt="onClick" delay="0">
                    <p:tgtEl>
                      <p:spTgt spid="73"/>
                    </p:tgtEl>
                  </p:cond>
                </p:stCondLst>
                <p:endSync evt="end" delay="0">
                  <p:rtn val="all"/>
                </p:endSync>
                <p:childTnLst>
                  <p:par>
                    <p:cTn id="238" fill="hold">
                      <p:stCondLst>
                        <p:cond delay="0"/>
                      </p:stCondLst>
                      <p:childTnLst>
                        <p:par>
                          <p:cTn id="239" fill="hold">
                            <p:stCondLst>
                              <p:cond delay="0"/>
                            </p:stCondLst>
                            <p:childTnLst>
                              <p:par>
                                <p:cTn id="240" presetID="10" presetClass="exit" presetSubtype="0" fill="hold" nodeType="withEffect">
                                  <p:stCondLst>
                                    <p:cond delay="0"/>
                                  </p:stCondLst>
                                  <p:childTnLst>
                                    <p:animEffect transition="out" filter="fade">
                                      <p:cBhvr>
                                        <p:cTn id="241" dur="500"/>
                                        <p:tgtEl>
                                          <p:spTgt spid="73"/>
                                        </p:tgtEl>
                                      </p:cBhvr>
                                    </p:animEffect>
                                    <p:set>
                                      <p:cBhvr>
                                        <p:cTn id="242" dur="1" fill="hold">
                                          <p:stCondLst>
                                            <p:cond delay="499"/>
                                          </p:stCondLst>
                                        </p:cTn>
                                        <p:tgtEl>
                                          <p:spTgt spid="73"/>
                                        </p:tgtEl>
                                        <p:attrNameLst>
                                          <p:attrName>style.visibility</p:attrName>
                                        </p:attrNameLst>
                                      </p:cBhvr>
                                      <p:to>
                                        <p:strVal val="hidden"/>
                                      </p:to>
                                    </p:set>
                                  </p:childTnLst>
                                </p:cTn>
                              </p:par>
                            </p:childTnLst>
                          </p:cTn>
                        </p:par>
                        <p:par>
                          <p:cTn id="243" fill="hold">
                            <p:stCondLst>
                              <p:cond delay="500"/>
                            </p:stCondLst>
                            <p:childTnLst>
                              <p:par>
                                <p:cTn id="244" presetID="10" presetClass="entr" presetSubtype="0" fill="hold" nodeType="afterEffect">
                                  <p:stCondLst>
                                    <p:cond delay="0"/>
                                  </p:stCondLst>
                                  <p:childTnLst>
                                    <p:set>
                                      <p:cBhvr>
                                        <p:cTn id="245" dur="1" fill="hold">
                                          <p:stCondLst>
                                            <p:cond delay="0"/>
                                          </p:stCondLst>
                                        </p:cTn>
                                        <p:tgtEl>
                                          <p:spTgt spid="53"/>
                                        </p:tgtEl>
                                        <p:attrNameLst>
                                          <p:attrName>style.visibility</p:attrName>
                                        </p:attrNameLst>
                                      </p:cBhvr>
                                      <p:to>
                                        <p:strVal val="visible"/>
                                      </p:to>
                                    </p:set>
                                    <p:animEffect transition="in" filter="fade">
                                      <p:cBhvr>
                                        <p:cTn id="246" dur="500"/>
                                        <p:tgtEl>
                                          <p:spTgt spid="53"/>
                                        </p:tgtEl>
                                      </p:cBhvr>
                                    </p:animEffect>
                                  </p:childTnLst>
                                  <p:subTnLst>
                                    <p:audio>
                                      <p:cMediaNode>
                                        <p:cTn display="0" masterRel="sameClick">
                                          <p:stCondLst>
                                            <p:cond evt="begin" delay="0">
                                              <p:tn val="24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73"/>
                  </p:tgtEl>
                </p:cond>
              </p:nextCondLst>
            </p:seq>
            <p:seq concurrent="1" nextAc="seek">
              <p:cTn id="247" restart="whenNotActive" fill="hold" evtFilter="cancelBubble" nodeType="interactiveSeq">
                <p:stCondLst>
                  <p:cond evt="onClick" delay="0">
                    <p:tgtEl>
                      <p:spTgt spid="72"/>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nodeType="withEffect">
                                  <p:stCondLst>
                                    <p:cond delay="0"/>
                                  </p:stCondLst>
                                  <p:childTnLst>
                                    <p:animEffect transition="out" filter="fade">
                                      <p:cBhvr>
                                        <p:cTn id="251" dur="500"/>
                                        <p:tgtEl>
                                          <p:spTgt spid="72"/>
                                        </p:tgtEl>
                                      </p:cBhvr>
                                    </p:animEffect>
                                    <p:set>
                                      <p:cBhvr>
                                        <p:cTn id="252" dur="1" fill="hold">
                                          <p:stCondLst>
                                            <p:cond delay="499"/>
                                          </p:stCondLst>
                                        </p:cTn>
                                        <p:tgtEl>
                                          <p:spTgt spid="72"/>
                                        </p:tgtEl>
                                        <p:attrNameLst>
                                          <p:attrName>style.visibility</p:attrName>
                                        </p:attrNameLst>
                                      </p:cBhvr>
                                      <p:to>
                                        <p:strVal val="hidden"/>
                                      </p:to>
                                    </p:set>
                                  </p:childTnLst>
                                </p:cTn>
                              </p:par>
                            </p:childTnLst>
                          </p:cTn>
                        </p:par>
                        <p:par>
                          <p:cTn id="253" fill="hold">
                            <p:stCondLst>
                              <p:cond delay="500"/>
                            </p:stCondLst>
                            <p:childTnLst>
                              <p:par>
                                <p:cTn id="254" presetID="10" presetClass="entr" presetSubtype="0" fill="hold" nodeType="afterEffect">
                                  <p:stCondLst>
                                    <p:cond delay="0"/>
                                  </p:stCondLst>
                                  <p:childTnLst>
                                    <p:set>
                                      <p:cBhvr>
                                        <p:cTn id="255" dur="1" fill="hold">
                                          <p:stCondLst>
                                            <p:cond delay="0"/>
                                          </p:stCondLst>
                                        </p:cTn>
                                        <p:tgtEl>
                                          <p:spTgt spid="52"/>
                                        </p:tgtEl>
                                        <p:attrNameLst>
                                          <p:attrName>style.visibility</p:attrName>
                                        </p:attrNameLst>
                                      </p:cBhvr>
                                      <p:to>
                                        <p:strVal val="visible"/>
                                      </p:to>
                                    </p:set>
                                    <p:animEffect transition="in" filter="fade">
                                      <p:cBhvr>
                                        <p:cTn id="256" dur="500"/>
                                        <p:tgtEl>
                                          <p:spTgt spid="52"/>
                                        </p:tgtEl>
                                      </p:cBhvr>
                                    </p:animEffect>
                                  </p:childTnLst>
                                  <p:subTnLst>
                                    <p:audio>
                                      <p:cMediaNode>
                                        <p:cTn display="0" masterRel="sameClick">
                                          <p:stCondLst>
                                            <p:cond evt="begin" delay="0">
                                              <p:tn val="25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72"/>
                  </p:tgtEl>
                </p:cond>
              </p:nextCondLst>
            </p:seq>
            <p:seq concurrent="1" nextAc="seek">
              <p:cTn id="257" restart="whenNotActive" fill="hold" evtFilter="cancelBubble" nodeType="interactiveSeq">
                <p:stCondLst>
                  <p:cond evt="onClick" delay="0">
                    <p:tgtEl>
                      <p:spTgt spid="64"/>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nodeType="withEffect">
                                  <p:stCondLst>
                                    <p:cond delay="0"/>
                                  </p:stCondLst>
                                  <p:childTnLst>
                                    <p:animEffect transition="out" filter="fade">
                                      <p:cBhvr>
                                        <p:cTn id="261" dur="500"/>
                                        <p:tgtEl>
                                          <p:spTgt spid="64"/>
                                        </p:tgtEl>
                                      </p:cBhvr>
                                    </p:animEffect>
                                    <p:set>
                                      <p:cBhvr>
                                        <p:cTn id="262" dur="1" fill="hold">
                                          <p:stCondLst>
                                            <p:cond delay="499"/>
                                          </p:stCondLst>
                                        </p:cTn>
                                        <p:tgtEl>
                                          <p:spTgt spid="64"/>
                                        </p:tgtEl>
                                        <p:attrNameLst>
                                          <p:attrName>style.visibility</p:attrName>
                                        </p:attrNameLst>
                                      </p:cBhvr>
                                      <p:to>
                                        <p:strVal val="hidden"/>
                                      </p:to>
                                    </p:set>
                                  </p:childTnLst>
                                </p:cTn>
                              </p:par>
                            </p:childTnLst>
                          </p:cTn>
                        </p:par>
                        <p:par>
                          <p:cTn id="263" fill="hold">
                            <p:stCondLst>
                              <p:cond delay="500"/>
                            </p:stCondLst>
                            <p:childTnLst>
                              <p:par>
                                <p:cTn id="264" presetID="10" presetClass="entr" presetSubtype="0" fill="hold" nodeType="afterEffect">
                                  <p:stCondLst>
                                    <p:cond delay="0"/>
                                  </p:stCondLst>
                                  <p:childTnLst>
                                    <p:set>
                                      <p:cBhvr>
                                        <p:cTn id="265" dur="1" fill="hold">
                                          <p:stCondLst>
                                            <p:cond delay="0"/>
                                          </p:stCondLst>
                                        </p:cTn>
                                        <p:tgtEl>
                                          <p:spTgt spid="51"/>
                                        </p:tgtEl>
                                        <p:attrNameLst>
                                          <p:attrName>style.visibility</p:attrName>
                                        </p:attrNameLst>
                                      </p:cBhvr>
                                      <p:to>
                                        <p:strVal val="visible"/>
                                      </p:to>
                                    </p:set>
                                    <p:animEffect transition="in" filter="fade">
                                      <p:cBhvr>
                                        <p:cTn id="266" dur="500"/>
                                        <p:tgtEl>
                                          <p:spTgt spid="51"/>
                                        </p:tgtEl>
                                      </p:cBhvr>
                                    </p:animEffect>
                                  </p:childTnLst>
                                  <p:subTnLst>
                                    <p:audio>
                                      <p:cMediaNode>
                                        <p:cTn display="0" masterRel="sameClick">
                                          <p:stCondLst>
                                            <p:cond evt="begin" delay="0">
                                              <p:tn val="26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64"/>
                  </p:tgtEl>
                </p:cond>
              </p:nextCondLst>
            </p:seq>
            <p:seq concurrent="1" nextAc="seek">
              <p:cTn id="267" restart="whenNotActive" fill="hold" evtFilter="cancelBubble" nodeType="interactiveSeq">
                <p:stCondLst>
                  <p:cond evt="onClick" delay="0">
                    <p:tgtEl>
                      <p:spTgt spid="57"/>
                    </p:tgtEl>
                  </p:cond>
                </p:stCondLst>
                <p:endSync evt="end" delay="0">
                  <p:rtn val="all"/>
                </p:endSync>
                <p:childTnLst>
                  <p:par>
                    <p:cTn id="268" fill="hold">
                      <p:stCondLst>
                        <p:cond delay="0"/>
                      </p:stCondLst>
                      <p:childTnLst>
                        <p:par>
                          <p:cTn id="269" fill="hold">
                            <p:stCondLst>
                              <p:cond delay="0"/>
                            </p:stCondLst>
                            <p:childTnLst>
                              <p:par>
                                <p:cTn id="270" presetID="10" presetClass="exit" presetSubtype="0" fill="hold" nodeType="withEffect">
                                  <p:stCondLst>
                                    <p:cond delay="0"/>
                                  </p:stCondLst>
                                  <p:childTnLst>
                                    <p:animEffect transition="out" filter="fade">
                                      <p:cBhvr>
                                        <p:cTn id="271" dur="500"/>
                                        <p:tgtEl>
                                          <p:spTgt spid="57"/>
                                        </p:tgtEl>
                                      </p:cBhvr>
                                    </p:animEffect>
                                    <p:set>
                                      <p:cBhvr>
                                        <p:cTn id="272" dur="1" fill="hold">
                                          <p:stCondLst>
                                            <p:cond delay="499"/>
                                          </p:stCondLst>
                                        </p:cTn>
                                        <p:tgtEl>
                                          <p:spTgt spid="57"/>
                                        </p:tgtEl>
                                        <p:attrNameLst>
                                          <p:attrName>style.visibility</p:attrName>
                                        </p:attrNameLst>
                                      </p:cBhvr>
                                      <p:to>
                                        <p:strVal val="hidden"/>
                                      </p:to>
                                    </p:set>
                                  </p:childTnLst>
                                </p:cTn>
                              </p:par>
                            </p:childTnLst>
                          </p:cTn>
                        </p:par>
                        <p:par>
                          <p:cTn id="273" fill="hold">
                            <p:stCondLst>
                              <p:cond delay="500"/>
                            </p:stCondLst>
                            <p:childTnLst>
                              <p:par>
                                <p:cTn id="274" presetID="10" presetClass="entr" presetSubtype="0" fill="hold" nodeType="afterEffect">
                                  <p:stCondLst>
                                    <p:cond delay="0"/>
                                  </p:stCondLst>
                                  <p:childTnLst>
                                    <p:set>
                                      <p:cBhvr>
                                        <p:cTn id="275" dur="1" fill="hold">
                                          <p:stCondLst>
                                            <p:cond delay="0"/>
                                          </p:stCondLst>
                                        </p:cTn>
                                        <p:tgtEl>
                                          <p:spTgt spid="50"/>
                                        </p:tgtEl>
                                        <p:attrNameLst>
                                          <p:attrName>style.visibility</p:attrName>
                                        </p:attrNameLst>
                                      </p:cBhvr>
                                      <p:to>
                                        <p:strVal val="visible"/>
                                      </p:to>
                                    </p:set>
                                    <p:animEffect transition="in" filter="fade">
                                      <p:cBhvr>
                                        <p:cTn id="276" dur="500"/>
                                        <p:tgtEl>
                                          <p:spTgt spid="50"/>
                                        </p:tgtEl>
                                      </p:cBhvr>
                                    </p:animEffect>
                                  </p:childTnLst>
                                  <p:subTnLst>
                                    <p:audio>
                                      <p:cMediaNode>
                                        <p:cTn display="0" masterRel="sameClick">
                                          <p:stCondLst>
                                            <p:cond evt="begin" delay="0">
                                              <p:tn val="27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57"/>
                  </p:tgtEl>
                </p:cond>
              </p:nextCondLst>
            </p:seq>
            <p:seq concurrent="1" nextAc="seek">
              <p:cTn id="277" restart="whenNotActive" fill="hold" evtFilter="cancelBubble" nodeType="interactiveSeq">
                <p:stCondLst>
                  <p:cond evt="onClick" delay="0">
                    <p:tgtEl>
                      <p:spTgt spid="55"/>
                    </p:tgtEl>
                  </p:cond>
                </p:stCondLst>
                <p:endSync evt="end" delay="0">
                  <p:rtn val="all"/>
                </p:endSync>
                <p:childTnLst>
                  <p:par>
                    <p:cTn id="278" fill="hold">
                      <p:stCondLst>
                        <p:cond delay="0"/>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500"/>
                                        <p:tgtEl>
                                          <p:spTgt spid="55"/>
                                        </p:tgtEl>
                                      </p:cBhvr>
                                    </p:animEffect>
                                    <p:set>
                                      <p:cBhvr>
                                        <p:cTn id="282" dur="1" fill="hold">
                                          <p:stCondLst>
                                            <p:cond delay="499"/>
                                          </p:stCondLst>
                                        </p:cTn>
                                        <p:tgtEl>
                                          <p:spTgt spid="55"/>
                                        </p:tgtEl>
                                        <p:attrNameLst>
                                          <p:attrName>style.visibility</p:attrName>
                                        </p:attrNameLst>
                                      </p:cBhvr>
                                      <p:to>
                                        <p:strVal val="hidden"/>
                                      </p:to>
                                    </p:set>
                                  </p:childTnLst>
                                </p:cTn>
                              </p:par>
                            </p:childTnLst>
                          </p:cTn>
                        </p:par>
                        <p:par>
                          <p:cTn id="283" fill="hold">
                            <p:stCondLst>
                              <p:cond delay="500"/>
                            </p:stCondLst>
                            <p:childTnLst>
                              <p:par>
                                <p:cTn id="284" presetID="10" presetClass="entr" presetSubtype="0" fill="hold" nodeType="afterEffect">
                                  <p:stCondLst>
                                    <p:cond delay="0"/>
                                  </p:stCondLst>
                                  <p:childTnLst>
                                    <p:set>
                                      <p:cBhvr>
                                        <p:cTn id="285" dur="1" fill="hold">
                                          <p:stCondLst>
                                            <p:cond delay="0"/>
                                          </p:stCondLst>
                                        </p:cTn>
                                        <p:tgtEl>
                                          <p:spTgt spid="49"/>
                                        </p:tgtEl>
                                        <p:attrNameLst>
                                          <p:attrName>style.visibility</p:attrName>
                                        </p:attrNameLst>
                                      </p:cBhvr>
                                      <p:to>
                                        <p:strVal val="visible"/>
                                      </p:to>
                                    </p:set>
                                    <p:animEffect transition="in" filter="fade">
                                      <p:cBhvr>
                                        <p:cTn id="286" dur="500"/>
                                        <p:tgtEl>
                                          <p:spTgt spid="49"/>
                                        </p:tgtEl>
                                      </p:cBhvr>
                                    </p:animEffect>
                                  </p:childTnLst>
                                  <p:subTnLst>
                                    <p:audio>
                                      <p:cMediaNode>
                                        <p:cTn display="0" masterRel="sameClick">
                                          <p:stCondLst>
                                            <p:cond evt="begin" delay="0">
                                              <p:tn val="284"/>
                                            </p:cond>
                                          </p:stCondLst>
                                          <p:endCondLst>
                                            <p:cond evt="onStopAudio" delay="0">
                                              <p:tgtEl>
                                                <p:sldTgt/>
                                              </p:tgtEl>
                                            </p:cond>
                                          </p:endCondLst>
                                        </p:cTn>
                                        <p:tgtEl>
                                          <p:sndTgt r:embed="rId4" name="ting ting (1).wav"/>
                                        </p:tgtEl>
                                      </p:cMediaNode>
                                    </p:audio>
                                  </p:subTnLst>
                                </p:cTn>
                              </p:par>
                            </p:childTnLst>
                          </p:cTn>
                        </p:par>
                        <p:par>
                          <p:cTn id="287" fill="hold">
                            <p:stCondLst>
                              <p:cond delay="1000"/>
                            </p:stCondLst>
                            <p:childTnLst>
                              <p:par>
                                <p:cTn id="288" presetID="53" presetClass="entr" presetSubtype="16" fill="hold" nodeType="afterEffect">
                                  <p:stCondLst>
                                    <p:cond delay="0"/>
                                  </p:stCondLst>
                                  <p:childTnLst>
                                    <p:set>
                                      <p:cBhvr>
                                        <p:cTn id="289" dur="1" fill="hold">
                                          <p:stCondLst>
                                            <p:cond delay="0"/>
                                          </p:stCondLst>
                                        </p:cTn>
                                        <p:tgtEl>
                                          <p:spTgt spid="117"/>
                                        </p:tgtEl>
                                        <p:attrNameLst>
                                          <p:attrName>style.visibility</p:attrName>
                                        </p:attrNameLst>
                                      </p:cBhvr>
                                      <p:to>
                                        <p:strVal val="visible"/>
                                      </p:to>
                                    </p:set>
                                    <p:anim calcmode="lin" valueType="num">
                                      <p:cBhvr>
                                        <p:cTn id="290" dur="500" fill="hold"/>
                                        <p:tgtEl>
                                          <p:spTgt spid="117"/>
                                        </p:tgtEl>
                                        <p:attrNameLst>
                                          <p:attrName>ppt_w</p:attrName>
                                        </p:attrNameLst>
                                      </p:cBhvr>
                                      <p:tavLst>
                                        <p:tav tm="0">
                                          <p:val>
                                            <p:fltVal val="0"/>
                                          </p:val>
                                        </p:tav>
                                        <p:tav tm="100000">
                                          <p:val>
                                            <p:strVal val="#ppt_w"/>
                                          </p:val>
                                        </p:tav>
                                      </p:tavLst>
                                    </p:anim>
                                    <p:anim calcmode="lin" valueType="num">
                                      <p:cBhvr>
                                        <p:cTn id="291" dur="500" fill="hold"/>
                                        <p:tgtEl>
                                          <p:spTgt spid="117"/>
                                        </p:tgtEl>
                                        <p:attrNameLst>
                                          <p:attrName>ppt_h</p:attrName>
                                        </p:attrNameLst>
                                      </p:cBhvr>
                                      <p:tavLst>
                                        <p:tav tm="0">
                                          <p:val>
                                            <p:fltVal val="0"/>
                                          </p:val>
                                        </p:tav>
                                        <p:tav tm="100000">
                                          <p:val>
                                            <p:strVal val="#ppt_h"/>
                                          </p:val>
                                        </p:tav>
                                      </p:tavLst>
                                    </p:anim>
                                    <p:animEffect transition="in" filter="fade">
                                      <p:cBhvr>
                                        <p:cTn id="292" dur="500"/>
                                        <p:tgtEl>
                                          <p:spTgt spid="117"/>
                                        </p:tgtEl>
                                      </p:cBhvr>
                                    </p:animEffect>
                                  </p:childTnLst>
                                  <p:subTnLst>
                                    <p:audio>
                                      <p:cMediaNode>
                                        <p:cTn display="0" masterRel="sameClick">
                                          <p:stCondLst>
                                            <p:cond evt="begin" delay="0">
                                              <p:tn val="288"/>
                                            </p:cond>
                                          </p:stCondLst>
                                          <p:endCondLst>
                                            <p:cond evt="onStopAudio" delay="0">
                                              <p:tgtEl>
                                                <p:sldTgt/>
                                              </p:tgtEl>
                                            </p:cond>
                                          </p:endCondLst>
                                        </p:cTn>
                                        <p:tgtEl>
                                          <p:sndTgt r:embed="rId5" name="Tieng-yeah-tre-con-www_nhacchuongvui_com.wav"/>
                                        </p:tgtEl>
                                      </p:cMediaNode>
                                    </p:audio>
                                  </p:subTnLst>
                                </p:cTn>
                              </p:par>
                              <p:par>
                                <p:cTn id="293" presetID="53" presetClass="entr" presetSubtype="16" fill="hold" grpId="0" nodeType="withEffect">
                                  <p:stCondLst>
                                    <p:cond delay="0"/>
                                  </p:stCondLst>
                                  <p:childTnLst>
                                    <p:set>
                                      <p:cBhvr>
                                        <p:cTn id="294" dur="1" fill="hold">
                                          <p:stCondLst>
                                            <p:cond delay="0"/>
                                          </p:stCondLst>
                                        </p:cTn>
                                        <p:tgtEl>
                                          <p:spTgt spid="115"/>
                                        </p:tgtEl>
                                        <p:attrNameLst>
                                          <p:attrName>style.visibility</p:attrName>
                                        </p:attrNameLst>
                                      </p:cBhvr>
                                      <p:to>
                                        <p:strVal val="visible"/>
                                      </p:to>
                                    </p:set>
                                    <p:anim calcmode="lin" valueType="num">
                                      <p:cBhvr>
                                        <p:cTn id="295" dur="500" fill="hold"/>
                                        <p:tgtEl>
                                          <p:spTgt spid="115"/>
                                        </p:tgtEl>
                                        <p:attrNameLst>
                                          <p:attrName>ppt_w</p:attrName>
                                        </p:attrNameLst>
                                      </p:cBhvr>
                                      <p:tavLst>
                                        <p:tav tm="0">
                                          <p:val>
                                            <p:fltVal val="0"/>
                                          </p:val>
                                        </p:tav>
                                        <p:tav tm="100000">
                                          <p:val>
                                            <p:strVal val="#ppt_w"/>
                                          </p:val>
                                        </p:tav>
                                      </p:tavLst>
                                    </p:anim>
                                    <p:anim calcmode="lin" valueType="num">
                                      <p:cBhvr>
                                        <p:cTn id="296" dur="500" fill="hold"/>
                                        <p:tgtEl>
                                          <p:spTgt spid="115"/>
                                        </p:tgtEl>
                                        <p:attrNameLst>
                                          <p:attrName>ppt_h</p:attrName>
                                        </p:attrNameLst>
                                      </p:cBhvr>
                                      <p:tavLst>
                                        <p:tav tm="0">
                                          <p:val>
                                            <p:fltVal val="0"/>
                                          </p:val>
                                        </p:tav>
                                        <p:tav tm="100000">
                                          <p:val>
                                            <p:strVal val="#ppt_h"/>
                                          </p:val>
                                        </p:tav>
                                      </p:tavLst>
                                    </p:anim>
                                    <p:animEffect transition="in" filter="fade">
                                      <p:cBhvr>
                                        <p:cTn id="297" dur="500"/>
                                        <p:tgtEl>
                                          <p:spTgt spid="115"/>
                                        </p:tgtEl>
                                      </p:cBhvr>
                                    </p:animEffect>
                                  </p:childTnLst>
                                  <p:subTnLst>
                                    <p:audio>
                                      <p:cMediaNode>
                                        <p:cTn display="0" masterRel="sameClick">
                                          <p:stCondLst>
                                            <p:cond evt="begin" delay="0">
                                              <p:tn val="293"/>
                                            </p:cond>
                                          </p:stCondLst>
                                          <p:endCondLst>
                                            <p:cond evt="onStopAudio" delay="0">
                                              <p:tgtEl>
                                                <p:sldTgt/>
                                              </p:tgtEl>
                                            </p:cond>
                                          </p:endCondLst>
                                        </p:cTn>
                                        <p:tgtEl>
                                          <p:sndTgt r:embed="rId5" name="Tieng-yeah-tre-con-www_nhacchuongvui_com.wav"/>
                                        </p:tgtEl>
                                      </p:cMediaNode>
                                    </p:audio>
                                  </p:subTnLst>
                                </p:cTn>
                              </p:par>
                              <p:par>
                                <p:cTn id="298" presetID="53" presetClass="entr" presetSubtype="16" fill="hold" nodeType="withEffect">
                                  <p:stCondLst>
                                    <p:cond delay="0"/>
                                  </p:stCondLst>
                                  <p:childTnLst>
                                    <p:set>
                                      <p:cBhvr>
                                        <p:cTn id="299" dur="1" fill="hold">
                                          <p:stCondLst>
                                            <p:cond delay="0"/>
                                          </p:stCondLst>
                                        </p:cTn>
                                        <p:tgtEl>
                                          <p:spTgt spid="116"/>
                                        </p:tgtEl>
                                        <p:attrNameLst>
                                          <p:attrName>style.visibility</p:attrName>
                                        </p:attrNameLst>
                                      </p:cBhvr>
                                      <p:to>
                                        <p:strVal val="visible"/>
                                      </p:to>
                                    </p:set>
                                    <p:anim calcmode="lin" valueType="num">
                                      <p:cBhvr>
                                        <p:cTn id="300" dur="500" fill="hold"/>
                                        <p:tgtEl>
                                          <p:spTgt spid="116"/>
                                        </p:tgtEl>
                                        <p:attrNameLst>
                                          <p:attrName>ppt_w</p:attrName>
                                        </p:attrNameLst>
                                      </p:cBhvr>
                                      <p:tavLst>
                                        <p:tav tm="0">
                                          <p:val>
                                            <p:fltVal val="0"/>
                                          </p:val>
                                        </p:tav>
                                        <p:tav tm="100000">
                                          <p:val>
                                            <p:strVal val="#ppt_w"/>
                                          </p:val>
                                        </p:tav>
                                      </p:tavLst>
                                    </p:anim>
                                    <p:anim calcmode="lin" valueType="num">
                                      <p:cBhvr>
                                        <p:cTn id="301" dur="500" fill="hold"/>
                                        <p:tgtEl>
                                          <p:spTgt spid="116"/>
                                        </p:tgtEl>
                                        <p:attrNameLst>
                                          <p:attrName>ppt_h</p:attrName>
                                        </p:attrNameLst>
                                      </p:cBhvr>
                                      <p:tavLst>
                                        <p:tav tm="0">
                                          <p:val>
                                            <p:fltVal val="0"/>
                                          </p:val>
                                        </p:tav>
                                        <p:tav tm="100000">
                                          <p:val>
                                            <p:strVal val="#ppt_h"/>
                                          </p:val>
                                        </p:tav>
                                      </p:tavLst>
                                    </p:anim>
                                    <p:animEffect transition="in" filter="fade">
                                      <p:cBhvr>
                                        <p:cTn id="302" dur="500"/>
                                        <p:tgtEl>
                                          <p:spTgt spid="116"/>
                                        </p:tgtEl>
                                      </p:cBhvr>
                                    </p:animEffect>
                                  </p:childTnLst>
                                  <p:subTnLst>
                                    <p:audio>
                                      <p:cMediaNode>
                                        <p:cTn display="0" masterRel="sameClick">
                                          <p:stCondLst>
                                            <p:cond evt="begin" delay="0">
                                              <p:tn val="29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55"/>
                  </p:tgtEl>
                </p:cond>
              </p:nextCondLst>
            </p:seq>
            <p:seq concurrent="1" nextAc="seek">
              <p:cTn id="303" restart="whenNotActive" fill="hold" evtFilter="cancelBubble" nodeType="interactiveSeq">
                <p:stCondLst>
                  <p:cond evt="onClick" delay="0">
                    <p:tgtEl>
                      <p:spTgt spid="89"/>
                    </p:tgtEl>
                  </p:cond>
                </p:stCondLst>
                <p:endSync evt="end" delay="0">
                  <p:rtn val="all"/>
                </p:endSync>
                <p:childTnLst>
                  <p:par>
                    <p:cTn id="304" fill="hold">
                      <p:stCondLst>
                        <p:cond delay="0"/>
                      </p:stCondLst>
                      <p:childTnLst>
                        <p:par>
                          <p:cTn id="305" fill="hold">
                            <p:stCondLst>
                              <p:cond delay="0"/>
                            </p:stCondLst>
                            <p:childTnLst>
                              <p:par>
                                <p:cTn id="306" presetID="10" presetClass="exit" presetSubtype="0" fill="hold" grpId="0" nodeType="clickEffect">
                                  <p:stCondLst>
                                    <p:cond delay="0"/>
                                  </p:stCondLst>
                                  <p:childTnLst>
                                    <p:animEffect transition="out" filter="fade">
                                      <p:cBhvr>
                                        <p:cTn id="307" dur="500"/>
                                        <p:tgtEl>
                                          <p:spTgt spid="89"/>
                                        </p:tgtEl>
                                      </p:cBhvr>
                                    </p:animEffect>
                                    <p:set>
                                      <p:cBhvr>
                                        <p:cTn id="308"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09" restart="whenNotActive" fill="hold" evtFilter="cancelBubble" nodeType="interactiveSeq">
                <p:stCondLst>
                  <p:cond evt="onClick" delay="0">
                    <p:tgtEl>
                      <p:spTgt spid="90"/>
                    </p:tgtEl>
                  </p:cond>
                </p:stCondLst>
                <p:endSync evt="end" delay="0">
                  <p:rtn val="all"/>
                </p:endSync>
                <p:childTnLst>
                  <p:par>
                    <p:cTn id="310" fill="hold">
                      <p:stCondLst>
                        <p:cond delay="0"/>
                      </p:stCondLst>
                      <p:childTnLst>
                        <p:par>
                          <p:cTn id="311" fill="hold">
                            <p:stCondLst>
                              <p:cond delay="0"/>
                            </p:stCondLst>
                            <p:childTnLst>
                              <p:par>
                                <p:cTn id="312" presetID="10" presetClass="exit" presetSubtype="0" fill="hold" grpId="0" nodeType="clickEffect">
                                  <p:stCondLst>
                                    <p:cond delay="0"/>
                                  </p:stCondLst>
                                  <p:childTnLst>
                                    <p:animEffect transition="out" filter="fade">
                                      <p:cBhvr>
                                        <p:cTn id="313" dur="500"/>
                                        <p:tgtEl>
                                          <p:spTgt spid="90"/>
                                        </p:tgtEl>
                                      </p:cBhvr>
                                    </p:animEffect>
                                    <p:set>
                                      <p:cBhvr>
                                        <p:cTn id="314"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15" restart="whenNotActive" fill="hold" evtFilter="cancelBubble" nodeType="interactiveSeq">
                <p:stCondLst>
                  <p:cond evt="onClick" delay="0">
                    <p:tgtEl>
                      <p:spTgt spid="91"/>
                    </p:tgtEl>
                  </p:cond>
                </p:stCondLst>
                <p:endSync evt="end" delay="0">
                  <p:rtn val="all"/>
                </p:endSync>
                <p:childTnLst>
                  <p:par>
                    <p:cTn id="316" fill="hold">
                      <p:stCondLst>
                        <p:cond delay="0"/>
                      </p:stCondLst>
                      <p:childTnLst>
                        <p:par>
                          <p:cTn id="317" fill="hold">
                            <p:stCondLst>
                              <p:cond delay="0"/>
                            </p:stCondLst>
                            <p:childTnLst>
                              <p:par>
                                <p:cTn id="318" presetID="10" presetClass="exit" presetSubtype="0" fill="hold" grpId="0" nodeType="clickEffect">
                                  <p:stCondLst>
                                    <p:cond delay="0"/>
                                  </p:stCondLst>
                                  <p:childTnLst>
                                    <p:animEffect transition="out" filter="fade">
                                      <p:cBhvr>
                                        <p:cTn id="319" dur="500"/>
                                        <p:tgtEl>
                                          <p:spTgt spid="91"/>
                                        </p:tgtEl>
                                      </p:cBhvr>
                                    </p:animEffect>
                                    <p:set>
                                      <p:cBhvr>
                                        <p:cTn id="320"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21" restart="whenNotActive" fill="hold" evtFilter="cancelBubble" nodeType="interactiveSeq">
                <p:stCondLst>
                  <p:cond evt="onClick" delay="0">
                    <p:tgtEl>
                      <p:spTgt spid="92"/>
                    </p:tgtEl>
                  </p:cond>
                </p:stCondLst>
                <p:endSync evt="end" delay="0">
                  <p:rtn val="all"/>
                </p:endSync>
                <p:childTnLst>
                  <p:par>
                    <p:cTn id="322" fill="hold">
                      <p:stCondLst>
                        <p:cond delay="0"/>
                      </p:stCondLst>
                      <p:childTnLst>
                        <p:par>
                          <p:cTn id="323" fill="hold">
                            <p:stCondLst>
                              <p:cond delay="0"/>
                            </p:stCondLst>
                            <p:childTnLst>
                              <p:par>
                                <p:cTn id="324" presetID="10" presetClass="exit" presetSubtype="0" fill="hold" grpId="0" nodeType="clickEffect">
                                  <p:stCondLst>
                                    <p:cond delay="0"/>
                                  </p:stCondLst>
                                  <p:childTnLst>
                                    <p:animEffect transition="out" filter="fade">
                                      <p:cBhvr>
                                        <p:cTn id="325" dur="500"/>
                                        <p:tgtEl>
                                          <p:spTgt spid="92"/>
                                        </p:tgtEl>
                                      </p:cBhvr>
                                    </p:animEffect>
                                    <p:set>
                                      <p:cBhvr>
                                        <p:cTn id="326"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27" restart="whenNotActive" fill="hold" evtFilter="cancelBubble" nodeType="interactiveSeq">
                <p:stCondLst>
                  <p:cond evt="onClick" delay="0">
                    <p:tgtEl>
                      <p:spTgt spid="93"/>
                    </p:tgtEl>
                  </p:cond>
                </p:stCondLst>
                <p:endSync evt="end" delay="0">
                  <p:rtn val="all"/>
                </p:endSync>
                <p:childTnLst>
                  <p:par>
                    <p:cTn id="328" fill="hold">
                      <p:stCondLst>
                        <p:cond delay="0"/>
                      </p:stCondLst>
                      <p:childTnLst>
                        <p:par>
                          <p:cTn id="329" fill="hold">
                            <p:stCondLst>
                              <p:cond delay="0"/>
                            </p:stCondLst>
                            <p:childTnLst>
                              <p:par>
                                <p:cTn id="330" presetID="10" presetClass="exit" presetSubtype="0" fill="hold" grpId="0" nodeType="clickEffect">
                                  <p:stCondLst>
                                    <p:cond delay="0"/>
                                  </p:stCondLst>
                                  <p:childTnLst>
                                    <p:animEffect transition="out" filter="fade">
                                      <p:cBhvr>
                                        <p:cTn id="331" dur="500"/>
                                        <p:tgtEl>
                                          <p:spTgt spid="93"/>
                                        </p:tgtEl>
                                      </p:cBhvr>
                                    </p:animEffect>
                                    <p:set>
                                      <p:cBhvr>
                                        <p:cTn id="332"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89" grpId="0" animBg="1"/>
      <p:bldP spid="90" grpId="0" animBg="1"/>
      <p:bldP spid="91" grpId="0" animBg="1"/>
      <p:bldP spid="92" grpId="0" animBg="1"/>
      <p:bldP spid="93" grpId="0" animBg="1"/>
      <p:bldP spid="1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28" name="Picture 27">
            <a:hlinkClick r:id="rId5" action="ppaction://hlinksldjump"/>
          </p:cNvPr>
          <p:cNvPicPr>
            <a:picLocks noChangeAspect="1"/>
          </p:cNvPicPr>
          <p:nvPr/>
        </p:nvPicPr>
        <p:blipFill>
          <a:blip r:embed="rId6"/>
          <a:stretch>
            <a:fillRect/>
          </a:stretch>
        </p:blipFill>
        <p:spPr>
          <a:xfrm>
            <a:off x="-230523" y="5569631"/>
            <a:ext cx="1407196" cy="1499123"/>
          </a:xfrm>
          <a:prstGeom prst="rect">
            <a:avLst/>
          </a:prstGeom>
        </p:spPr>
      </p:pic>
      <p:sp>
        <p:nvSpPr>
          <p:cNvPr id="41" name="Rectangle: Rounded Corners 40"/>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Nhắc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cộng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43" name="Rectangle: Rounded Corners 42"/>
          <p:cNvSpPr/>
          <p:nvPr/>
        </p:nvSpPr>
        <p:spPr>
          <a:xfrm>
            <a:off x="1390650" y="4108095"/>
            <a:ext cx="9964753" cy="135925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Muốn cộng hai phân số có cùng mẫu số, ta cộng hai tử số với nhau và giữ nguyên mẫu số.</a:t>
            </a:r>
            <a:endParaRPr kumimoji="0" lang="en-US" sz="32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0942B7-F955-2256-3EA7-78F2423EC6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ADB3293A-22D4-2F7B-32C4-0CEA71E38E08}"/>
              </a:ext>
            </a:extLst>
          </p:cNvPr>
          <p:cNvPicPr>
            <a:picLocks noChangeAspect="1"/>
          </p:cNvPicPr>
          <p:nvPr/>
        </p:nvPicPr>
        <p:blipFill>
          <a:blip r:embed="rId5"/>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736EB46A-F78A-DBFA-4D46-2928AD0BB8D9}"/>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8B7A0D3-03D2-1BF5-07E2-2548105EBA76}"/>
              </a:ext>
            </a:extLst>
          </p:cNvPr>
          <p:cNvSpPr txBox="1"/>
          <p:nvPr/>
        </p:nvSpPr>
        <p:spPr>
          <a:xfrm>
            <a:off x="973394" y="412955"/>
            <a:ext cx="10176387"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a:t>
            </a:r>
            <a:r>
              <a:rPr lang="en-US" sz="4400" b="1" dirty="0" err="1">
                <a:solidFill>
                  <a:prstClr val="black"/>
                </a:solidFill>
                <a:latin typeface="Cambria" panose="02040503050406030204" pitchFamily="18" charset="0"/>
                <a:ea typeface="Cambria" panose="02040503050406030204" pitchFamily="18" charset="0"/>
              </a:rPr>
              <a:t>Nhắc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trừ</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phân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số</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có</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mẫu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số</a:t>
            </a:r>
            <a:r>
              <a:rPr lang="en-US" sz="4400" b="1" dirty="0">
                <a:solidFill>
                  <a:prstClr val="black"/>
                </a:solidFill>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FCB51FA-2909-C37D-0F72-4162433D7E22}"/>
              </a:ext>
            </a:extLst>
          </p:cNvPr>
          <p:cNvSpPr/>
          <p:nvPr/>
        </p:nvSpPr>
        <p:spPr>
          <a:xfrm>
            <a:off x="1390650" y="4108095"/>
            <a:ext cx="9964753" cy="16545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dirty="0">
                <a:solidFill>
                  <a:srgbClr val="FF0000"/>
                </a:solidFill>
                <a:latin typeface="Cambria" panose="02040503050406030204" pitchFamily="18" charset="0"/>
                <a:ea typeface="Cambria" panose="02040503050406030204" pitchFamily="18" charset="0"/>
              </a:rPr>
              <a:t>Muốn trừ hai phân số có cùng mẫu số, ta lấy tử số của phân số thứ nhất trừ đi tử số của phân số thứ hai và giữ nguyên mẫu số.</a:t>
            </a:r>
            <a:endParaRPr lang="en-US" sz="3200" dirty="0">
              <a:solidFill>
                <a:srgbClr val="FF0000"/>
              </a:solidFill>
              <a:latin typeface="Cambria" panose="02040503050406030204" pitchFamily="18" charset="0"/>
              <a:ea typeface="Cambria" panose="02040503050406030204" pitchFamily="18" charset="0"/>
            </a:endParaRPr>
          </a:p>
        </p:txBody>
      </p:sp>
      <p:pic>
        <p:nvPicPr>
          <p:cNvPr id="7" name="Picture 6" descr="Káº¿t quáº£ hÃ¬nh áº£nh cho right wrong tick icon">
            <a:extLst>
              <a:ext uri="{FF2B5EF4-FFF2-40B4-BE49-F238E27FC236}">
                <a16:creationId xmlns:a16="http://schemas.microsoft.com/office/drawing/2014/main" id="{9F2439B5-794B-02A1-2B7C-D439C1C2E29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D47A9B-66E4-87A5-E264-AFBDEF0C52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BBC6ED3C-1936-CFBF-2451-E0F7C70534FF}"/>
              </a:ext>
            </a:extLst>
          </p:cNvPr>
          <p:cNvPicPr>
            <a:picLocks noChangeAspect="1"/>
          </p:cNvPicPr>
          <p:nvPr/>
        </p:nvPicPr>
        <p:blipFill>
          <a:blip r:embed="rId5"/>
          <a:stretch>
            <a:fillRect/>
          </a:stretch>
        </p:blipFill>
        <p:spPr>
          <a:xfrm>
            <a:off x="-230523" y="5569631"/>
            <a:ext cx="1407196" cy="1499123"/>
          </a:xfrm>
          <a:prstGeom prst="rect">
            <a:avLst/>
          </a:prstGeom>
        </p:spPr>
      </p:pic>
      <mc:AlternateContent xmlns:mc="http://schemas.openxmlformats.org/markup-compatibility/2006">
        <mc:Choice xmlns:a14="http://schemas.microsoft.com/office/drawing/2010/main" Requires="a14">
          <p:sp>
            <p:nvSpPr>
              <p:cNvPr id="4" name="Rectangle: Rounded Corners 3">
                <a:extLst>
                  <a:ext uri="{FF2B5EF4-FFF2-40B4-BE49-F238E27FC236}">
                    <a16:creationId xmlns:a16="http://schemas.microsoft.com/office/drawing/2014/main" id="{E1E8B895-4937-1F5C-EDD1-75A1E85F80F7}"/>
                  </a:ext>
                </a:extLst>
              </p:cNvPr>
              <p:cNvSpPr/>
              <p:nvPr/>
            </p:nvSpPr>
            <p:spPr>
              <a:xfrm>
                <a:off x="854552" y="235975"/>
                <a:ext cx="10500851" cy="23357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5400" dirty="0">
                    <a:effectLst/>
                    <a:latin typeface="Cambria" panose="02040503050406030204" pitchFamily="18" charset="0"/>
                    <a:ea typeface="Cambria" panose="02040503050406030204" pitchFamily="18" charset="0"/>
                  </a:rPr>
                  <a:t>3. Tính </a:t>
                </a:r>
                <a14:m>
                  <m:oMath xmlns:m="http://schemas.openxmlformats.org/officeDocument/2006/math">
                    <m:f>
                      <m:fPr>
                        <m:ctrlPr>
                          <a:rPr lang="en-US" sz="5400" i="1">
                            <a:effectLst/>
                            <a:latin typeface="Cambria Math" panose="02040503050406030204" pitchFamily="18" charset="0"/>
                          </a:rPr>
                        </m:ctrlPr>
                      </m:fPr>
                      <m:num>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5400" i="1">
                            <a:effectLst/>
                            <a:latin typeface="Cambria Math" panose="02040503050406030204" pitchFamily="18" charset="0"/>
                          </a:rPr>
                        </m:ctrlPr>
                      </m:fPr>
                      <m:num>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10</m:t>
                        </m:r>
                      </m:den>
                    </m:f>
                  </m:oMath>
                </a14:m>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4" name="Rectangle: Rounded Corners 3">
                <a:extLst>
                  <a:ext uri="{FF2B5EF4-FFF2-40B4-BE49-F238E27FC236}">
                    <a16:creationId xmlns:a16="http://schemas.microsoft.com/office/drawing/2014/main" id="{E1E8B895-4937-1F5C-EDD1-75A1E85F80F7}"/>
                  </a:ext>
                </a:extLst>
              </p:cNvPr>
              <p:cNvSpPr>
                <a:spLocks noRot="1" noChangeAspect="1" noMove="1" noResize="1" noEditPoints="1" noAdjustHandles="1" noChangeArrowheads="1" noChangeShapeType="1" noTextEdit="1"/>
              </p:cNvSpPr>
              <p:nvPr/>
            </p:nvSpPr>
            <p:spPr>
              <a:xfrm>
                <a:off x="854552" y="235975"/>
                <a:ext cx="10500851" cy="2335775"/>
              </a:xfrm>
              <a:prstGeom prst="roundRect">
                <a:avLst/>
              </a:prstGeom>
              <a:blipFill>
                <a:blip r:embed="rId6"/>
                <a:stretch>
                  <a:fillRect/>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Rounded Corners 5">
                <a:extLst>
                  <a:ext uri="{FF2B5EF4-FFF2-40B4-BE49-F238E27FC236}">
                    <a16:creationId xmlns:a16="http://schemas.microsoft.com/office/drawing/2014/main" id="{8616BE42-4C56-2697-B093-D0064609DFA9}"/>
                  </a:ext>
                </a:extLst>
              </p:cNvPr>
              <p:cNvSpPr/>
              <p:nvPr/>
            </p:nvSpPr>
            <p:spPr>
              <a:xfrm>
                <a:off x="1390650" y="4108095"/>
                <a:ext cx="9964753" cy="16164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14:m>
                  <m:oMathPara xmlns:m="http://schemas.openxmlformats.org/officeDocument/2006/math">
                    <m:oMathParaPr>
                      <m:jc m:val="centerGroup"/>
                    </m:oMathParaPr>
                    <m:oMath xmlns:m="http://schemas.openxmlformats.org/officeDocument/2006/math">
                      <m:f>
                        <m:fPr>
                          <m:ctrlPr>
                            <a:rPr lang="en-US" sz="4400" b="1" i="1" smtClean="0">
                              <a:solidFill>
                                <a:srgbClr val="FF0000"/>
                              </a:solidFill>
                            </a:rPr>
                          </m:ctrlPr>
                        </m:fPr>
                        <m:num>
                          <m:r>
                            <a:rPr lang="en-US" sz="4400" b="1" i="1">
                              <a:solidFill>
                                <a:srgbClr val="FF0000"/>
                              </a:solidFill>
                            </a:rPr>
                            <m:t>𝟕</m:t>
                          </m:r>
                        </m:num>
                        <m:den>
                          <m:r>
                            <a:rPr lang="en-US" sz="4400" b="1" i="1">
                              <a:solidFill>
                                <a:srgbClr val="FF0000"/>
                              </a:solidFill>
                            </a:rPr>
                            <m:t>𝟏𝟎</m:t>
                          </m:r>
                        </m:den>
                      </m:f>
                      <m:r>
                        <a:rPr lang="en-US" sz="4400" b="1" i="1">
                          <a:solidFill>
                            <a:srgbClr val="FF0000"/>
                          </a:solidFill>
                        </a:rPr>
                        <m:t>+</m:t>
                      </m:r>
                      <m:f>
                        <m:fPr>
                          <m:ctrlPr>
                            <a:rPr lang="en-US" sz="4400" b="1" i="1">
                              <a:solidFill>
                                <a:srgbClr val="FF0000"/>
                              </a:solidFill>
                            </a:rPr>
                          </m:ctrlPr>
                        </m:fPr>
                        <m:num>
                          <m:r>
                            <a:rPr lang="en-US" sz="4400" b="1" i="1">
                              <a:solidFill>
                                <a:srgbClr val="FF0000"/>
                              </a:solidFill>
                            </a:rPr>
                            <m:t>𝟔</m:t>
                          </m:r>
                        </m:num>
                        <m:den>
                          <m:r>
                            <a:rPr lang="en-US" sz="4400" b="1" i="1">
                              <a:solidFill>
                                <a:srgbClr val="FF0000"/>
                              </a:solidFill>
                            </a:rPr>
                            <m:t>𝟏𝟎</m:t>
                          </m:r>
                        </m:den>
                      </m:f>
                      <m:r>
                        <a:rPr lang="en-US" sz="4400" b="1" i="1">
                          <a:solidFill>
                            <a:srgbClr val="FF0000"/>
                          </a:solidFill>
                        </a:rPr>
                        <m:t>=</m:t>
                      </m:r>
                      <m:f>
                        <m:fPr>
                          <m:ctrlPr>
                            <a:rPr lang="en-US" sz="4400" b="1" i="1">
                              <a:solidFill>
                                <a:srgbClr val="FF0000"/>
                              </a:solidFill>
                            </a:rPr>
                          </m:ctrlPr>
                        </m:fPr>
                        <m:num>
                          <m:r>
                            <a:rPr lang="en-US" sz="4400" b="1" i="1">
                              <a:solidFill>
                                <a:srgbClr val="FF0000"/>
                              </a:solidFill>
                            </a:rPr>
                            <m:t>𝟕</m:t>
                          </m:r>
                          <m:r>
                            <a:rPr lang="en-US" sz="4400" b="1" i="1">
                              <a:solidFill>
                                <a:srgbClr val="FF0000"/>
                              </a:solidFill>
                            </a:rPr>
                            <m:t>+</m:t>
                          </m:r>
                          <m:r>
                            <a:rPr lang="en-US" sz="4400" b="1" i="1">
                              <a:solidFill>
                                <a:srgbClr val="FF0000"/>
                              </a:solidFill>
                            </a:rPr>
                            <m:t>𝟔</m:t>
                          </m:r>
                        </m:num>
                        <m:den>
                          <m:r>
                            <a:rPr lang="en-US" sz="4400" b="1" i="1">
                              <a:solidFill>
                                <a:srgbClr val="FF0000"/>
                              </a:solidFill>
                            </a:rPr>
                            <m:t>𝟏𝟎</m:t>
                          </m:r>
                        </m:den>
                      </m:f>
                      <m:r>
                        <a:rPr lang="en-US" sz="4400" b="1" i="1">
                          <a:solidFill>
                            <a:srgbClr val="FF0000"/>
                          </a:solidFill>
                        </a:rPr>
                        <m:t>=</m:t>
                      </m:r>
                      <m:f>
                        <m:fPr>
                          <m:ctrlPr>
                            <a:rPr lang="en-US" sz="4400" b="1" i="1">
                              <a:solidFill>
                                <a:srgbClr val="FF0000"/>
                              </a:solidFill>
                            </a:rPr>
                          </m:ctrlPr>
                        </m:fPr>
                        <m:num>
                          <m:r>
                            <a:rPr lang="en-US" sz="4400" b="1" i="1">
                              <a:solidFill>
                                <a:srgbClr val="FF0000"/>
                              </a:solidFill>
                            </a:rPr>
                            <m:t>𝟏𝟑</m:t>
                          </m:r>
                        </m:num>
                        <m:den>
                          <m:r>
                            <a:rPr lang="en-US" sz="4400" b="1" i="1">
                              <a:solidFill>
                                <a:srgbClr val="FF0000"/>
                              </a:solidFill>
                            </a:rPr>
                            <m:t>𝟏𝟎</m:t>
                          </m:r>
                        </m:den>
                      </m:f>
                    </m:oMath>
                  </m:oMathPara>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p:sp>
            <p:nvSpPr>
              <p:cNvPr id="6" name="Rectangle: Rounded Corners 5">
                <a:extLst>
                  <a:ext uri="{FF2B5EF4-FFF2-40B4-BE49-F238E27FC236}">
                    <a16:creationId xmlns:a16="http://schemas.microsoft.com/office/drawing/2014/main" id="{8616BE42-4C56-2697-B093-D0064609DFA9}"/>
                  </a:ext>
                </a:extLst>
              </p:cNvPr>
              <p:cNvSpPr>
                <a:spLocks noRot="1" noChangeAspect="1" noMove="1" noResize="1" noEditPoints="1" noAdjustHandles="1" noChangeArrowheads="1" noChangeShapeType="1" noTextEdit="1"/>
              </p:cNvSpPr>
              <p:nvPr/>
            </p:nvSpPr>
            <p:spPr>
              <a:xfrm>
                <a:off x="1390650" y="4108095"/>
                <a:ext cx="9964753" cy="1616430"/>
              </a:xfrm>
              <a:prstGeom prst="roundRect">
                <a:avLst/>
              </a:prstGeom>
              <a:blipFill>
                <a:blip r:embed="rId7"/>
                <a:stretch>
                  <a:fillRect/>
                </a:stretch>
              </a:blipFill>
              <a:ln/>
            </p:spPr>
            <p:txBody>
              <a:bodyPr/>
              <a:lstStyle/>
              <a:p>
                <a:r>
                  <a:rPr lang="en-US">
                    <a:noFill/>
                  </a:rPr>
                  <a:t> </a:t>
                </a:r>
              </a:p>
            </p:txBody>
          </p:sp>
        </mc:Fallback>
      </mc:AlternateContent>
      <p:pic>
        <p:nvPicPr>
          <p:cNvPr id="7" name="Picture 6" descr="Káº¿t quáº£ hÃ¬nh áº£nh cho right wrong tick icon">
            <a:extLst>
              <a:ext uri="{FF2B5EF4-FFF2-40B4-BE49-F238E27FC236}">
                <a16:creationId xmlns:a16="http://schemas.microsoft.com/office/drawing/2014/main" id="{8960170B-6883-F25E-05FC-DED82F8F502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8ECB9-8972-8AD9-64A7-D93855B1A3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E66F5AA0-1C23-DBE6-4F84-E30F495682F4}"/>
              </a:ext>
            </a:extLst>
          </p:cNvPr>
          <p:cNvPicPr>
            <a:picLocks noChangeAspect="1"/>
          </p:cNvPicPr>
          <p:nvPr/>
        </p:nvPicPr>
        <p:blipFill>
          <a:blip r:embed="rId5"/>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DDD0E8FC-4E5A-2A99-A8B3-75BD081203BE}"/>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71239FD-BD30-34C8-AB7C-A1DE20076EC2}"/>
                  </a:ext>
                </a:extLst>
              </p:cNvPr>
              <p:cNvSpPr txBox="1"/>
              <p:nvPr/>
            </p:nvSpPr>
            <p:spPr>
              <a:xfrm>
                <a:off x="973394" y="412955"/>
                <a:ext cx="10176387" cy="1692707"/>
              </a:xfrm>
              <a:prstGeom prst="rect">
                <a:avLst/>
              </a:prstGeom>
              <a:noFill/>
            </p:spPr>
            <p:txBody>
              <a:bodyPr wrap="square" rtlCol="0">
                <a:spAutoFit/>
              </a:bodyPr>
              <a:lstStyle/>
              <a:p>
                <a:pPr algn="ctr"/>
                <a:r>
                  <a:rPr lang="nl-NL" sz="7200" dirty="0">
                    <a:latin typeface="Cambria" panose="02040503050406030204" pitchFamily="18" charset="0"/>
                    <a:ea typeface="Cambria" panose="02040503050406030204" pitchFamily="18" charset="0"/>
                  </a:rPr>
                  <a:t>4. Tính </a:t>
                </a:r>
                <a14:m>
                  <m:oMath xmlns:m="http://schemas.openxmlformats.org/officeDocument/2006/math">
                    <m:f>
                      <m:fPr>
                        <m:ctrlPr>
                          <a:rPr lang="en-US" sz="7200" i="1"/>
                        </m:ctrlPr>
                      </m:fPr>
                      <m:num>
                        <m:r>
                          <a:rPr lang="en-US" sz="7200" i="1"/>
                          <m:t>11</m:t>
                        </m:r>
                      </m:num>
                      <m:den>
                        <m:r>
                          <a:rPr lang="en-US" sz="7200" i="1"/>
                          <m:t>15</m:t>
                        </m:r>
                      </m:den>
                    </m:f>
                    <m:r>
                      <a:rPr lang="en-US" sz="7200" i="1"/>
                      <m:t>−</m:t>
                    </m:r>
                    <m:f>
                      <m:fPr>
                        <m:ctrlPr>
                          <a:rPr lang="en-US" sz="7200" i="1"/>
                        </m:ctrlPr>
                      </m:fPr>
                      <m:num>
                        <m:r>
                          <a:rPr lang="en-US" sz="7200" i="1"/>
                          <m:t>7</m:t>
                        </m:r>
                      </m:num>
                      <m:den>
                        <m:r>
                          <a:rPr lang="en-US" sz="7200" i="1"/>
                          <m:t>15</m:t>
                        </m:r>
                      </m:den>
                    </m:f>
                  </m:oMath>
                </a14:m>
                <a:endParaRPr lang="en-US" sz="7200" dirty="0">
                  <a:latin typeface="Cambria" panose="02040503050406030204" pitchFamily="18" charset="0"/>
                  <a:ea typeface="Cambria" panose="02040503050406030204" pitchFamily="18" charset="0"/>
                </a:endParaRPr>
              </a:p>
            </p:txBody>
          </p:sp>
        </mc:Choice>
        <mc:Fallback>
          <p:sp>
            <p:nvSpPr>
              <p:cNvPr id="5" name="TextBox 4">
                <a:extLst>
                  <a:ext uri="{FF2B5EF4-FFF2-40B4-BE49-F238E27FC236}">
                    <a16:creationId xmlns:a16="http://schemas.microsoft.com/office/drawing/2014/main" id="{471239FD-BD30-34C8-AB7C-A1DE20076EC2}"/>
                  </a:ext>
                </a:extLst>
              </p:cNvPr>
              <p:cNvSpPr txBox="1">
                <a:spLocks noRot="1" noChangeAspect="1" noMove="1" noResize="1" noEditPoints="1" noAdjustHandles="1" noChangeArrowheads="1" noChangeShapeType="1" noTextEdit="1"/>
              </p:cNvSpPr>
              <p:nvPr/>
            </p:nvSpPr>
            <p:spPr>
              <a:xfrm>
                <a:off x="973394" y="412955"/>
                <a:ext cx="10176387" cy="1692707"/>
              </a:xfrm>
              <a:prstGeom prst="rect">
                <a:avLst/>
              </a:prstGeom>
              <a:blipFill>
                <a:blip r:embed="rId6"/>
                <a:stretch>
                  <a:fillRect b="-140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Rounded Corners 5">
                <a:extLst>
                  <a:ext uri="{FF2B5EF4-FFF2-40B4-BE49-F238E27FC236}">
                    <a16:creationId xmlns:a16="http://schemas.microsoft.com/office/drawing/2014/main" id="{CAB0AEF3-BA88-C443-6CF1-905E7ED977E1}"/>
                  </a:ext>
                </a:extLst>
              </p:cNvPr>
              <p:cNvSpPr/>
              <p:nvPr/>
            </p:nvSpPr>
            <p:spPr>
              <a:xfrm>
                <a:off x="1390650" y="4108095"/>
                <a:ext cx="9964753" cy="16164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14:m>
                  <m:oMathPara xmlns:m="http://schemas.openxmlformats.org/officeDocument/2006/math">
                    <m:oMathParaPr>
                      <m:jc m:val="centerGroup"/>
                    </m:oMathParaPr>
                    <m:oMath xmlns:m="http://schemas.openxmlformats.org/officeDocument/2006/math">
                      <m:f>
                        <m:fPr>
                          <m:ctrlPr>
                            <a:rPr lang="en-US" sz="4400" b="1" i="1" smtClean="0">
                              <a:solidFill>
                                <a:srgbClr val="FF0000"/>
                              </a:solidFill>
                            </a:rPr>
                          </m:ctrlPr>
                        </m:fPr>
                        <m:num>
                          <m:r>
                            <a:rPr lang="en-US" sz="4400" b="1" i="1">
                              <a:solidFill>
                                <a:srgbClr val="FF0000"/>
                              </a:solidFill>
                            </a:rPr>
                            <m:t>𝟏𝟏</m:t>
                          </m:r>
                        </m:num>
                        <m:den>
                          <m:r>
                            <a:rPr lang="en-US" sz="4400" b="1" i="1">
                              <a:solidFill>
                                <a:srgbClr val="FF0000"/>
                              </a:solidFill>
                            </a:rPr>
                            <m:t>𝟏𝟓</m:t>
                          </m:r>
                        </m:den>
                      </m:f>
                      <m:r>
                        <a:rPr lang="en-US" sz="4400" b="1" i="1">
                          <a:solidFill>
                            <a:srgbClr val="FF0000"/>
                          </a:solidFill>
                        </a:rPr>
                        <m:t>−</m:t>
                      </m:r>
                      <m:f>
                        <m:fPr>
                          <m:ctrlPr>
                            <a:rPr lang="en-US" sz="4400" b="1" i="1">
                              <a:solidFill>
                                <a:srgbClr val="FF0000"/>
                              </a:solidFill>
                            </a:rPr>
                          </m:ctrlPr>
                        </m:fPr>
                        <m:num>
                          <m:r>
                            <a:rPr lang="en-US" sz="4400" b="1" i="1">
                              <a:solidFill>
                                <a:srgbClr val="FF0000"/>
                              </a:solidFill>
                            </a:rPr>
                            <m:t>𝟕</m:t>
                          </m:r>
                        </m:num>
                        <m:den>
                          <m:r>
                            <a:rPr lang="en-US" sz="4400" b="1" i="1">
                              <a:solidFill>
                                <a:srgbClr val="FF0000"/>
                              </a:solidFill>
                            </a:rPr>
                            <m:t>𝟏𝟓</m:t>
                          </m:r>
                        </m:den>
                      </m:f>
                      <m:r>
                        <a:rPr lang="en-US" sz="4400" b="1" i="1">
                          <a:solidFill>
                            <a:srgbClr val="FF0000"/>
                          </a:solidFill>
                        </a:rPr>
                        <m:t>=</m:t>
                      </m:r>
                      <m:f>
                        <m:fPr>
                          <m:ctrlPr>
                            <a:rPr lang="en-US" sz="4400" b="1" i="1">
                              <a:solidFill>
                                <a:srgbClr val="FF0000"/>
                              </a:solidFill>
                            </a:rPr>
                          </m:ctrlPr>
                        </m:fPr>
                        <m:num>
                          <m:r>
                            <a:rPr lang="en-US" sz="4400" b="1" i="1">
                              <a:solidFill>
                                <a:srgbClr val="FF0000"/>
                              </a:solidFill>
                            </a:rPr>
                            <m:t>𝟏𝟏</m:t>
                          </m:r>
                          <m:r>
                            <a:rPr lang="en-US" sz="4400" b="1" i="1">
                              <a:solidFill>
                                <a:srgbClr val="FF0000"/>
                              </a:solidFill>
                            </a:rPr>
                            <m:t>−</m:t>
                          </m:r>
                          <m:r>
                            <a:rPr lang="en-US" sz="4400" b="1" i="1">
                              <a:solidFill>
                                <a:srgbClr val="FF0000"/>
                              </a:solidFill>
                            </a:rPr>
                            <m:t>𝟕</m:t>
                          </m:r>
                        </m:num>
                        <m:den>
                          <m:r>
                            <a:rPr lang="en-US" sz="4400" b="1" i="1">
                              <a:solidFill>
                                <a:srgbClr val="FF0000"/>
                              </a:solidFill>
                            </a:rPr>
                            <m:t>𝟏𝟓</m:t>
                          </m:r>
                        </m:den>
                      </m:f>
                      <m:r>
                        <a:rPr lang="en-US" sz="4400" b="1" i="1">
                          <a:solidFill>
                            <a:srgbClr val="FF0000"/>
                          </a:solidFill>
                        </a:rPr>
                        <m:t>=</m:t>
                      </m:r>
                      <m:f>
                        <m:fPr>
                          <m:ctrlPr>
                            <a:rPr lang="en-US" sz="4400" b="1" i="1">
                              <a:solidFill>
                                <a:srgbClr val="FF0000"/>
                              </a:solidFill>
                            </a:rPr>
                          </m:ctrlPr>
                        </m:fPr>
                        <m:num>
                          <m:r>
                            <a:rPr lang="en-US" sz="4400" b="1" i="1">
                              <a:solidFill>
                                <a:srgbClr val="FF0000"/>
                              </a:solidFill>
                            </a:rPr>
                            <m:t>𝟒</m:t>
                          </m:r>
                        </m:num>
                        <m:den>
                          <m:r>
                            <a:rPr lang="en-US" sz="4400" b="1" i="1">
                              <a:solidFill>
                                <a:srgbClr val="FF0000"/>
                              </a:solidFill>
                            </a:rPr>
                            <m:t>𝟏𝟓</m:t>
                          </m:r>
                        </m:den>
                      </m:f>
                    </m:oMath>
                  </m:oMathPara>
                </a14:m>
                <a:endParaRPr lang="en-US" sz="4400" b="1" dirty="0">
                  <a:solidFill>
                    <a:srgbClr val="FF0000"/>
                  </a:solidFill>
                  <a:latin typeface="Cambria" panose="02040503050406030204" pitchFamily="18" charset="0"/>
                  <a:ea typeface="Cambria" panose="02040503050406030204" pitchFamily="18" charset="0"/>
                </a:endParaRPr>
              </a:p>
            </p:txBody>
          </p:sp>
        </mc:Choice>
        <mc:Fallback>
          <p:sp>
            <p:nvSpPr>
              <p:cNvPr id="6" name="Rectangle: Rounded Corners 5">
                <a:extLst>
                  <a:ext uri="{FF2B5EF4-FFF2-40B4-BE49-F238E27FC236}">
                    <a16:creationId xmlns:a16="http://schemas.microsoft.com/office/drawing/2014/main" id="{CAB0AEF3-BA88-C443-6CF1-905E7ED977E1}"/>
                  </a:ext>
                </a:extLst>
              </p:cNvPr>
              <p:cNvSpPr>
                <a:spLocks noRot="1" noChangeAspect="1" noMove="1" noResize="1" noEditPoints="1" noAdjustHandles="1" noChangeArrowheads="1" noChangeShapeType="1" noTextEdit="1"/>
              </p:cNvSpPr>
              <p:nvPr/>
            </p:nvSpPr>
            <p:spPr>
              <a:xfrm>
                <a:off x="1390650" y="4108095"/>
                <a:ext cx="9964753" cy="1616430"/>
              </a:xfrm>
              <a:prstGeom prst="roundRect">
                <a:avLst/>
              </a:prstGeom>
              <a:blipFill>
                <a:blip r:embed="rId7"/>
                <a:stretch>
                  <a:fillRect/>
                </a:stretch>
              </a:blipFill>
              <a:ln/>
            </p:spPr>
            <p:txBody>
              <a:bodyPr/>
              <a:lstStyle/>
              <a:p>
                <a:r>
                  <a:rPr lang="en-US">
                    <a:noFill/>
                  </a:rPr>
                  <a:t> </a:t>
                </a:r>
              </a:p>
            </p:txBody>
          </p:sp>
        </mc:Fallback>
      </mc:AlternateContent>
      <p:pic>
        <p:nvPicPr>
          <p:cNvPr id="7" name="Picture 6" descr="Káº¿t quáº£ hÃ¬nh áº£nh cho right wrong tick icon">
            <a:extLst>
              <a:ext uri="{FF2B5EF4-FFF2-40B4-BE49-F238E27FC236}">
                <a16:creationId xmlns:a16="http://schemas.microsoft.com/office/drawing/2014/main" id="{B3F15A52-7661-4E8F-1D69-D4321B259B3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3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B2C329-0EFC-57AA-E733-BB4E0D2FCF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5" action="ppaction://hlinksldjump"/>
            <a:extLst>
              <a:ext uri="{FF2B5EF4-FFF2-40B4-BE49-F238E27FC236}">
                <a16:creationId xmlns:a16="http://schemas.microsoft.com/office/drawing/2014/main" id="{B5F01ED4-05E3-BBEA-7369-7E529CB56F2B}"/>
              </a:ext>
            </a:extLst>
          </p:cNvPr>
          <p:cNvPicPr>
            <a:picLocks noChangeAspect="1"/>
          </p:cNvPicPr>
          <p:nvPr/>
        </p:nvPicPr>
        <p:blipFill>
          <a:blip r:embed="rId6"/>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BE52E8F3-06B5-B1BD-4E7B-A4401B1501C2}"/>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18DA46C-EB62-9BC4-0947-ADEBD563D5BE}"/>
                  </a:ext>
                </a:extLst>
              </p:cNvPr>
              <p:cNvSpPr txBox="1"/>
              <p:nvPr/>
            </p:nvSpPr>
            <p:spPr>
              <a:xfrm>
                <a:off x="973394" y="412955"/>
                <a:ext cx="10176387" cy="1530099"/>
              </a:xfrm>
              <a:prstGeom prst="rect">
                <a:avLst/>
              </a:prstGeom>
              <a:noFill/>
            </p:spPr>
            <p:txBody>
              <a:bodyPr wrap="square" rtlCol="0">
                <a:spAutoFit/>
              </a:bodyPr>
              <a:lstStyle/>
              <a:p>
                <a:pPr algn="ctr"/>
                <a:r>
                  <a:rPr lang="nl-NL" sz="6600" dirty="0">
                    <a:latin typeface="Cambria" panose="02040503050406030204" pitchFamily="18" charset="0"/>
                    <a:ea typeface="Cambria" panose="02040503050406030204" pitchFamily="18" charset="0"/>
                  </a:rPr>
                  <a:t>5. Tính </a:t>
                </a:r>
                <a14:m>
                  <m:oMath xmlns:m="http://schemas.openxmlformats.org/officeDocument/2006/math">
                    <m:f>
                      <m:fPr>
                        <m:ctrlPr>
                          <a:rPr lang="en-US" sz="6600" i="1">
                            <a:latin typeface="Cambria Math" panose="02040503050406030204" pitchFamily="18" charset="0"/>
                          </a:rPr>
                        </m:ctrlPr>
                      </m:fPr>
                      <m:num>
                        <m:r>
                          <a:rPr lang="en-US" sz="6600" b="0" i="1" smtClean="0">
                            <a:latin typeface="Cambria Math" panose="02040503050406030204" pitchFamily="18" charset="0"/>
                          </a:rPr>
                          <m:t>9</m:t>
                        </m:r>
                      </m:num>
                      <m:den>
                        <m:r>
                          <a:rPr lang="en-US" sz="6600" i="1">
                            <a:latin typeface="Cambria Math" panose="02040503050406030204" pitchFamily="18" charset="0"/>
                          </a:rPr>
                          <m:t>1</m:t>
                        </m:r>
                        <m:r>
                          <a:rPr lang="en-US" sz="6600" b="0" i="1" smtClean="0">
                            <a:latin typeface="Cambria Math" panose="02040503050406030204" pitchFamily="18" charset="0"/>
                          </a:rPr>
                          <m:t>7</m:t>
                        </m:r>
                      </m:den>
                    </m:f>
                    <m:r>
                      <a:rPr lang="en-US" sz="6600" i="1">
                        <a:latin typeface="Cambria Math" panose="02040503050406030204" pitchFamily="18" charset="0"/>
                      </a:rPr>
                      <m:t>−</m:t>
                    </m:r>
                    <m:f>
                      <m:fPr>
                        <m:ctrlPr>
                          <a:rPr lang="en-US" sz="6600" i="1">
                            <a:latin typeface="Cambria Math" panose="02040503050406030204" pitchFamily="18" charset="0"/>
                          </a:rPr>
                        </m:ctrlPr>
                      </m:fPr>
                      <m:num>
                        <m:r>
                          <a:rPr lang="en-US" sz="6600" i="1">
                            <a:latin typeface="Cambria Math" panose="02040503050406030204" pitchFamily="18" charset="0"/>
                          </a:rPr>
                          <m:t>7</m:t>
                        </m:r>
                      </m:num>
                      <m:den>
                        <m:r>
                          <a:rPr lang="en-US" sz="6600" b="0" i="1" smtClean="0">
                            <a:latin typeface="Cambria Math" panose="02040503050406030204" pitchFamily="18" charset="0"/>
                          </a:rPr>
                          <m:t>17</m:t>
                        </m:r>
                      </m:den>
                    </m:f>
                  </m:oMath>
                </a14:m>
                <a:endParaRPr lang="en-US" sz="6600" dirty="0">
                  <a:latin typeface="Cambria" panose="02040503050406030204" pitchFamily="18" charset="0"/>
                  <a:ea typeface="Cambria" panose="02040503050406030204" pitchFamily="18" charset="0"/>
                </a:endParaRPr>
              </a:p>
            </p:txBody>
          </p:sp>
        </mc:Choice>
        <mc:Fallback>
          <p:sp>
            <p:nvSpPr>
              <p:cNvPr id="5" name="TextBox 4">
                <a:extLst>
                  <a:ext uri="{FF2B5EF4-FFF2-40B4-BE49-F238E27FC236}">
                    <a16:creationId xmlns:a16="http://schemas.microsoft.com/office/drawing/2014/main" id="{918DA46C-EB62-9BC4-0947-ADEBD563D5BE}"/>
                  </a:ext>
                </a:extLst>
              </p:cNvPr>
              <p:cNvSpPr txBox="1">
                <a:spLocks noRot="1" noChangeAspect="1" noMove="1" noResize="1" noEditPoints="1" noAdjustHandles="1" noChangeArrowheads="1" noChangeShapeType="1" noTextEdit="1"/>
              </p:cNvSpPr>
              <p:nvPr/>
            </p:nvSpPr>
            <p:spPr>
              <a:xfrm>
                <a:off x="973394" y="412955"/>
                <a:ext cx="10176387" cy="1530099"/>
              </a:xfrm>
              <a:prstGeom prst="rect">
                <a:avLst/>
              </a:prstGeom>
              <a:blipFill>
                <a:blip r:embed="rId7"/>
                <a:stretch>
                  <a:fillRect t="-1992" b="-143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Rounded Corners 14">
                <a:extLst>
                  <a:ext uri="{FF2B5EF4-FFF2-40B4-BE49-F238E27FC236}">
                    <a16:creationId xmlns:a16="http://schemas.microsoft.com/office/drawing/2014/main" id="{D9BCFA0C-50E9-8455-CF5D-401ED37EE07D}"/>
                  </a:ext>
                </a:extLst>
              </p:cNvPr>
              <p:cNvSpPr/>
              <p:nvPr/>
            </p:nvSpPr>
            <p:spPr>
              <a:xfrm>
                <a:off x="1390650" y="4108095"/>
                <a:ext cx="9964753" cy="135925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f>
                        <m:fPr>
                          <m:ctrlPr>
                            <a:rPr lang="en-US" sz="4400" b="1" i="1" smtClean="0">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𝟗</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smtClean="0">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𝟗</m:t>
                          </m:r>
                          <m:r>
                            <a:rPr lang="en-US" sz="4400" b="1" i="1">
                              <a:solidFill>
                                <a:srgbClr val="FF0000"/>
                              </a:solidFill>
                              <a:latin typeface="Cambria Math" panose="02040503050406030204" pitchFamily="18" charset="0"/>
                            </a:rPr>
                            <m:t>−</m:t>
                          </m:r>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𝟐</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oMath>
                  </m:oMathPara>
                </a14:m>
                <a:endParaRPr lang="en-US" sz="4400" b="1" dirty="0">
                  <a:solidFill>
                    <a:srgbClr val="FF0000"/>
                  </a:solidFill>
                  <a:latin typeface="Cambria" panose="02040503050406030204" pitchFamily="18" charset="0"/>
                  <a:ea typeface="Cambria" panose="02040503050406030204" pitchFamily="18" charset="0"/>
                </a:endParaRPr>
              </a:p>
            </p:txBody>
          </p:sp>
        </mc:Choice>
        <mc:Fallback>
          <p:sp>
            <p:nvSpPr>
              <p:cNvPr id="15" name="Rectangle: Rounded Corners 14">
                <a:extLst>
                  <a:ext uri="{FF2B5EF4-FFF2-40B4-BE49-F238E27FC236}">
                    <a16:creationId xmlns:a16="http://schemas.microsoft.com/office/drawing/2014/main" id="{D9BCFA0C-50E9-8455-CF5D-401ED37EE07D}"/>
                  </a:ext>
                </a:extLst>
              </p:cNvPr>
              <p:cNvSpPr>
                <a:spLocks noRot="1" noChangeAspect="1" noMove="1" noResize="1" noEditPoints="1" noAdjustHandles="1" noChangeArrowheads="1" noChangeShapeType="1" noTextEdit="1"/>
              </p:cNvSpPr>
              <p:nvPr/>
            </p:nvSpPr>
            <p:spPr>
              <a:xfrm>
                <a:off x="1390650" y="4108095"/>
                <a:ext cx="9964753" cy="1359255"/>
              </a:xfrm>
              <a:prstGeom prst="roundRect">
                <a:avLst/>
              </a:prstGeom>
              <a:blipFill>
                <a:blip r:embed="rId8"/>
                <a:stretch>
                  <a:fillRect/>
                </a:stretch>
              </a:blipFill>
              <a:ln/>
            </p:spPr>
            <p:txBody>
              <a:bodyPr/>
              <a:lstStyle/>
              <a:p>
                <a:r>
                  <a:rPr lang="en-US">
                    <a:noFill/>
                  </a:rPr>
                  <a:t> </a:t>
                </a:r>
              </a:p>
            </p:txBody>
          </p:sp>
        </mc:Fallback>
      </mc:AlternateContent>
      <p:pic>
        <p:nvPicPr>
          <p:cNvPr id="18" name="Picture 17" descr="Káº¿t quáº£ hÃ¬nh áº£nh cho right wrong tick icon">
            <a:extLst>
              <a:ext uri="{FF2B5EF4-FFF2-40B4-BE49-F238E27FC236}">
                <a16:creationId xmlns:a16="http://schemas.microsoft.com/office/drawing/2014/main" id="{73DBEB92-F639-16AB-D1FA-69F4735CDE5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7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389" name="图片 18">
            <a:extLst>
              <a:ext uri="{FF2B5EF4-FFF2-40B4-BE49-F238E27FC236}">
                <a16:creationId xmlns:a16="http://schemas.microsoft.com/office/drawing/2014/main" id="{D740985E-66D8-4E2F-91CE-B6D5181E5AD8}"/>
              </a:ext>
            </a:extLst>
          </p:cNvPr>
          <p:cNvPicPr>
            <a:picLocks noChangeAspect="1"/>
          </p:cNvPicPr>
          <p:nvPr/>
        </p:nvPicPr>
        <p:blipFill rotWithShape="1">
          <a:blip r:embed="rId3">
            <a:extLst>
              <a:ext uri="{28A0092B-C50C-407E-A947-70E740481C1C}">
                <a14:useLocalDpi xmlns:a14="http://schemas.microsoft.com/office/drawing/2010/main" val="0"/>
              </a:ext>
            </a:extLst>
          </a:blip>
          <a:srcRect l="66514" t="-1287" r="-681" b="83445"/>
          <a:stretch/>
        </p:blipFill>
        <p:spPr>
          <a:xfrm rot="20408546">
            <a:off x="-108370" y="-1067170"/>
            <a:ext cx="6116756" cy="4270500"/>
          </a:xfrm>
          <a:prstGeom prst="rect">
            <a:avLst/>
          </a:prstGeom>
        </p:spPr>
      </p:pic>
      <p:grpSp>
        <p:nvGrpSpPr>
          <p:cNvPr id="1116" name="Google Shape;1116;p39"/>
          <p:cNvGrpSpPr/>
          <p:nvPr/>
        </p:nvGrpSpPr>
        <p:grpSpPr>
          <a:xfrm>
            <a:off x="4402303" y="5529060"/>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53867" y="2703135"/>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grpSp>
      <p:grpSp>
        <p:nvGrpSpPr>
          <p:cNvPr id="1133" name="Google Shape;1133;p39"/>
          <p:cNvGrpSpPr/>
          <p:nvPr/>
        </p:nvGrpSpPr>
        <p:grpSpPr>
          <a:xfrm>
            <a:off x="7906651" y="5343494"/>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32453" y="1830195"/>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grpSp>
      <p:grpSp>
        <p:nvGrpSpPr>
          <p:cNvPr id="344" name="Google Shape;6400;p38"/>
          <p:cNvGrpSpPr/>
          <p:nvPr/>
        </p:nvGrpSpPr>
        <p:grpSpPr>
          <a:xfrm rot="21296139">
            <a:off x="342691" y="5372063"/>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41293" y="-82841"/>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16760" y="3878476"/>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grpSp>
      <p:grpSp>
        <p:nvGrpSpPr>
          <p:cNvPr id="370" name="Google Shape;6391;p38"/>
          <p:cNvGrpSpPr/>
          <p:nvPr/>
        </p:nvGrpSpPr>
        <p:grpSpPr>
          <a:xfrm>
            <a:off x="5263352" y="5196158"/>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grpSp>
      <p:pic>
        <p:nvPicPr>
          <p:cNvPr id="383" name="图片 6"/>
          <p:cNvPicPr>
            <a:picLocks noChangeAspect="1"/>
          </p:cNvPicPr>
          <p:nvPr/>
        </p:nvPicPr>
        <p:blipFill>
          <a:blip r:embed="rId4">
            <a:extLst>
              <a:ext uri="{28A0092B-C50C-407E-A947-70E740481C1C}">
                <a14:useLocalDpi xmlns:a14="http://schemas.microsoft.com/office/drawing/2010/main" val="0"/>
              </a:ext>
            </a:extLst>
          </a:blip>
          <a:srcRect t="21411" r="72269" b="-7056"/>
          <a:stretch>
            <a:fillRect/>
          </a:stretch>
        </p:blipFill>
        <p:spPr bwMode="auto">
          <a:xfrm>
            <a:off x="9165436" y="2536860"/>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243765" y="-343545"/>
            <a:ext cx="2696527" cy="3393383"/>
            <a:chOff x="5432822" y="-257660"/>
            <a:chExt cx="2022395" cy="2545037"/>
          </a:xfrm>
        </p:grpSpPr>
        <p:pic>
          <p:nvPicPr>
            <p:cNvPr id="169" name="Picture 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0" name="Rectangle 389"/>
          <p:cNvSpPr/>
          <p:nvPr/>
        </p:nvSpPr>
        <p:spPr>
          <a:xfrm rot="20460306">
            <a:off x="1127221" y="1071635"/>
            <a:ext cx="2592376" cy="1323439"/>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8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a:sym typeface="Arial"/>
              </a:rPr>
              <a:t>Toán</a:t>
            </a:r>
            <a:endParaRPr kumimoji="0" lang="en-US" sz="8000" b="0"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a:sym typeface="Arial"/>
            </a:endParaRPr>
          </a:p>
        </p:txBody>
      </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05145" y="4474323"/>
            <a:ext cx="2726171" cy="1514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C7FBAF-C03F-AB32-C6F4-8414BE974A76}"/>
              </a:ext>
            </a:extLst>
          </p:cNvPr>
          <p:cNvPicPr>
            <a:picLocks noChangeAspect="1"/>
          </p:cNvPicPr>
          <p:nvPr/>
        </p:nvPicPr>
        <p:blipFill>
          <a:blip r:embed="rId8"/>
          <a:stretch>
            <a:fillRect/>
          </a:stretch>
        </p:blipFill>
        <p:spPr>
          <a:xfrm>
            <a:off x="2383594" y="2777032"/>
            <a:ext cx="7443861" cy="1780186"/>
          </a:xfrm>
          <a:prstGeom prst="rect">
            <a:avLst/>
          </a:prstGeom>
        </p:spPr>
      </p:pic>
    </p:spTree>
    <p:extLst>
      <p:ext uri="{BB962C8B-B14F-4D97-AF65-F5344CB8AC3E}">
        <p14:creationId xmlns:p14="http://schemas.microsoft.com/office/powerpoint/2010/main" val="139179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439</Words>
  <Application>Microsoft Office PowerPoint</Application>
  <PresentationFormat>Widescreen</PresentationFormat>
  <Paragraphs>64</Paragraphs>
  <Slides>17</Slides>
  <Notes>12</Notes>
  <HiddenSlides>0</HiddenSlides>
  <MMClips>0</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1</vt:i4>
      </vt:variant>
      <vt:variant>
        <vt:lpstr>Slide Titles</vt:lpstr>
      </vt:variant>
      <vt:variant>
        <vt:i4>17</vt:i4>
      </vt:variant>
    </vt:vector>
  </HeadingPairs>
  <TitlesOfParts>
    <vt:vector size="38" baseType="lpstr">
      <vt:lpstr>Bahiana</vt:lpstr>
      <vt:lpstr>DengXian</vt:lpstr>
      <vt:lpstr>DengXian Light</vt:lpstr>
      <vt:lpstr>DFPOP1-W9</vt:lpstr>
      <vt:lpstr>Microsoft YaHei</vt:lpstr>
      <vt:lpstr>#9Slide04 SFU Fenice</vt:lpstr>
      <vt:lpstr>.VnBlack</vt:lpstr>
      <vt:lpstr>Arial</vt:lpstr>
      <vt:lpstr>Calibri</vt:lpstr>
      <vt:lpstr>Calibri Light</vt:lpstr>
      <vt:lpstr>Cambria</vt:lpstr>
      <vt:lpstr>Cambria Math</vt:lpstr>
      <vt:lpstr>Didact Gothic</vt:lpstr>
      <vt:lpstr>iCiel Cadena</vt:lpstr>
      <vt:lpstr>Times New Roman</vt:lpstr>
      <vt:lpstr>UTM Cookies</vt:lpstr>
      <vt:lpstr>UTM Staccato </vt:lpstr>
      <vt:lpstr>Math Mystery Escape Room by Slidesgo</vt:lpstr>
      <vt:lpstr>1_Office Theme</vt:lpstr>
      <vt:lpstr>1_Office 主题​​</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2024-02-16T01:35:05Z</dcterms:created>
  <dcterms:modified xsi:type="dcterms:W3CDTF">2024-02-16T02:18:17Z</dcterms:modified>
</cp:coreProperties>
</file>