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notesMasterIdLst>
    <p:notesMasterId r:id="rId23"/>
  </p:notesMasterIdLst>
  <p:sldIdLst>
    <p:sldId id="284" r:id="rId4"/>
    <p:sldId id="4411" r:id="rId5"/>
    <p:sldId id="257" r:id="rId6"/>
    <p:sldId id="495" r:id="rId7"/>
    <p:sldId id="285" r:id="rId8"/>
    <p:sldId id="498" r:id="rId9"/>
    <p:sldId id="497" r:id="rId10"/>
    <p:sldId id="4412" r:id="rId11"/>
    <p:sldId id="283" r:id="rId12"/>
    <p:sldId id="504" r:id="rId13"/>
    <p:sldId id="510" r:id="rId14"/>
    <p:sldId id="509" r:id="rId15"/>
    <p:sldId id="289" r:id="rId16"/>
    <p:sldId id="291" r:id="rId17"/>
    <p:sldId id="292" r:id="rId18"/>
    <p:sldId id="293" r:id="rId19"/>
    <p:sldId id="295" r:id="rId20"/>
    <p:sldId id="288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10F-7246-4BBD-BF5D-EA0516DEB958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17DB3-4A9B-49CE-AC96-47E8128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5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9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3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3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8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4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2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766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8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9.png"/><Relationship Id="rId7" Type="http://schemas.microsoft.com/office/2007/relationships/hdphoto" Target="../media/hdphoto3.wdp"/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slide" Target="slide13.xml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1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47.png"/><Relationship Id="rId5" Type="http://schemas.openxmlformats.org/officeDocument/2006/relationships/image" Target="../media/image83.png"/><Relationship Id="rId10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AD3D6-60A4-8769-6265-39BCD67C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" y="1657350"/>
            <a:ext cx="11386448" cy="1291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/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blipFill>
                <a:blip r:embed="rId3"/>
                <a:stretch>
                  <a:fillRect l="-8201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/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blipFill>
                <a:blip r:embed="rId4"/>
                <a:stretch>
                  <a:fillRect l="-820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/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blipFill>
                <a:blip r:embed="rId5"/>
                <a:stretch>
                  <a:fillRect l="-820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/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blipFill>
                <a:blip r:embed="rId6"/>
                <a:stretch>
                  <a:fillRect l="-773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DCE03-637C-F7AA-FDD2-2946A974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957262"/>
            <a:ext cx="5448300" cy="4600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4F6F0-8123-99E9-AE2B-45840A45E996}"/>
              </a:ext>
            </a:extLst>
          </p:cNvPr>
          <p:cNvSpPr txBox="1"/>
          <p:nvPr/>
        </p:nvSpPr>
        <p:spPr>
          <a:xfrm>
            <a:off x="523876" y="1971675"/>
            <a:ext cx="481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</m:oMath>
                </a14:m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1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kumimoji="0" lang="en-US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=?</m:t>
                    </m:r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9C1769B-58D6-6625-E23F-73C4358EF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17746-CA21-ACE3-779D-593E8CF3E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054" y="674681"/>
            <a:ext cx="4493141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A4109-5977-A6A5-3189-42493A79A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950" y="1247776"/>
            <a:ext cx="7921775" cy="3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D1C58-B582-9E17-40C3-3CEB9802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49" y="1571626"/>
            <a:ext cx="6082551" cy="438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287782D-63A8-DBF8-4CD8-EC56B22F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624713"/>
            <a:ext cx="5295900" cy="23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ra một băng giấy,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giấy, sau đó cắt đi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 giấy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blipFill>
                <a:blip r:embed="rId3"/>
                <a:stretch>
                  <a:fillRect l="-1396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7347125-AD20-4FE2-ED56-3C2E5EDA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2990850"/>
            <a:ext cx="3694579" cy="22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406C0-EBED-A8D8-DEFF-1FAB31D3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606469"/>
            <a:ext cx="4629150" cy="3437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/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1623C-6F19-4DEC-A0C1-E4794224230F}"/>
              </a:ext>
            </a:extLst>
          </p:cNvPr>
          <p:cNvSpPr txBox="1"/>
          <p:nvPr/>
        </p:nvSpPr>
        <p:spPr>
          <a:xfrm>
            <a:off x="676553" y="254768"/>
            <a:ext cx="10493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5C59C-B8EC-86AA-C6A6-F6C3AD9F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3525"/>
            <a:ext cx="11106150" cy="12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/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Ví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dụ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2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7D1CD-CD36-C278-A300-2DFEC469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90" y="2066779"/>
            <a:ext cx="506011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338</Words>
  <Application>Microsoft Office PowerPoint</Application>
  <PresentationFormat>Widescreen</PresentationFormat>
  <Paragraphs>41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Wingdings</vt:lpstr>
      <vt:lpstr>SlidesMania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2024-02-03T07:37:22Z</dcterms:created>
  <dcterms:modified xsi:type="dcterms:W3CDTF">2024-02-04T01:27:49Z</dcterms:modified>
</cp:coreProperties>
</file>