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0" r:id="rId1"/>
  </p:sldMasterIdLst>
  <p:notesMasterIdLst>
    <p:notesMasterId r:id="rId11"/>
  </p:notesMasterIdLst>
  <p:sldIdLst>
    <p:sldId id="276" r:id="rId2"/>
    <p:sldId id="262" r:id="rId3"/>
    <p:sldId id="285" r:id="rId4"/>
    <p:sldId id="264" r:id="rId5"/>
    <p:sldId id="270" r:id="rId6"/>
    <p:sldId id="271" r:id="rId7"/>
    <p:sldId id="272" r:id="rId8"/>
    <p:sldId id="287" r:id="rId9"/>
    <p:sldId id="340" r:id="rId10"/>
  </p:sldIdLst>
  <p:sldSz cx="9144000" cy="6858000" type="screen4x3"/>
  <p:notesSz cx="6858000" cy="9144000"/>
  <p:embeddedFontLst>
    <p:embeddedFont>
      <p:font typeface="#9Slide05 Aphrodite Pro" panose="020B0604020202020204" charset="0"/>
      <p:regular r:id="rId12"/>
    </p:embeddedFont>
    <p:embeddedFont>
      <p:font typeface="#9Slide07 HoneyCream" panose="020B0604020202020204" charset="0"/>
      <p:regular r:id="rId13"/>
    </p:embeddedFont>
    <p:embeddedFont>
      <p:font typeface="Cambria" panose="020405030504060302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670"/>
    <a:srgbClr val="FEEBE6"/>
    <a:srgbClr val="FCD7CE"/>
    <a:srgbClr val="DF8794"/>
    <a:srgbClr val="F9B5B2"/>
    <a:srgbClr val="8AD0BE"/>
    <a:srgbClr val="9D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41B3-1DF7-4DE7-9EFF-22CC70DDCBD0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14B04-3536-4AEC-BE93-A43E26986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4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3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1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3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6376739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440189" y="6035241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539401" y="311470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8574527" y="6035241"/>
            <a:ext cx="207969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88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2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8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59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6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8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83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2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DC20-58E8-4F96-83A5-EFEDA101A5EC}" type="datetimeFigureOut">
              <a:rPr lang="en-GB" smtClean="0"/>
              <a:t>17/04/2024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43DA8-B9AD-47E1-8E0E-2BE2E5E82A2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139755" y="-998963"/>
            <a:ext cx="490389" cy="6746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1384948" y="8278387"/>
            <a:ext cx="490389" cy="674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3674077" y="8615707"/>
            <a:ext cx="490389" cy="67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859689" y="-2147543"/>
            <a:ext cx="490389" cy="67464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3724" y="6388616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4767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Măng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47670"/>
                </a:solidFill>
                <a:effectLst/>
                <a:uLnTx/>
                <a:uFillTx/>
                <a:latin typeface="#9Slide07 HoneyCream" pitchFamily="2" charset="0"/>
                <a:ea typeface="+mn-ea"/>
                <a:cs typeface="+mn-cs"/>
              </a:rPr>
              <a:t> Non </a:t>
            </a:r>
            <a:endParaRPr lang="en-GB" sz="1800" dirty="0">
              <a:solidFill>
                <a:srgbClr val="F476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7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677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50" b="44200" l="1800" r="51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128" b="57661"/>
          <a:stretch/>
        </p:blipFill>
        <p:spPr>
          <a:xfrm>
            <a:off x="-612571" y="-516538"/>
            <a:ext cx="4551526" cy="2476742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49202" y="5"/>
            <a:ext cx="1150865" cy="1150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A0B4EA-91F8-1C02-3952-FB6BA18251EA}"/>
              </a:ext>
            </a:extLst>
          </p:cNvPr>
          <p:cNvSpPr txBox="1"/>
          <p:nvPr/>
        </p:nvSpPr>
        <p:spPr>
          <a:xfrm>
            <a:off x="-1308599" y="1304988"/>
            <a:ext cx="1110262" cy="457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 err="1">
                <a:solidFill>
                  <a:srgbClr val="F47670"/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Tiếng</a:t>
            </a:r>
            <a:r>
              <a:rPr lang="en-US" sz="4800" kern="0" dirty="0">
                <a:solidFill>
                  <a:srgbClr val="F47670"/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</a:t>
            </a:r>
            <a:r>
              <a:rPr lang="en-US" sz="4800" kern="0" dirty="0" err="1">
                <a:solidFill>
                  <a:srgbClr val="F47670"/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Việt</a:t>
            </a:r>
            <a:r>
              <a:rPr lang="en-US" sz="4800" kern="0" dirty="0">
                <a:solidFill>
                  <a:srgbClr val="F47670"/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3</a:t>
            </a:r>
            <a:endParaRPr lang="id-ID" sz="4800" kern="0" dirty="0">
              <a:solidFill>
                <a:srgbClr val="F47670"/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950" y="-973100"/>
            <a:ext cx="3848753" cy="38487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2" b="99110" l="0" r="99216">
                        <a14:foregroundMark x1="12353" y1="47626" x2="19412" y2="20326"/>
                        <a14:foregroundMark x1="14706" y1="33531" x2="12059" y2="45846"/>
                        <a14:foregroundMark x1="14020" y1="34125" x2="10882" y2="46884"/>
                        <a14:foregroundMark x1="23235" y1="27300" x2="78039" y2="82047"/>
                        <a14:foregroundMark x1="52353" y1="8160" x2="77451" y2="81306"/>
                        <a14:foregroundMark x1="19314" y1="24332" x2="24902" y2="28635"/>
                        <a14:foregroundMark x1="41373" y1="89021" x2="66667" y2="6825"/>
                        <a14:foregroundMark x1="30686" y1="9792" x2="30882" y2="88279"/>
                        <a14:foregroundMark x1="18137" y1="37092" x2="57745" y2="87834"/>
                        <a14:foregroundMark x1="33333" y1="12611" x2="86471" y2="37389"/>
                        <a14:foregroundMark x1="76765" y1="22107" x2="64020" y2="89318"/>
                        <a14:foregroundMark x1="39902" y1="13798" x2="38725" y2="87982"/>
                        <a14:foregroundMark x1="44216" y1="9792" x2="62745" y2="87240"/>
                        <a14:foregroundMark x1="63529" y1="10831" x2="82353" y2="47329"/>
                        <a14:foregroundMark x1="69510" y1="15579" x2="84706" y2="37389"/>
                        <a14:foregroundMark x1="13824" y1="32641" x2="10392" y2="49110"/>
                        <a14:foregroundMark x1="58137" y1="39021" x2="68824" y2="66766"/>
                        <a14:foregroundMark x1="40882" y1="19288" x2="47059" y2="47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7" y="309921"/>
            <a:ext cx="8153400" cy="6420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6937CC-7A7E-EE37-38ED-45034C7C2CB9}"/>
              </a:ext>
            </a:extLst>
          </p:cNvPr>
          <p:cNvSpPr txBox="1"/>
          <p:nvPr/>
        </p:nvSpPr>
        <p:spPr>
          <a:xfrm>
            <a:off x="1798983" y="2364598"/>
            <a:ext cx="5655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: 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279480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0940"/>
            <a:ext cx="9229725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95192" y="184399"/>
            <a:ext cx="9431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bản tin và tìm thông tin ứng với các mục nêu bên dưới.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8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id="{188D9060-562C-F247-0C62-44662BEF8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4" y="736600"/>
            <a:ext cx="8343487" cy="6499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9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7467" y="2924175"/>
            <a:ext cx="1757363" cy="1619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000" dirty="0"/>
              <a:t>BẢN TIN</a:t>
            </a:r>
          </a:p>
        </p:txBody>
      </p:sp>
      <p:cxnSp>
        <p:nvCxnSpPr>
          <p:cNvPr id="4" name="Straight Arrow Connector 3"/>
          <p:cNvCxnSpPr>
            <a:cxnSpLocks/>
            <a:endCxn id="7" idx="1"/>
          </p:cNvCxnSpPr>
          <p:nvPr/>
        </p:nvCxnSpPr>
        <p:spPr>
          <a:xfrm flipV="1">
            <a:off x="1514273" y="1846299"/>
            <a:ext cx="1397072" cy="116966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911345" y="1391476"/>
            <a:ext cx="5910259" cy="90964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cxnSpLocks/>
            <a:endCxn id="13" idx="1"/>
          </p:cNvCxnSpPr>
          <p:nvPr/>
        </p:nvCxnSpPr>
        <p:spPr>
          <a:xfrm flipV="1">
            <a:off x="1838535" y="3124792"/>
            <a:ext cx="987086" cy="279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658287" y="4349856"/>
            <a:ext cx="1194150" cy="11528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25621" y="2669969"/>
            <a:ext cx="5995983" cy="909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66089" y="3888577"/>
            <a:ext cx="6115045" cy="958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-981211" y="497188"/>
            <a:ext cx="11106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F4767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hỏi gợi ý</a:t>
            </a:r>
            <a:endParaRPr lang="en-GB" sz="3600" b="1" dirty="0">
              <a:solidFill>
                <a:srgbClr val="F476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C1365476-8AA2-57B9-BF85-FEF068547906}"/>
              </a:ext>
            </a:extLst>
          </p:cNvPr>
          <p:cNvSpPr/>
          <p:nvPr/>
        </p:nvSpPr>
        <p:spPr>
          <a:xfrm>
            <a:off x="2869927" y="5173435"/>
            <a:ext cx="6011207" cy="909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C4F0EE-702A-6299-E622-AF3895FF15EC}"/>
              </a:ext>
            </a:extLst>
          </p:cNvPr>
          <p:cNvCxnSpPr>
            <a:cxnSpLocks/>
          </p:cNvCxnSpPr>
          <p:nvPr/>
        </p:nvCxnSpPr>
        <p:spPr>
          <a:xfrm>
            <a:off x="1910590" y="3888577"/>
            <a:ext cx="941847" cy="352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31D4B1F-0F98-F07C-FFD9-2E8B38FE16DE}"/>
              </a:ext>
            </a:extLst>
          </p:cNvPr>
          <p:cNvSpPr txBox="1"/>
          <p:nvPr/>
        </p:nvSpPr>
        <p:spPr>
          <a:xfrm>
            <a:off x="3026269" y="1541893"/>
            <a:ext cx="25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7FEEBB-0EBE-B3A5-CC96-54201979B712}"/>
              </a:ext>
            </a:extLst>
          </p:cNvPr>
          <p:cNvSpPr txBox="1"/>
          <p:nvPr/>
        </p:nvSpPr>
        <p:spPr>
          <a:xfrm>
            <a:off x="3176179" y="2924175"/>
            <a:ext cx="54112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81BD3E-906F-9F2F-17A1-CA5315B0E7FE}"/>
              </a:ext>
            </a:extLst>
          </p:cNvPr>
          <p:cNvSpPr txBox="1"/>
          <p:nvPr/>
        </p:nvSpPr>
        <p:spPr>
          <a:xfrm>
            <a:off x="2461912" y="5426864"/>
            <a:ext cx="4795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D8B410-00B9-EA87-65CC-912E84473009}"/>
              </a:ext>
            </a:extLst>
          </p:cNvPr>
          <p:cNvSpPr txBox="1"/>
          <p:nvPr/>
        </p:nvSpPr>
        <p:spPr>
          <a:xfrm>
            <a:off x="2869927" y="4086229"/>
            <a:ext cx="5535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265249" y="-64595"/>
            <a:ext cx="9286874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70D6E766-4732-16D4-4279-F45213417514}"/>
              </a:ext>
            </a:extLst>
          </p:cNvPr>
          <p:cNvSpPr/>
          <p:nvPr/>
        </p:nvSpPr>
        <p:spPr>
          <a:xfrm>
            <a:off x="304799" y="436030"/>
            <a:ext cx="7517295" cy="909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E10E8-C263-BF12-0271-7BFED8633067}"/>
              </a:ext>
            </a:extLst>
          </p:cNvPr>
          <p:cNvSpPr txBox="1"/>
          <p:nvPr/>
        </p:nvSpPr>
        <p:spPr>
          <a:xfrm>
            <a:off x="287684" y="478118"/>
            <a:ext cx="75145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BF947-F408-D3CE-5A8B-E8D44367DC59}"/>
              </a:ext>
            </a:extLst>
          </p:cNvPr>
          <p:cNvSpPr txBox="1"/>
          <p:nvPr/>
        </p:nvSpPr>
        <p:spPr>
          <a:xfrm>
            <a:off x="0" y="1561539"/>
            <a:ext cx="8899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FCDB56-BC77-ADD0-67B0-1C26FB0802B3}"/>
              </a:ext>
            </a:extLst>
          </p:cNvPr>
          <p:cNvSpPr txBox="1"/>
          <p:nvPr/>
        </p:nvSpPr>
        <p:spPr>
          <a:xfrm>
            <a:off x="122375" y="2077081"/>
            <a:ext cx="864062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8h30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10h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20/2/2023.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6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A1BB04B0-113C-0158-9661-B3B2F44CC869}"/>
              </a:ext>
            </a:extLst>
          </p:cNvPr>
          <p:cNvSpPr/>
          <p:nvPr/>
        </p:nvSpPr>
        <p:spPr>
          <a:xfrm>
            <a:off x="651476" y="4210039"/>
            <a:ext cx="6786947" cy="90964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9742A-E463-73DB-AA4F-A0F0A5A7B89F}"/>
              </a:ext>
            </a:extLst>
          </p:cNvPr>
          <p:cNvSpPr txBox="1"/>
          <p:nvPr/>
        </p:nvSpPr>
        <p:spPr>
          <a:xfrm>
            <a:off x="651476" y="4425902"/>
            <a:ext cx="6786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ý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7" grpId="0"/>
      <p:bldP spid="8" grpId="0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305873" y="123016"/>
            <a:ext cx="11698543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loud 5"/>
          <p:cNvSpPr/>
          <p:nvPr/>
        </p:nvSpPr>
        <p:spPr>
          <a:xfrm>
            <a:off x="1240720" y="696739"/>
            <a:ext cx="6250012" cy="4652230"/>
          </a:xfrm>
          <a:prstGeom prst="cloud">
            <a:avLst/>
          </a:prstGeom>
          <a:solidFill>
            <a:srgbClr val="FCD7CE"/>
          </a:solidFill>
          <a:ln>
            <a:solidFill>
              <a:srgbClr val="F47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chỉnh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sửa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bổ</a:t>
            </a:r>
            <a:r>
              <a:rPr lang="en-GB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sung ý hay.</a:t>
            </a:r>
            <a:endParaRPr lang="en-GB" sz="40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833983"/>
            <a:ext cx="8239125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348451" y="149795"/>
            <a:ext cx="9615034" cy="6499345"/>
          </a:xfrm>
          <a:prstGeom prst="roundRect">
            <a:avLst/>
          </a:prstGeom>
          <a:solidFill>
            <a:schemeClr val="bg1"/>
          </a:solidFill>
          <a:ln>
            <a:solidFill>
              <a:srgbClr val="F9B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loud 6"/>
          <p:cNvSpPr/>
          <p:nvPr/>
        </p:nvSpPr>
        <p:spPr>
          <a:xfrm>
            <a:off x="725557" y="516835"/>
            <a:ext cx="6072808" cy="1798982"/>
          </a:xfrm>
          <a:prstGeom prst="cloud">
            <a:avLst/>
          </a:prstGeom>
          <a:solidFill>
            <a:srgbClr val="FCD7CE"/>
          </a:solidFill>
          <a:ln>
            <a:solidFill>
              <a:srgbClr val="F47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4767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69F5F6-117B-E56F-E212-9D4574C0C863}"/>
              </a:ext>
            </a:extLst>
          </p:cNvPr>
          <p:cNvSpPr txBox="1"/>
          <p:nvPr/>
        </p:nvSpPr>
        <p:spPr>
          <a:xfrm>
            <a:off x="1549401" y="677662"/>
            <a:ext cx="500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DB5C0-9AE5-88F2-9188-9510C86FF7B0}"/>
              </a:ext>
            </a:extLst>
          </p:cNvPr>
          <p:cNvSpPr txBox="1"/>
          <p:nvPr/>
        </p:nvSpPr>
        <p:spPr>
          <a:xfrm>
            <a:off x="1133060" y="2394045"/>
            <a:ext cx="6436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id="{034FDFC1-F9B8-C716-2CF6-E3B4548F1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722" y="3535526"/>
            <a:ext cx="6165573" cy="309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0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E549-1800-262B-6AB8-91D2974FC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FE8C5-4E05-D857-6552-1D9FA85E4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Luyện tập trang 115, 116, 117 Tiếng Việt lớp 3 Tập 2 Kết nối tri thức">
            <a:extLst>
              <a:ext uri="{FF2B5EF4-FFF2-40B4-BE49-F238E27FC236}">
                <a16:creationId xmlns:a16="http://schemas.microsoft.com/office/drawing/2014/main" id="{3A05866C-E30F-0604-C17F-1E3030A1B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64705"/>
            <a:ext cx="7886700" cy="48204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67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79011"/>
            <a:ext cx="8382001" cy="491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17929" y="2915302"/>
            <a:ext cx="8773886" cy="8891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3202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3202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847682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972</TotalTime>
  <Words>224</Words>
  <Application>Microsoft Office PowerPoint</Application>
  <PresentationFormat>On-screen Show (4:3)</PresentationFormat>
  <Paragraphs>20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Calibri</vt:lpstr>
      <vt:lpstr>#9Slide07 HoneyCream</vt:lpstr>
      <vt:lpstr>Arial</vt:lpstr>
      <vt:lpstr>Calibri Light</vt:lpstr>
      <vt:lpstr>#9Slide05 Aphrodite Pro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69</cp:revision>
  <dcterms:created xsi:type="dcterms:W3CDTF">2022-10-09T09:21:19Z</dcterms:created>
  <dcterms:modified xsi:type="dcterms:W3CDTF">2024-04-17T04:29:15Z</dcterms:modified>
</cp:coreProperties>
</file>