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9" r:id="rId2"/>
    <p:sldId id="262" r:id="rId3"/>
    <p:sldId id="288" r:id="rId4"/>
    <p:sldId id="760" r:id="rId5"/>
    <p:sldId id="6492" r:id="rId6"/>
    <p:sldId id="6483" r:id="rId7"/>
    <p:sldId id="6461" r:id="rId8"/>
    <p:sldId id="6494" r:id="rId9"/>
    <p:sldId id="2635" r:id="rId10"/>
    <p:sldId id="6498" r:id="rId11"/>
    <p:sldId id="6497" r:id="rId12"/>
    <p:sldId id="6499" r:id="rId13"/>
    <p:sldId id="6500" r:id="rId14"/>
    <p:sldId id="6501" r:id="rId15"/>
    <p:sldId id="6502" r:id="rId16"/>
    <p:sldId id="6503" r:id="rId17"/>
    <p:sldId id="6504" r:id="rId18"/>
    <p:sldId id="6478" r:id="rId19"/>
    <p:sldId id="7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924DB-A225-4CED-A3F4-6C6E4EE7842D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7292B-AAB8-4465-9437-1CA187219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1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892995" flipH="1">
            <a:off x="3303131" y="319699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892995" flipH="1">
            <a:off x="3255470" y="227024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900299">
            <a:off x="10841054" y="1113281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4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 userDrawn="1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2" name="Google Shape;142;p1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60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79837-2280-B896-9F60-D331730C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2FD0-B412-4FFC-989D-9453A21CD7DD}" type="datetimeFigureOut">
              <a:rPr lang="vi-VN" smtClean="0"/>
              <a:t>17/04/2024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50697-166D-2FC2-86B7-C20E67C3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EDA82-2FA9-4E10-BFFE-5103E2B0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CADF-DA54-4FB4-8158-210CDB3D38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780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86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flipH="1">
            <a:off x="-480315" y="-988772"/>
            <a:ext cx="7132541" cy="5792141"/>
            <a:chOff x="1430435" y="706208"/>
            <a:chExt cx="7147790" cy="5804524"/>
          </a:xfrm>
        </p:grpSpPr>
        <p:sp>
          <p:nvSpPr>
            <p:cNvPr id="22" name="Google Shape;22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5247386" y="1957628"/>
            <a:ext cx="7132541" cy="5792141"/>
            <a:chOff x="1430435" y="706208"/>
            <a:chExt cx="7147790" cy="5804524"/>
          </a:xfrm>
        </p:grpSpPr>
        <p:sp>
          <p:nvSpPr>
            <p:cNvPr id="26" name="Google Shape;26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3"/>
          <p:cNvSpPr/>
          <p:nvPr/>
        </p:nvSpPr>
        <p:spPr>
          <a:xfrm rot="-9570">
            <a:off x="1651776" y="484504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604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4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959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5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46" name="Google Shape;46;p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899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/>
          <p:nvPr userDrawn="1"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 userDrawn="1"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 userDrawn="1"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793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9"/>
          <p:cNvGrpSpPr/>
          <p:nvPr userDrawn="1"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784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0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" name="Google Shape;91;p1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411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75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-1016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35" name="Google Shape;135;p1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488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208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7" r:id="rId11"/>
    <p:sldLayoutId id="214748374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1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A8B37-F493-61C2-BB80-F10B0E3CC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4" b="784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0AFCC-ECC3-4784-A67F-88BCC07EF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871" y="2217858"/>
            <a:ext cx="14507741" cy="33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5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6" y="211456"/>
            <a:ext cx="11781791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077A8B-8E83-410E-8122-0C91D08ED139}"/>
              </a:ext>
            </a:extLst>
          </p:cNvPr>
          <p:cNvSpPr txBox="1"/>
          <p:nvPr/>
        </p:nvSpPr>
        <p:spPr>
          <a:xfrm>
            <a:off x="3411511" y="306707"/>
            <a:ext cx="8332814" cy="4138904"/>
          </a:xfrm>
          <a:prstGeom prst="cloudCallout">
            <a:avLst>
              <a:gd name="adj1" fmla="val -58540"/>
              <a:gd name="adj2" fmla="val 3257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vi-VN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HOẠT ĐỘNG 2: </a:t>
            </a:r>
          </a:p>
          <a:p>
            <a:pPr algn="ctr" defTabSz="914354">
              <a:defRPr/>
            </a:pPr>
            <a:r>
              <a:rPr lang="vi-VN" sz="4267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 và nói tên các châu lục và đại dương trên quả địa cầu.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48062-3AC5-4E9A-9D70-74111A6F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527373" y="1734543"/>
            <a:ext cx="3842364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68CC8-BC1D-41DE-F43E-CEEBC7BF0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928"/>
            <a:ext cx="12191999" cy="554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64B7A8F-4575-141D-D1EF-1793BD28D13F}"/>
              </a:ext>
            </a:extLst>
          </p:cNvPr>
          <p:cNvGrpSpPr/>
          <p:nvPr/>
        </p:nvGrpSpPr>
        <p:grpSpPr>
          <a:xfrm>
            <a:off x="2178133" y="608391"/>
            <a:ext cx="8099342" cy="1924805"/>
            <a:chOff x="524116" y="1364182"/>
            <a:chExt cx="6681356" cy="1247817"/>
          </a:xfrm>
        </p:grpSpPr>
        <p:grpSp>
          <p:nvGrpSpPr>
            <p:cNvPr id="4" name="组合 18">
              <a:extLst>
                <a:ext uri="{FF2B5EF4-FFF2-40B4-BE49-F238E27FC236}">
                  <a16:creationId xmlns:a16="http://schemas.microsoft.com/office/drawing/2014/main" id="{DD6B5D36-02AB-9C9C-15D3-E01AEDA8D75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6" name="组合 15">
                <a:extLst>
                  <a:ext uri="{FF2B5EF4-FFF2-40B4-BE49-F238E27FC236}">
                    <a16:creationId xmlns:a16="http://schemas.microsoft.com/office/drawing/2014/main" id="{B358DE7D-E186-0BA5-36D4-548F93BE2D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" name="圆角矩形 14">
                  <a:extLst>
                    <a:ext uri="{FF2B5EF4-FFF2-40B4-BE49-F238E27FC236}">
                      <a16:creationId xmlns:a16="http://schemas.microsoft.com/office/drawing/2014/main" id="{179014BB-8E0D-B0EC-B435-2AED5FE176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圆角矩形 13">
                  <a:extLst>
                    <a:ext uri="{FF2B5EF4-FFF2-40B4-BE49-F238E27FC236}">
                      <a16:creationId xmlns:a16="http://schemas.microsoft.com/office/drawing/2014/main" id="{84AD871B-E041-9D95-EA7C-14D01DD921BA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" name="文本框 17">
                <a:extLst>
                  <a:ext uri="{FF2B5EF4-FFF2-40B4-BE49-F238E27FC236}">
                    <a16:creationId xmlns:a16="http://schemas.microsoft.com/office/drawing/2014/main" id="{3003B064-4801-4680-A42B-C357FFD6A78C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 địa là gì? Trên Trái Đất có mấy lục địa?</a:t>
                </a:r>
              </a:p>
            </p:txBody>
          </p:sp>
        </p:grpSp>
        <p:pic>
          <p:nvPicPr>
            <p:cNvPr id="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76E43A-0DD3-E50E-259A-0FD059D3C41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24116" y="1364182"/>
              <a:ext cx="1407223" cy="124781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D934C9-CEFC-47D5-636A-2250839C6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12" y="3295650"/>
            <a:ext cx="3597908" cy="30112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D2065C1-0BBE-BFD2-6313-A38041979984}"/>
              </a:ext>
            </a:extLst>
          </p:cNvPr>
          <p:cNvGrpSpPr/>
          <p:nvPr/>
        </p:nvGrpSpPr>
        <p:grpSpPr>
          <a:xfrm>
            <a:off x="777958" y="2256216"/>
            <a:ext cx="8099342" cy="1924805"/>
            <a:chOff x="524116" y="1364182"/>
            <a:chExt cx="6681356" cy="1247817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36F050A8-0DB0-3589-F9B9-CD0647C9F7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4" name="组合 15">
                <a:extLst>
                  <a:ext uri="{FF2B5EF4-FFF2-40B4-BE49-F238E27FC236}">
                    <a16:creationId xmlns:a16="http://schemas.microsoft.com/office/drawing/2014/main" id="{38D1403F-1B24-419B-99E0-268AED8414C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6" name="圆角矩形 14">
                  <a:extLst>
                    <a:ext uri="{FF2B5EF4-FFF2-40B4-BE49-F238E27FC236}">
                      <a16:creationId xmlns:a16="http://schemas.microsoft.com/office/drawing/2014/main" id="{FC6AD3A8-B2A8-41EA-9EE4-F9F866ADDAB0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圆角矩形 13">
                  <a:extLst>
                    <a:ext uri="{FF2B5EF4-FFF2-40B4-BE49-F238E27FC236}">
                      <a16:creationId xmlns:a16="http://schemas.microsoft.com/office/drawing/2014/main" id="{556223BA-3E04-E3D3-149E-16BF3C8E901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文本框 17">
                <a:extLst>
                  <a:ext uri="{FF2B5EF4-FFF2-40B4-BE49-F238E27FC236}">
                    <a16:creationId xmlns:a16="http://schemas.microsoft.com/office/drawing/2014/main" id="{EF161BF6-B98A-F5BE-F4C9-E5EFFB547711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 dương là gì? Trên Trái Đất có mấy đại dương?</a:t>
                </a:r>
              </a:p>
            </p:txBody>
          </p:sp>
        </p:grpSp>
        <p:pic>
          <p:nvPicPr>
            <p:cNvPr id="13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A48044CE-CB4A-0AF0-36DD-2A1F2A3DA33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24116" y="1364182"/>
              <a:ext cx="1407223" cy="124781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AC2894-88C4-846E-B9C7-949DBCD0EC62}"/>
              </a:ext>
            </a:extLst>
          </p:cNvPr>
          <p:cNvGrpSpPr/>
          <p:nvPr/>
        </p:nvGrpSpPr>
        <p:grpSpPr>
          <a:xfrm>
            <a:off x="153101" y="3963993"/>
            <a:ext cx="4390324" cy="1720828"/>
            <a:chOff x="65575" y="1322774"/>
            <a:chExt cx="7139897" cy="1115582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BD4A33B-10F2-6D5F-FDB8-DC8CD73768E5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4C399879-29E0-E29E-A038-00FEA1457E4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09569CAF-C856-2900-7AE7-0583F7C6D84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圆角矩形 13">
                  <a:extLst>
                    <a:ext uri="{FF2B5EF4-FFF2-40B4-BE49-F238E27FC236}">
                      <a16:creationId xmlns:a16="http://schemas.microsoft.com/office/drawing/2014/main" id="{F238089B-738D-6DCB-DE71-A87996B3C8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D60E0DD5-887B-6710-323B-5E189CB2EB62}"/>
                  </a:ext>
                </a:extLst>
              </p:cNvPr>
              <p:cNvSpPr txBox="1"/>
              <p:nvPr/>
            </p:nvSpPr>
            <p:spPr>
              <a:xfrm>
                <a:off x="2908" y="3799"/>
                <a:ext cx="14554" cy="1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Biển là gì?</a:t>
                </a: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2C64F27-DE38-9189-2D5E-69B8BD72EE3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575" y="1322774"/>
              <a:ext cx="2542852" cy="995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6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3910606"/>
            <a:chOff x="386748" y="1867957"/>
            <a:chExt cx="6301343" cy="2382614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1785" y="3057"/>
                <a:ext cx="15233" cy="3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Lục địa là một mảng đất liền nằm trên bề mặt lớp vỏ Trái Đất, có nước vây quanh.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Trên Trái Đất có 6 lục địa, bao gồm: Châu Á, Châu Âu, Châu Phi, Châu Mỹ, Châu Đại Dương và Châu Nam Cực.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1026" name="Picture 2" descr="Thế giới có bao nhiêu lục địa?">
            <a:extLst>
              <a:ext uri="{FF2B5EF4-FFF2-40B4-BE49-F238E27FC236}">
                <a16:creationId xmlns:a16="http://schemas.microsoft.com/office/drawing/2014/main" id="{BEFD0B34-CFB5-AFE3-3816-BB72FB2A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457450"/>
            <a:ext cx="443865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27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3910606"/>
            <a:chOff x="386748" y="1867957"/>
            <a:chExt cx="6301343" cy="2382614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1601" y="3293"/>
                <a:ext cx="16013" cy="3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Đại dương là khu vực tạo nên  phần lớn thủy quyển của một hành tinh.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Trên Trái Đất có 4 đại dương, bao gồm: Bắc Băng Dương, Đại Tây Dương, Ấn Độ Dương, Thái Bình Dương.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2050" name="Picture 2" descr="Con người mới chỉ tìm hiểu được 5% của các đại dương trên Trái đất - Tại  sao lại còn nhiều bí ẩn như vậy? - BlogAnChoi">
            <a:extLst>
              <a:ext uri="{FF2B5EF4-FFF2-40B4-BE49-F238E27FC236}">
                <a16:creationId xmlns:a16="http://schemas.microsoft.com/office/drawing/2014/main" id="{2D81C2DB-E820-B50F-38D0-2C3B710E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51" y="2466975"/>
            <a:ext cx="416808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3910606"/>
            <a:chOff x="386748" y="1867957"/>
            <a:chExt cx="6301343" cy="2382614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2106" y="3234"/>
                <a:ext cx="14039" cy="3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   Biển là hệ thống kết nối của tất cả các vùng chứa nước của Trái Đất, bao gồm 4 đại dương lớn: Bắc Băng Dương, Đại Tây Dương, Ấn Độ Dương, Thái Bình Dương.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3074" name="Picture 2" descr="15 bãi biển đẹp nhất thế giới năm 2019 theo bình chọn của TripAdvisor | Báo  Dân trí">
            <a:extLst>
              <a:ext uri="{FF2B5EF4-FFF2-40B4-BE49-F238E27FC236}">
                <a16:creationId xmlns:a16="http://schemas.microsoft.com/office/drawing/2014/main" id="{FFFEE026-497D-DCBD-A082-FCD2AB165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5" y="2647950"/>
            <a:ext cx="449942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60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E0F3B82B-690D-52FE-71C6-522E239D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0E6876-9038-AE29-BB7C-02827B498296}"/>
              </a:ext>
            </a:extLst>
          </p:cNvPr>
          <p:cNvSpPr txBox="1"/>
          <p:nvPr/>
        </p:nvSpPr>
        <p:spPr>
          <a:xfrm>
            <a:off x="4276726" y="1240530"/>
            <a:ext cx="6762750" cy="1200329"/>
          </a:xfrm>
          <a:custGeom>
            <a:avLst/>
            <a:gdLst>
              <a:gd name="connsiteX0" fmla="*/ 0 w 6762750"/>
              <a:gd name="connsiteY0" fmla="*/ 200059 h 1200329"/>
              <a:gd name="connsiteX1" fmla="*/ 200059 w 6762750"/>
              <a:gd name="connsiteY1" fmla="*/ 0 h 1200329"/>
              <a:gd name="connsiteX2" fmla="*/ 842106 w 6762750"/>
              <a:gd name="connsiteY2" fmla="*/ 0 h 1200329"/>
              <a:gd name="connsiteX3" fmla="*/ 1420528 w 6762750"/>
              <a:gd name="connsiteY3" fmla="*/ 0 h 1200329"/>
              <a:gd name="connsiteX4" fmla="*/ 1871696 w 6762750"/>
              <a:gd name="connsiteY4" fmla="*/ 0 h 1200329"/>
              <a:gd name="connsiteX5" fmla="*/ 2386491 w 6762750"/>
              <a:gd name="connsiteY5" fmla="*/ 0 h 1200329"/>
              <a:gd name="connsiteX6" fmla="*/ 2964912 w 6762750"/>
              <a:gd name="connsiteY6" fmla="*/ 0 h 1200329"/>
              <a:gd name="connsiteX7" fmla="*/ 3543333 w 6762750"/>
              <a:gd name="connsiteY7" fmla="*/ 0 h 1200329"/>
              <a:gd name="connsiteX8" fmla="*/ 3994501 w 6762750"/>
              <a:gd name="connsiteY8" fmla="*/ 0 h 1200329"/>
              <a:gd name="connsiteX9" fmla="*/ 4382043 w 6762750"/>
              <a:gd name="connsiteY9" fmla="*/ 0 h 1200329"/>
              <a:gd name="connsiteX10" fmla="*/ 4769586 w 6762750"/>
              <a:gd name="connsiteY10" fmla="*/ 0 h 1200329"/>
              <a:gd name="connsiteX11" fmla="*/ 5284380 w 6762750"/>
              <a:gd name="connsiteY11" fmla="*/ 0 h 1200329"/>
              <a:gd name="connsiteX12" fmla="*/ 5862801 w 6762750"/>
              <a:gd name="connsiteY12" fmla="*/ 0 h 1200329"/>
              <a:gd name="connsiteX13" fmla="*/ 6562691 w 6762750"/>
              <a:gd name="connsiteY13" fmla="*/ 0 h 1200329"/>
              <a:gd name="connsiteX14" fmla="*/ 6762750 w 6762750"/>
              <a:gd name="connsiteY14" fmla="*/ 200059 h 1200329"/>
              <a:gd name="connsiteX15" fmla="*/ 6762750 w 6762750"/>
              <a:gd name="connsiteY15" fmla="*/ 576158 h 1200329"/>
              <a:gd name="connsiteX16" fmla="*/ 6762750 w 6762750"/>
              <a:gd name="connsiteY16" fmla="*/ 1000270 h 1200329"/>
              <a:gd name="connsiteX17" fmla="*/ 6562691 w 6762750"/>
              <a:gd name="connsiteY17" fmla="*/ 1200329 h 1200329"/>
              <a:gd name="connsiteX18" fmla="*/ 6047896 w 6762750"/>
              <a:gd name="connsiteY18" fmla="*/ 1200329 h 1200329"/>
              <a:gd name="connsiteX19" fmla="*/ 5342222 w 6762750"/>
              <a:gd name="connsiteY19" fmla="*/ 1200329 h 1200329"/>
              <a:gd name="connsiteX20" fmla="*/ 4636549 w 6762750"/>
              <a:gd name="connsiteY20" fmla="*/ 1200329 h 1200329"/>
              <a:gd name="connsiteX21" fmla="*/ 4185380 w 6762750"/>
              <a:gd name="connsiteY21" fmla="*/ 1200329 h 1200329"/>
              <a:gd name="connsiteX22" fmla="*/ 3606959 w 6762750"/>
              <a:gd name="connsiteY22" fmla="*/ 1200329 h 1200329"/>
              <a:gd name="connsiteX23" fmla="*/ 2964912 w 6762750"/>
              <a:gd name="connsiteY23" fmla="*/ 1200329 h 1200329"/>
              <a:gd name="connsiteX24" fmla="*/ 2259238 w 6762750"/>
              <a:gd name="connsiteY24" fmla="*/ 1200329 h 1200329"/>
              <a:gd name="connsiteX25" fmla="*/ 1744443 w 6762750"/>
              <a:gd name="connsiteY25" fmla="*/ 1200329 h 1200329"/>
              <a:gd name="connsiteX26" fmla="*/ 1229649 w 6762750"/>
              <a:gd name="connsiteY26" fmla="*/ 1200329 h 1200329"/>
              <a:gd name="connsiteX27" fmla="*/ 200059 w 6762750"/>
              <a:gd name="connsiteY27" fmla="*/ 1200329 h 1200329"/>
              <a:gd name="connsiteX28" fmla="*/ 0 w 6762750"/>
              <a:gd name="connsiteY28" fmla="*/ 1000270 h 1200329"/>
              <a:gd name="connsiteX29" fmla="*/ 0 w 6762750"/>
              <a:gd name="connsiteY29" fmla="*/ 600165 h 1200329"/>
              <a:gd name="connsiteX30" fmla="*/ 0 w 6762750"/>
              <a:gd name="connsiteY30" fmla="*/ 200059 h 1200329"/>
              <a:gd name="connsiteX0" fmla="*/ 0 w 6762750"/>
              <a:gd name="connsiteY0" fmla="*/ 200059 h 1200329"/>
              <a:gd name="connsiteX1" fmla="*/ 200059 w 6762750"/>
              <a:gd name="connsiteY1" fmla="*/ 0 h 1200329"/>
              <a:gd name="connsiteX2" fmla="*/ 905733 w 6762750"/>
              <a:gd name="connsiteY2" fmla="*/ 0 h 1200329"/>
              <a:gd name="connsiteX3" fmla="*/ 1356901 w 6762750"/>
              <a:gd name="connsiteY3" fmla="*/ 0 h 1200329"/>
              <a:gd name="connsiteX4" fmla="*/ 1998949 w 6762750"/>
              <a:gd name="connsiteY4" fmla="*/ 0 h 1200329"/>
              <a:gd name="connsiteX5" fmla="*/ 2513743 w 6762750"/>
              <a:gd name="connsiteY5" fmla="*/ 0 h 1200329"/>
              <a:gd name="connsiteX6" fmla="*/ 3092164 w 6762750"/>
              <a:gd name="connsiteY6" fmla="*/ 0 h 1200329"/>
              <a:gd name="connsiteX7" fmla="*/ 3734212 w 6762750"/>
              <a:gd name="connsiteY7" fmla="*/ 0 h 1200329"/>
              <a:gd name="connsiteX8" fmla="*/ 4376259 w 6762750"/>
              <a:gd name="connsiteY8" fmla="*/ 0 h 1200329"/>
              <a:gd name="connsiteX9" fmla="*/ 4827428 w 6762750"/>
              <a:gd name="connsiteY9" fmla="*/ 0 h 1200329"/>
              <a:gd name="connsiteX10" fmla="*/ 5214970 w 6762750"/>
              <a:gd name="connsiteY10" fmla="*/ 0 h 1200329"/>
              <a:gd name="connsiteX11" fmla="*/ 5920644 w 6762750"/>
              <a:gd name="connsiteY11" fmla="*/ 0 h 1200329"/>
              <a:gd name="connsiteX12" fmla="*/ 6562691 w 6762750"/>
              <a:gd name="connsiteY12" fmla="*/ 0 h 1200329"/>
              <a:gd name="connsiteX13" fmla="*/ 6762750 w 6762750"/>
              <a:gd name="connsiteY13" fmla="*/ 200059 h 1200329"/>
              <a:gd name="connsiteX14" fmla="*/ 6762750 w 6762750"/>
              <a:gd name="connsiteY14" fmla="*/ 616169 h 1200329"/>
              <a:gd name="connsiteX15" fmla="*/ 6762750 w 6762750"/>
              <a:gd name="connsiteY15" fmla="*/ 1000270 h 1200329"/>
              <a:gd name="connsiteX16" fmla="*/ 6562691 w 6762750"/>
              <a:gd name="connsiteY16" fmla="*/ 1200329 h 1200329"/>
              <a:gd name="connsiteX17" fmla="*/ 6111523 w 6762750"/>
              <a:gd name="connsiteY17" fmla="*/ 1200329 h 1200329"/>
              <a:gd name="connsiteX18" fmla="*/ 5533101 w 6762750"/>
              <a:gd name="connsiteY18" fmla="*/ 1200329 h 1200329"/>
              <a:gd name="connsiteX19" fmla="*/ 4827428 w 6762750"/>
              <a:gd name="connsiteY19" fmla="*/ 1200329 h 1200329"/>
              <a:gd name="connsiteX20" fmla="*/ 4439886 w 6762750"/>
              <a:gd name="connsiteY20" fmla="*/ 1200329 h 1200329"/>
              <a:gd name="connsiteX21" fmla="*/ 3861465 w 6762750"/>
              <a:gd name="connsiteY21" fmla="*/ 1200329 h 1200329"/>
              <a:gd name="connsiteX22" fmla="*/ 3155791 w 6762750"/>
              <a:gd name="connsiteY22" fmla="*/ 1200329 h 1200329"/>
              <a:gd name="connsiteX23" fmla="*/ 2450117 w 6762750"/>
              <a:gd name="connsiteY23" fmla="*/ 1200329 h 1200329"/>
              <a:gd name="connsiteX24" fmla="*/ 1744443 w 6762750"/>
              <a:gd name="connsiteY24" fmla="*/ 1200329 h 1200329"/>
              <a:gd name="connsiteX25" fmla="*/ 1293275 w 6762750"/>
              <a:gd name="connsiteY25" fmla="*/ 1200329 h 1200329"/>
              <a:gd name="connsiteX26" fmla="*/ 842106 w 6762750"/>
              <a:gd name="connsiteY26" fmla="*/ 1200329 h 1200329"/>
              <a:gd name="connsiteX27" fmla="*/ 200059 w 6762750"/>
              <a:gd name="connsiteY27" fmla="*/ 1200329 h 1200329"/>
              <a:gd name="connsiteX28" fmla="*/ 0 w 6762750"/>
              <a:gd name="connsiteY28" fmla="*/ 1000270 h 1200329"/>
              <a:gd name="connsiteX29" fmla="*/ 0 w 6762750"/>
              <a:gd name="connsiteY29" fmla="*/ 600165 h 1200329"/>
              <a:gd name="connsiteX30" fmla="*/ 0 w 6762750"/>
              <a:gd name="connsiteY3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62750" h="1200329" fill="none" extrusionOk="0">
                <a:moveTo>
                  <a:pt x="0" y="200059"/>
                </a:moveTo>
                <a:cubicBezTo>
                  <a:pt x="41904" y="84040"/>
                  <a:pt x="88336" y="-22089"/>
                  <a:pt x="200059" y="0"/>
                </a:cubicBezTo>
                <a:cubicBezTo>
                  <a:pt x="289344" y="19826"/>
                  <a:pt x="509651" y="86142"/>
                  <a:pt x="842106" y="0"/>
                </a:cubicBezTo>
                <a:cubicBezTo>
                  <a:pt x="1106814" y="-59542"/>
                  <a:pt x="1208567" y="-22616"/>
                  <a:pt x="1420528" y="0"/>
                </a:cubicBezTo>
                <a:cubicBezTo>
                  <a:pt x="1638547" y="-27417"/>
                  <a:pt x="1752153" y="14503"/>
                  <a:pt x="1871696" y="0"/>
                </a:cubicBezTo>
                <a:cubicBezTo>
                  <a:pt x="2009779" y="-5468"/>
                  <a:pt x="2299795" y="-14933"/>
                  <a:pt x="2386491" y="0"/>
                </a:cubicBezTo>
                <a:cubicBezTo>
                  <a:pt x="2453040" y="-14541"/>
                  <a:pt x="2714444" y="38608"/>
                  <a:pt x="2964912" y="0"/>
                </a:cubicBezTo>
                <a:cubicBezTo>
                  <a:pt x="3238500" y="-39868"/>
                  <a:pt x="3279318" y="87109"/>
                  <a:pt x="3543333" y="0"/>
                </a:cubicBezTo>
                <a:cubicBezTo>
                  <a:pt x="3779901" y="-58736"/>
                  <a:pt x="3797757" y="34026"/>
                  <a:pt x="3994501" y="0"/>
                </a:cubicBezTo>
                <a:cubicBezTo>
                  <a:pt x="4205462" y="-13030"/>
                  <a:pt x="4220450" y="41116"/>
                  <a:pt x="4382043" y="0"/>
                </a:cubicBezTo>
                <a:cubicBezTo>
                  <a:pt x="4565112" y="-59256"/>
                  <a:pt x="4652289" y="44264"/>
                  <a:pt x="4769586" y="0"/>
                </a:cubicBezTo>
                <a:cubicBezTo>
                  <a:pt x="4895801" y="-53378"/>
                  <a:pt x="5087003" y="85773"/>
                  <a:pt x="5284380" y="0"/>
                </a:cubicBezTo>
                <a:cubicBezTo>
                  <a:pt x="5475430" y="-91291"/>
                  <a:pt x="5633120" y="-11812"/>
                  <a:pt x="5862801" y="0"/>
                </a:cubicBezTo>
                <a:cubicBezTo>
                  <a:pt x="6089778" y="-88553"/>
                  <a:pt x="6221867" y="88861"/>
                  <a:pt x="6562691" y="0"/>
                </a:cubicBezTo>
                <a:cubicBezTo>
                  <a:pt x="6689601" y="5940"/>
                  <a:pt x="6749944" y="96284"/>
                  <a:pt x="6762750" y="200059"/>
                </a:cubicBezTo>
                <a:cubicBezTo>
                  <a:pt x="6783423" y="343654"/>
                  <a:pt x="6735163" y="467600"/>
                  <a:pt x="6762750" y="576158"/>
                </a:cubicBezTo>
                <a:cubicBezTo>
                  <a:pt x="6819241" y="655048"/>
                  <a:pt x="6704305" y="852631"/>
                  <a:pt x="6762750" y="1000270"/>
                </a:cubicBezTo>
                <a:cubicBezTo>
                  <a:pt x="6759745" y="1089369"/>
                  <a:pt x="6693002" y="1203405"/>
                  <a:pt x="6562691" y="1200329"/>
                </a:cubicBezTo>
                <a:cubicBezTo>
                  <a:pt x="6371824" y="1202457"/>
                  <a:pt x="6289142" y="1175031"/>
                  <a:pt x="6047896" y="1200329"/>
                </a:cubicBezTo>
                <a:cubicBezTo>
                  <a:pt x="5809454" y="1265844"/>
                  <a:pt x="5540696" y="1170696"/>
                  <a:pt x="5342222" y="1200329"/>
                </a:cubicBezTo>
                <a:cubicBezTo>
                  <a:pt x="5099035" y="1270160"/>
                  <a:pt x="4926866" y="1140366"/>
                  <a:pt x="4636549" y="1200329"/>
                </a:cubicBezTo>
                <a:cubicBezTo>
                  <a:pt x="4371989" y="1224584"/>
                  <a:pt x="4343024" y="1179280"/>
                  <a:pt x="4185380" y="1200329"/>
                </a:cubicBezTo>
                <a:cubicBezTo>
                  <a:pt x="3999680" y="1210370"/>
                  <a:pt x="3719554" y="1172486"/>
                  <a:pt x="3606959" y="1200329"/>
                </a:cubicBezTo>
                <a:cubicBezTo>
                  <a:pt x="3484583" y="1271068"/>
                  <a:pt x="3234975" y="1134555"/>
                  <a:pt x="2964912" y="1200329"/>
                </a:cubicBezTo>
                <a:cubicBezTo>
                  <a:pt x="2701566" y="1263283"/>
                  <a:pt x="2555218" y="1125072"/>
                  <a:pt x="2259238" y="1200329"/>
                </a:cubicBezTo>
                <a:cubicBezTo>
                  <a:pt x="1979774" y="1254830"/>
                  <a:pt x="1885953" y="1216750"/>
                  <a:pt x="1744443" y="1200329"/>
                </a:cubicBezTo>
                <a:cubicBezTo>
                  <a:pt x="1595827" y="1220734"/>
                  <a:pt x="1373718" y="1160948"/>
                  <a:pt x="1229649" y="1200329"/>
                </a:cubicBezTo>
                <a:cubicBezTo>
                  <a:pt x="1062903" y="1195663"/>
                  <a:pt x="679495" y="1292793"/>
                  <a:pt x="200059" y="1200329"/>
                </a:cubicBezTo>
                <a:cubicBezTo>
                  <a:pt x="85533" y="1218724"/>
                  <a:pt x="22401" y="1071305"/>
                  <a:pt x="0" y="1000270"/>
                </a:cubicBezTo>
                <a:cubicBezTo>
                  <a:pt x="-24254" y="878706"/>
                  <a:pt x="19768" y="772190"/>
                  <a:pt x="0" y="600165"/>
                </a:cubicBezTo>
                <a:cubicBezTo>
                  <a:pt x="-60253" y="438922"/>
                  <a:pt x="69744" y="338534"/>
                  <a:pt x="0" y="200059"/>
                </a:cubicBezTo>
                <a:close/>
              </a:path>
              <a:path w="6762750" h="1200329" stroke="0" extrusionOk="0">
                <a:moveTo>
                  <a:pt x="0" y="200059"/>
                </a:moveTo>
                <a:cubicBezTo>
                  <a:pt x="6790" y="89841"/>
                  <a:pt x="64769" y="12875"/>
                  <a:pt x="200059" y="0"/>
                </a:cubicBezTo>
                <a:cubicBezTo>
                  <a:pt x="428830" y="-44883"/>
                  <a:pt x="602238" y="-7753"/>
                  <a:pt x="905733" y="0"/>
                </a:cubicBezTo>
                <a:cubicBezTo>
                  <a:pt x="1183024" y="-39854"/>
                  <a:pt x="1252772" y="-15680"/>
                  <a:pt x="1356901" y="0"/>
                </a:cubicBezTo>
                <a:cubicBezTo>
                  <a:pt x="1427932" y="-46296"/>
                  <a:pt x="1803174" y="88856"/>
                  <a:pt x="1998949" y="0"/>
                </a:cubicBezTo>
                <a:cubicBezTo>
                  <a:pt x="2204405" y="-52288"/>
                  <a:pt x="2317194" y="22091"/>
                  <a:pt x="2513743" y="0"/>
                </a:cubicBezTo>
                <a:cubicBezTo>
                  <a:pt x="2702168" y="-38046"/>
                  <a:pt x="2945597" y="77589"/>
                  <a:pt x="3092164" y="0"/>
                </a:cubicBezTo>
                <a:cubicBezTo>
                  <a:pt x="3245013" y="-71859"/>
                  <a:pt x="3487698" y="22291"/>
                  <a:pt x="3734212" y="0"/>
                </a:cubicBezTo>
                <a:cubicBezTo>
                  <a:pt x="3969498" y="-37672"/>
                  <a:pt x="4194809" y="122246"/>
                  <a:pt x="4376259" y="0"/>
                </a:cubicBezTo>
                <a:cubicBezTo>
                  <a:pt x="4583206" y="-55999"/>
                  <a:pt x="4738892" y="32881"/>
                  <a:pt x="4827428" y="0"/>
                </a:cubicBezTo>
                <a:cubicBezTo>
                  <a:pt x="4918722" y="-46966"/>
                  <a:pt x="5059244" y="35698"/>
                  <a:pt x="5214970" y="0"/>
                </a:cubicBezTo>
                <a:cubicBezTo>
                  <a:pt x="5366160" y="-13039"/>
                  <a:pt x="5685520" y="-19885"/>
                  <a:pt x="5920644" y="0"/>
                </a:cubicBezTo>
                <a:cubicBezTo>
                  <a:pt x="6184265" y="-30176"/>
                  <a:pt x="6382919" y="22077"/>
                  <a:pt x="6562691" y="0"/>
                </a:cubicBezTo>
                <a:cubicBezTo>
                  <a:pt x="6717580" y="6984"/>
                  <a:pt x="6745453" y="99615"/>
                  <a:pt x="6762750" y="200059"/>
                </a:cubicBezTo>
                <a:cubicBezTo>
                  <a:pt x="6791307" y="305890"/>
                  <a:pt x="6725164" y="440116"/>
                  <a:pt x="6762750" y="616169"/>
                </a:cubicBezTo>
                <a:cubicBezTo>
                  <a:pt x="6772732" y="731190"/>
                  <a:pt x="6743503" y="868007"/>
                  <a:pt x="6762750" y="1000270"/>
                </a:cubicBezTo>
                <a:cubicBezTo>
                  <a:pt x="6737334" y="1105442"/>
                  <a:pt x="6667271" y="1178357"/>
                  <a:pt x="6562691" y="1200329"/>
                </a:cubicBezTo>
                <a:cubicBezTo>
                  <a:pt x="6466791" y="1257543"/>
                  <a:pt x="6244659" y="1197680"/>
                  <a:pt x="6111523" y="1200329"/>
                </a:cubicBezTo>
                <a:cubicBezTo>
                  <a:pt x="5956959" y="1222933"/>
                  <a:pt x="5680055" y="1154851"/>
                  <a:pt x="5533101" y="1200329"/>
                </a:cubicBezTo>
                <a:cubicBezTo>
                  <a:pt x="5371759" y="1281538"/>
                  <a:pt x="5000754" y="1095268"/>
                  <a:pt x="4827428" y="1200329"/>
                </a:cubicBezTo>
                <a:cubicBezTo>
                  <a:pt x="4591454" y="1261746"/>
                  <a:pt x="4552169" y="1181396"/>
                  <a:pt x="4439886" y="1200329"/>
                </a:cubicBezTo>
                <a:cubicBezTo>
                  <a:pt x="4337589" y="1239649"/>
                  <a:pt x="4015260" y="1189607"/>
                  <a:pt x="3861465" y="1200329"/>
                </a:cubicBezTo>
                <a:cubicBezTo>
                  <a:pt x="3727388" y="1260055"/>
                  <a:pt x="3345166" y="1189369"/>
                  <a:pt x="3155791" y="1200329"/>
                </a:cubicBezTo>
                <a:cubicBezTo>
                  <a:pt x="2997154" y="1182046"/>
                  <a:pt x="2768760" y="1168019"/>
                  <a:pt x="2450117" y="1200329"/>
                </a:cubicBezTo>
                <a:cubicBezTo>
                  <a:pt x="2196801" y="1257117"/>
                  <a:pt x="1879318" y="1159765"/>
                  <a:pt x="1744443" y="1200329"/>
                </a:cubicBezTo>
                <a:cubicBezTo>
                  <a:pt x="1608241" y="1207521"/>
                  <a:pt x="1403764" y="1190384"/>
                  <a:pt x="1293275" y="1200329"/>
                </a:cubicBezTo>
                <a:cubicBezTo>
                  <a:pt x="1141315" y="1219327"/>
                  <a:pt x="1080356" y="1207821"/>
                  <a:pt x="842106" y="1200329"/>
                </a:cubicBezTo>
                <a:cubicBezTo>
                  <a:pt x="633354" y="1210119"/>
                  <a:pt x="510819" y="1178293"/>
                  <a:pt x="200059" y="1200329"/>
                </a:cubicBezTo>
                <a:cubicBezTo>
                  <a:pt x="63486" y="1179776"/>
                  <a:pt x="13376" y="1098094"/>
                  <a:pt x="0" y="1000270"/>
                </a:cubicBezTo>
                <a:cubicBezTo>
                  <a:pt x="-23596" y="839061"/>
                  <a:pt x="34278" y="705033"/>
                  <a:pt x="0" y="600165"/>
                </a:cubicBezTo>
                <a:cubicBezTo>
                  <a:pt x="-15266" y="522310"/>
                  <a:pt x="39597" y="257174"/>
                  <a:pt x="0" y="200059"/>
                </a:cubicBezTo>
                <a:close/>
              </a:path>
              <a:path w="6762750" h="1200329" fill="none" stroke="0" extrusionOk="0">
                <a:moveTo>
                  <a:pt x="0" y="200059"/>
                </a:moveTo>
                <a:cubicBezTo>
                  <a:pt x="26372" y="69421"/>
                  <a:pt x="91506" y="-13281"/>
                  <a:pt x="200059" y="0"/>
                </a:cubicBezTo>
                <a:cubicBezTo>
                  <a:pt x="331991" y="37846"/>
                  <a:pt x="558104" y="126397"/>
                  <a:pt x="842106" y="0"/>
                </a:cubicBezTo>
                <a:cubicBezTo>
                  <a:pt x="1112255" y="-67915"/>
                  <a:pt x="1224261" y="-17784"/>
                  <a:pt x="1420528" y="0"/>
                </a:cubicBezTo>
                <a:cubicBezTo>
                  <a:pt x="1637332" y="-27696"/>
                  <a:pt x="1759888" y="9448"/>
                  <a:pt x="1871696" y="0"/>
                </a:cubicBezTo>
                <a:cubicBezTo>
                  <a:pt x="1981028" y="-23210"/>
                  <a:pt x="2262498" y="-16835"/>
                  <a:pt x="2386491" y="0"/>
                </a:cubicBezTo>
                <a:cubicBezTo>
                  <a:pt x="2500087" y="13229"/>
                  <a:pt x="2681574" y="41016"/>
                  <a:pt x="2964912" y="0"/>
                </a:cubicBezTo>
                <a:cubicBezTo>
                  <a:pt x="3220803" y="-46868"/>
                  <a:pt x="3295023" y="75592"/>
                  <a:pt x="3543333" y="0"/>
                </a:cubicBezTo>
                <a:cubicBezTo>
                  <a:pt x="3779125" y="-69346"/>
                  <a:pt x="3804698" y="3030"/>
                  <a:pt x="3994501" y="0"/>
                </a:cubicBezTo>
                <a:cubicBezTo>
                  <a:pt x="4184933" y="-15858"/>
                  <a:pt x="4210988" y="43874"/>
                  <a:pt x="4382043" y="0"/>
                </a:cubicBezTo>
                <a:cubicBezTo>
                  <a:pt x="4554534" y="-43330"/>
                  <a:pt x="4654459" y="34891"/>
                  <a:pt x="4769586" y="0"/>
                </a:cubicBezTo>
                <a:cubicBezTo>
                  <a:pt x="4906968" y="-10497"/>
                  <a:pt x="5120064" y="33625"/>
                  <a:pt x="5284380" y="0"/>
                </a:cubicBezTo>
                <a:cubicBezTo>
                  <a:pt x="5484860" y="-47651"/>
                  <a:pt x="5661512" y="18491"/>
                  <a:pt x="5862801" y="0"/>
                </a:cubicBezTo>
                <a:cubicBezTo>
                  <a:pt x="6043124" y="7800"/>
                  <a:pt x="6265840" y="57205"/>
                  <a:pt x="6562691" y="0"/>
                </a:cubicBezTo>
                <a:cubicBezTo>
                  <a:pt x="6692634" y="30934"/>
                  <a:pt x="6747191" y="95335"/>
                  <a:pt x="6762750" y="200059"/>
                </a:cubicBezTo>
                <a:cubicBezTo>
                  <a:pt x="6777005" y="333246"/>
                  <a:pt x="6753089" y="458760"/>
                  <a:pt x="6762750" y="576158"/>
                </a:cubicBezTo>
                <a:cubicBezTo>
                  <a:pt x="6757282" y="674047"/>
                  <a:pt x="6716800" y="859702"/>
                  <a:pt x="6762750" y="1000270"/>
                </a:cubicBezTo>
                <a:cubicBezTo>
                  <a:pt x="6752230" y="1096027"/>
                  <a:pt x="6644475" y="1211728"/>
                  <a:pt x="6562691" y="1200329"/>
                </a:cubicBezTo>
                <a:cubicBezTo>
                  <a:pt x="6394657" y="1196113"/>
                  <a:pt x="6301638" y="1169283"/>
                  <a:pt x="6047896" y="1200329"/>
                </a:cubicBezTo>
                <a:cubicBezTo>
                  <a:pt x="5789366" y="1175723"/>
                  <a:pt x="5537593" y="1170474"/>
                  <a:pt x="5342222" y="1200329"/>
                </a:cubicBezTo>
                <a:cubicBezTo>
                  <a:pt x="5116075" y="1241708"/>
                  <a:pt x="4931603" y="1180503"/>
                  <a:pt x="4636549" y="1200329"/>
                </a:cubicBezTo>
                <a:cubicBezTo>
                  <a:pt x="4368391" y="1239095"/>
                  <a:pt x="4341879" y="1172723"/>
                  <a:pt x="4185380" y="1200329"/>
                </a:cubicBezTo>
                <a:cubicBezTo>
                  <a:pt x="4054901" y="1234807"/>
                  <a:pt x="3737864" y="1176523"/>
                  <a:pt x="3606959" y="1200329"/>
                </a:cubicBezTo>
                <a:cubicBezTo>
                  <a:pt x="3409706" y="1233356"/>
                  <a:pt x="3234870" y="1140841"/>
                  <a:pt x="2964912" y="1200329"/>
                </a:cubicBezTo>
                <a:cubicBezTo>
                  <a:pt x="2656206" y="1281921"/>
                  <a:pt x="2543018" y="1117471"/>
                  <a:pt x="2259238" y="1200329"/>
                </a:cubicBezTo>
                <a:cubicBezTo>
                  <a:pt x="1998003" y="1268709"/>
                  <a:pt x="1903560" y="1190503"/>
                  <a:pt x="1744443" y="1200329"/>
                </a:cubicBezTo>
                <a:cubicBezTo>
                  <a:pt x="1594440" y="1192067"/>
                  <a:pt x="1401030" y="1187854"/>
                  <a:pt x="1229649" y="1200329"/>
                </a:cubicBezTo>
                <a:cubicBezTo>
                  <a:pt x="1115697" y="1116086"/>
                  <a:pt x="706966" y="1095917"/>
                  <a:pt x="200059" y="1200329"/>
                </a:cubicBezTo>
                <a:cubicBezTo>
                  <a:pt x="84814" y="1227604"/>
                  <a:pt x="15099" y="1089180"/>
                  <a:pt x="0" y="1000270"/>
                </a:cubicBezTo>
                <a:cubicBezTo>
                  <a:pt x="-76980" y="847153"/>
                  <a:pt x="15239" y="774260"/>
                  <a:pt x="0" y="600165"/>
                </a:cubicBezTo>
                <a:cubicBezTo>
                  <a:pt x="-59820" y="437881"/>
                  <a:pt x="49696" y="339816"/>
                  <a:pt x="0" y="20005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6762750"/>
                      <a:gd name="connsiteY0" fmla="*/ 200059 h 1200329"/>
                      <a:gd name="connsiteX1" fmla="*/ 200059 w 6762750"/>
                      <a:gd name="connsiteY1" fmla="*/ 0 h 1200329"/>
                      <a:gd name="connsiteX2" fmla="*/ 842106 w 6762750"/>
                      <a:gd name="connsiteY2" fmla="*/ 0 h 1200329"/>
                      <a:gd name="connsiteX3" fmla="*/ 1420528 w 6762750"/>
                      <a:gd name="connsiteY3" fmla="*/ 0 h 1200329"/>
                      <a:gd name="connsiteX4" fmla="*/ 1871696 w 6762750"/>
                      <a:gd name="connsiteY4" fmla="*/ 0 h 1200329"/>
                      <a:gd name="connsiteX5" fmla="*/ 2386491 w 6762750"/>
                      <a:gd name="connsiteY5" fmla="*/ 0 h 1200329"/>
                      <a:gd name="connsiteX6" fmla="*/ 2964912 w 6762750"/>
                      <a:gd name="connsiteY6" fmla="*/ 0 h 1200329"/>
                      <a:gd name="connsiteX7" fmla="*/ 3543333 w 6762750"/>
                      <a:gd name="connsiteY7" fmla="*/ 0 h 1200329"/>
                      <a:gd name="connsiteX8" fmla="*/ 3994501 w 6762750"/>
                      <a:gd name="connsiteY8" fmla="*/ 0 h 1200329"/>
                      <a:gd name="connsiteX9" fmla="*/ 4382043 w 6762750"/>
                      <a:gd name="connsiteY9" fmla="*/ 0 h 1200329"/>
                      <a:gd name="connsiteX10" fmla="*/ 4769586 w 6762750"/>
                      <a:gd name="connsiteY10" fmla="*/ 0 h 1200329"/>
                      <a:gd name="connsiteX11" fmla="*/ 5284380 w 6762750"/>
                      <a:gd name="connsiteY11" fmla="*/ 0 h 1200329"/>
                      <a:gd name="connsiteX12" fmla="*/ 5862801 w 6762750"/>
                      <a:gd name="connsiteY12" fmla="*/ 0 h 1200329"/>
                      <a:gd name="connsiteX13" fmla="*/ 6562691 w 6762750"/>
                      <a:gd name="connsiteY13" fmla="*/ 0 h 1200329"/>
                      <a:gd name="connsiteX14" fmla="*/ 6762750 w 6762750"/>
                      <a:gd name="connsiteY14" fmla="*/ 200059 h 1200329"/>
                      <a:gd name="connsiteX15" fmla="*/ 6762750 w 6762750"/>
                      <a:gd name="connsiteY15" fmla="*/ 576158 h 1200329"/>
                      <a:gd name="connsiteX16" fmla="*/ 6762750 w 6762750"/>
                      <a:gd name="connsiteY16" fmla="*/ 1000270 h 1200329"/>
                      <a:gd name="connsiteX17" fmla="*/ 6562691 w 6762750"/>
                      <a:gd name="connsiteY17" fmla="*/ 1200329 h 1200329"/>
                      <a:gd name="connsiteX18" fmla="*/ 6047896 w 6762750"/>
                      <a:gd name="connsiteY18" fmla="*/ 1200329 h 1200329"/>
                      <a:gd name="connsiteX19" fmla="*/ 5342222 w 6762750"/>
                      <a:gd name="connsiteY19" fmla="*/ 1200329 h 1200329"/>
                      <a:gd name="connsiteX20" fmla="*/ 4636549 w 6762750"/>
                      <a:gd name="connsiteY20" fmla="*/ 1200329 h 1200329"/>
                      <a:gd name="connsiteX21" fmla="*/ 4185380 w 6762750"/>
                      <a:gd name="connsiteY21" fmla="*/ 1200329 h 1200329"/>
                      <a:gd name="connsiteX22" fmla="*/ 3606959 w 6762750"/>
                      <a:gd name="connsiteY22" fmla="*/ 1200329 h 1200329"/>
                      <a:gd name="connsiteX23" fmla="*/ 2964912 w 6762750"/>
                      <a:gd name="connsiteY23" fmla="*/ 1200329 h 1200329"/>
                      <a:gd name="connsiteX24" fmla="*/ 2259238 w 6762750"/>
                      <a:gd name="connsiteY24" fmla="*/ 1200329 h 1200329"/>
                      <a:gd name="connsiteX25" fmla="*/ 1744443 w 6762750"/>
                      <a:gd name="connsiteY25" fmla="*/ 1200329 h 1200329"/>
                      <a:gd name="connsiteX26" fmla="*/ 1229649 w 6762750"/>
                      <a:gd name="connsiteY26" fmla="*/ 1200329 h 1200329"/>
                      <a:gd name="connsiteX27" fmla="*/ 200059 w 6762750"/>
                      <a:gd name="connsiteY27" fmla="*/ 1200329 h 1200329"/>
                      <a:gd name="connsiteX28" fmla="*/ 0 w 6762750"/>
                      <a:gd name="connsiteY28" fmla="*/ 1000270 h 1200329"/>
                      <a:gd name="connsiteX29" fmla="*/ 0 w 6762750"/>
                      <a:gd name="connsiteY29" fmla="*/ 600165 h 1200329"/>
                      <a:gd name="connsiteX30" fmla="*/ 0 w 6762750"/>
                      <a:gd name="connsiteY30" fmla="*/ 200059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762750" h="1200329" fill="none" extrusionOk="0">
                        <a:moveTo>
                          <a:pt x="0" y="200059"/>
                        </a:moveTo>
                        <a:cubicBezTo>
                          <a:pt x="18201" y="93564"/>
                          <a:pt x="95900" y="-15438"/>
                          <a:pt x="200059" y="0"/>
                        </a:cubicBezTo>
                        <a:cubicBezTo>
                          <a:pt x="334188" y="-31725"/>
                          <a:pt x="560055" y="59890"/>
                          <a:pt x="842106" y="0"/>
                        </a:cubicBezTo>
                        <a:cubicBezTo>
                          <a:pt x="1124157" y="-59890"/>
                          <a:pt x="1203425" y="3061"/>
                          <a:pt x="1420528" y="0"/>
                        </a:cubicBezTo>
                        <a:cubicBezTo>
                          <a:pt x="1637631" y="-3061"/>
                          <a:pt x="1741714" y="28982"/>
                          <a:pt x="1871696" y="0"/>
                        </a:cubicBezTo>
                        <a:cubicBezTo>
                          <a:pt x="2001678" y="-28982"/>
                          <a:pt x="2270584" y="1298"/>
                          <a:pt x="2386491" y="0"/>
                        </a:cubicBezTo>
                        <a:cubicBezTo>
                          <a:pt x="2502398" y="-1298"/>
                          <a:pt x="2707209" y="44685"/>
                          <a:pt x="2964912" y="0"/>
                        </a:cubicBezTo>
                        <a:cubicBezTo>
                          <a:pt x="3222615" y="-44685"/>
                          <a:pt x="3301434" y="62374"/>
                          <a:pt x="3543333" y="0"/>
                        </a:cubicBezTo>
                        <a:cubicBezTo>
                          <a:pt x="3785232" y="-62374"/>
                          <a:pt x="3793254" y="13037"/>
                          <a:pt x="3994501" y="0"/>
                        </a:cubicBezTo>
                        <a:cubicBezTo>
                          <a:pt x="4195748" y="-13037"/>
                          <a:pt x="4206449" y="36555"/>
                          <a:pt x="4382043" y="0"/>
                        </a:cubicBezTo>
                        <a:cubicBezTo>
                          <a:pt x="4557637" y="-36555"/>
                          <a:pt x="4645867" y="24581"/>
                          <a:pt x="4769586" y="0"/>
                        </a:cubicBezTo>
                        <a:cubicBezTo>
                          <a:pt x="4893305" y="-24581"/>
                          <a:pt x="5092376" y="49710"/>
                          <a:pt x="5284380" y="0"/>
                        </a:cubicBezTo>
                        <a:cubicBezTo>
                          <a:pt x="5476384" y="-49710"/>
                          <a:pt x="5654934" y="39787"/>
                          <a:pt x="5862801" y="0"/>
                        </a:cubicBezTo>
                        <a:cubicBezTo>
                          <a:pt x="6070668" y="-39787"/>
                          <a:pt x="6239171" y="83134"/>
                          <a:pt x="6562691" y="0"/>
                        </a:cubicBezTo>
                        <a:cubicBezTo>
                          <a:pt x="6697542" y="7387"/>
                          <a:pt x="6750752" y="102988"/>
                          <a:pt x="6762750" y="200059"/>
                        </a:cubicBezTo>
                        <a:cubicBezTo>
                          <a:pt x="6778893" y="323992"/>
                          <a:pt x="6731309" y="467594"/>
                          <a:pt x="6762750" y="576158"/>
                        </a:cubicBezTo>
                        <a:cubicBezTo>
                          <a:pt x="6794191" y="684722"/>
                          <a:pt x="6732764" y="857946"/>
                          <a:pt x="6762750" y="1000270"/>
                        </a:cubicBezTo>
                        <a:cubicBezTo>
                          <a:pt x="6772444" y="1081318"/>
                          <a:pt x="6677440" y="1213382"/>
                          <a:pt x="6562691" y="1200329"/>
                        </a:cubicBezTo>
                        <a:cubicBezTo>
                          <a:pt x="6372145" y="1204767"/>
                          <a:pt x="6296852" y="1175708"/>
                          <a:pt x="6047896" y="1200329"/>
                        </a:cubicBezTo>
                        <a:cubicBezTo>
                          <a:pt x="5798940" y="1224950"/>
                          <a:pt x="5538051" y="1183421"/>
                          <a:pt x="5342222" y="1200329"/>
                        </a:cubicBezTo>
                        <a:cubicBezTo>
                          <a:pt x="5146393" y="1217237"/>
                          <a:pt x="4900240" y="1177971"/>
                          <a:pt x="4636549" y="1200329"/>
                        </a:cubicBezTo>
                        <a:cubicBezTo>
                          <a:pt x="4372858" y="1222687"/>
                          <a:pt x="4338071" y="1174717"/>
                          <a:pt x="4185380" y="1200329"/>
                        </a:cubicBezTo>
                        <a:cubicBezTo>
                          <a:pt x="4032689" y="1225941"/>
                          <a:pt x="3750767" y="1165255"/>
                          <a:pt x="3606959" y="1200329"/>
                        </a:cubicBezTo>
                        <a:cubicBezTo>
                          <a:pt x="3463151" y="1235403"/>
                          <a:pt x="3243093" y="1144251"/>
                          <a:pt x="2964912" y="1200329"/>
                        </a:cubicBezTo>
                        <a:cubicBezTo>
                          <a:pt x="2686731" y="1256407"/>
                          <a:pt x="2529792" y="1134284"/>
                          <a:pt x="2259238" y="1200329"/>
                        </a:cubicBezTo>
                        <a:cubicBezTo>
                          <a:pt x="1988684" y="1266374"/>
                          <a:pt x="1904511" y="1194925"/>
                          <a:pt x="1744443" y="1200329"/>
                        </a:cubicBezTo>
                        <a:cubicBezTo>
                          <a:pt x="1584376" y="1205733"/>
                          <a:pt x="1384732" y="1184277"/>
                          <a:pt x="1229649" y="1200329"/>
                        </a:cubicBezTo>
                        <a:cubicBezTo>
                          <a:pt x="1074566" y="1216381"/>
                          <a:pt x="621094" y="1187675"/>
                          <a:pt x="200059" y="1200329"/>
                        </a:cubicBezTo>
                        <a:cubicBezTo>
                          <a:pt x="91757" y="1208838"/>
                          <a:pt x="6672" y="1078660"/>
                          <a:pt x="0" y="1000270"/>
                        </a:cubicBezTo>
                        <a:cubicBezTo>
                          <a:pt x="-46742" y="864011"/>
                          <a:pt x="30804" y="764860"/>
                          <a:pt x="0" y="600165"/>
                        </a:cubicBezTo>
                        <a:cubicBezTo>
                          <a:pt x="-30804" y="435471"/>
                          <a:pt x="38040" y="347246"/>
                          <a:pt x="0" y="200059"/>
                        </a:cubicBezTo>
                        <a:close/>
                      </a:path>
                      <a:path w="6762750" h="1200329" stroke="0" extrusionOk="0">
                        <a:moveTo>
                          <a:pt x="0" y="200059"/>
                        </a:moveTo>
                        <a:cubicBezTo>
                          <a:pt x="4872" y="75175"/>
                          <a:pt x="67646" y="10760"/>
                          <a:pt x="200059" y="0"/>
                        </a:cubicBezTo>
                        <a:cubicBezTo>
                          <a:pt x="459365" y="-43841"/>
                          <a:pt x="613549" y="43171"/>
                          <a:pt x="905733" y="0"/>
                        </a:cubicBezTo>
                        <a:cubicBezTo>
                          <a:pt x="1197917" y="-43171"/>
                          <a:pt x="1250234" y="1128"/>
                          <a:pt x="1356901" y="0"/>
                        </a:cubicBezTo>
                        <a:cubicBezTo>
                          <a:pt x="1463568" y="-1128"/>
                          <a:pt x="1793404" y="31713"/>
                          <a:pt x="1998949" y="0"/>
                        </a:cubicBezTo>
                        <a:cubicBezTo>
                          <a:pt x="2204494" y="-31713"/>
                          <a:pt x="2312351" y="45215"/>
                          <a:pt x="2513743" y="0"/>
                        </a:cubicBezTo>
                        <a:cubicBezTo>
                          <a:pt x="2715135" y="-45215"/>
                          <a:pt x="2975044" y="58338"/>
                          <a:pt x="3092164" y="0"/>
                        </a:cubicBezTo>
                        <a:cubicBezTo>
                          <a:pt x="3209284" y="-58338"/>
                          <a:pt x="3505041" y="34631"/>
                          <a:pt x="3734212" y="0"/>
                        </a:cubicBezTo>
                        <a:cubicBezTo>
                          <a:pt x="3963383" y="-34631"/>
                          <a:pt x="4166227" y="63820"/>
                          <a:pt x="4376259" y="0"/>
                        </a:cubicBezTo>
                        <a:cubicBezTo>
                          <a:pt x="4586291" y="-63820"/>
                          <a:pt x="4736922" y="10069"/>
                          <a:pt x="4827428" y="0"/>
                        </a:cubicBezTo>
                        <a:cubicBezTo>
                          <a:pt x="4917934" y="-10069"/>
                          <a:pt x="5068256" y="30871"/>
                          <a:pt x="5214970" y="0"/>
                        </a:cubicBezTo>
                        <a:cubicBezTo>
                          <a:pt x="5361684" y="-30871"/>
                          <a:pt x="5680446" y="21266"/>
                          <a:pt x="5920644" y="0"/>
                        </a:cubicBezTo>
                        <a:cubicBezTo>
                          <a:pt x="6160842" y="-21266"/>
                          <a:pt x="6389733" y="23996"/>
                          <a:pt x="6562691" y="0"/>
                        </a:cubicBezTo>
                        <a:cubicBezTo>
                          <a:pt x="6701699" y="-9688"/>
                          <a:pt x="6744167" y="93170"/>
                          <a:pt x="6762750" y="200059"/>
                        </a:cubicBezTo>
                        <a:cubicBezTo>
                          <a:pt x="6804615" y="336564"/>
                          <a:pt x="6736733" y="470803"/>
                          <a:pt x="6762750" y="616169"/>
                        </a:cubicBezTo>
                        <a:cubicBezTo>
                          <a:pt x="6788767" y="761535"/>
                          <a:pt x="6746408" y="870419"/>
                          <a:pt x="6762750" y="1000270"/>
                        </a:cubicBezTo>
                        <a:cubicBezTo>
                          <a:pt x="6767052" y="1107422"/>
                          <a:pt x="6663147" y="1192557"/>
                          <a:pt x="6562691" y="1200329"/>
                        </a:cubicBezTo>
                        <a:cubicBezTo>
                          <a:pt x="6437512" y="1224899"/>
                          <a:pt x="6264368" y="1181853"/>
                          <a:pt x="6111523" y="1200329"/>
                        </a:cubicBezTo>
                        <a:cubicBezTo>
                          <a:pt x="5958678" y="1218805"/>
                          <a:pt x="5670151" y="1142155"/>
                          <a:pt x="5533101" y="1200329"/>
                        </a:cubicBezTo>
                        <a:cubicBezTo>
                          <a:pt x="5396051" y="1258503"/>
                          <a:pt x="5036621" y="1144273"/>
                          <a:pt x="4827428" y="1200329"/>
                        </a:cubicBezTo>
                        <a:cubicBezTo>
                          <a:pt x="4618235" y="1256385"/>
                          <a:pt x="4557602" y="1182432"/>
                          <a:pt x="4439886" y="1200329"/>
                        </a:cubicBezTo>
                        <a:cubicBezTo>
                          <a:pt x="4322170" y="1218226"/>
                          <a:pt x="4017193" y="1166847"/>
                          <a:pt x="3861465" y="1200329"/>
                        </a:cubicBezTo>
                        <a:cubicBezTo>
                          <a:pt x="3705737" y="1233811"/>
                          <a:pt x="3324561" y="1184531"/>
                          <a:pt x="3155791" y="1200329"/>
                        </a:cubicBezTo>
                        <a:cubicBezTo>
                          <a:pt x="2987021" y="1216127"/>
                          <a:pt x="2706419" y="1132067"/>
                          <a:pt x="2450117" y="1200329"/>
                        </a:cubicBezTo>
                        <a:cubicBezTo>
                          <a:pt x="2193815" y="1268591"/>
                          <a:pt x="1897977" y="1184622"/>
                          <a:pt x="1744443" y="1200329"/>
                        </a:cubicBezTo>
                        <a:cubicBezTo>
                          <a:pt x="1590909" y="1216036"/>
                          <a:pt x="1438998" y="1198631"/>
                          <a:pt x="1293275" y="1200329"/>
                        </a:cubicBezTo>
                        <a:cubicBezTo>
                          <a:pt x="1147552" y="1202027"/>
                          <a:pt x="1054001" y="1198735"/>
                          <a:pt x="842106" y="1200329"/>
                        </a:cubicBezTo>
                        <a:cubicBezTo>
                          <a:pt x="630211" y="1201923"/>
                          <a:pt x="488209" y="1163086"/>
                          <a:pt x="200059" y="1200329"/>
                        </a:cubicBezTo>
                        <a:cubicBezTo>
                          <a:pt x="74708" y="1194166"/>
                          <a:pt x="-6376" y="1116089"/>
                          <a:pt x="0" y="1000270"/>
                        </a:cubicBezTo>
                        <a:cubicBezTo>
                          <a:pt x="-43944" y="851889"/>
                          <a:pt x="13822" y="702255"/>
                          <a:pt x="0" y="600165"/>
                        </a:cubicBezTo>
                        <a:cubicBezTo>
                          <a:pt x="-13822" y="498076"/>
                          <a:pt x="44403" y="284291"/>
                          <a:pt x="0" y="20005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vi-VN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hỉ trên quả địa cầu từng châu lục và đại dương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A4FBE-7E0A-DF02-A593-36D78D0091AE}"/>
              </a:ext>
            </a:extLst>
          </p:cNvPr>
          <p:cNvSpPr txBox="1"/>
          <p:nvPr/>
        </p:nvSpPr>
        <p:spPr>
          <a:xfrm>
            <a:off x="4229101" y="3002655"/>
            <a:ext cx="6762750" cy="646331"/>
          </a:xfrm>
          <a:custGeom>
            <a:avLst/>
            <a:gdLst>
              <a:gd name="connsiteX0" fmla="*/ 0 w 6762750"/>
              <a:gd name="connsiteY0" fmla="*/ 107724 h 646331"/>
              <a:gd name="connsiteX1" fmla="*/ 107724 w 6762750"/>
              <a:gd name="connsiteY1" fmla="*/ 0 h 646331"/>
              <a:gd name="connsiteX2" fmla="*/ 637460 w 6762750"/>
              <a:gd name="connsiteY2" fmla="*/ 0 h 646331"/>
              <a:gd name="connsiteX3" fmla="*/ 1363616 w 6762750"/>
              <a:gd name="connsiteY3" fmla="*/ 0 h 646331"/>
              <a:gd name="connsiteX4" fmla="*/ 1893352 w 6762750"/>
              <a:gd name="connsiteY4" fmla="*/ 0 h 646331"/>
              <a:gd name="connsiteX5" fmla="*/ 2619507 w 6762750"/>
              <a:gd name="connsiteY5" fmla="*/ 0 h 646331"/>
              <a:gd name="connsiteX6" fmla="*/ 3214716 w 6762750"/>
              <a:gd name="connsiteY6" fmla="*/ 0 h 646331"/>
              <a:gd name="connsiteX7" fmla="*/ 3678980 w 6762750"/>
              <a:gd name="connsiteY7" fmla="*/ 0 h 646331"/>
              <a:gd name="connsiteX8" fmla="*/ 4208716 w 6762750"/>
              <a:gd name="connsiteY8" fmla="*/ 0 h 646331"/>
              <a:gd name="connsiteX9" fmla="*/ 4803925 w 6762750"/>
              <a:gd name="connsiteY9" fmla="*/ 0 h 646331"/>
              <a:gd name="connsiteX10" fmla="*/ 5399134 w 6762750"/>
              <a:gd name="connsiteY10" fmla="*/ 0 h 646331"/>
              <a:gd name="connsiteX11" fmla="*/ 5863398 w 6762750"/>
              <a:gd name="connsiteY11" fmla="*/ 0 h 646331"/>
              <a:gd name="connsiteX12" fmla="*/ 6655026 w 6762750"/>
              <a:gd name="connsiteY12" fmla="*/ 0 h 646331"/>
              <a:gd name="connsiteX13" fmla="*/ 6762750 w 6762750"/>
              <a:gd name="connsiteY13" fmla="*/ 107724 h 646331"/>
              <a:gd name="connsiteX14" fmla="*/ 6762750 w 6762750"/>
              <a:gd name="connsiteY14" fmla="*/ 538607 h 646331"/>
              <a:gd name="connsiteX15" fmla="*/ 6655026 w 6762750"/>
              <a:gd name="connsiteY15" fmla="*/ 646331 h 646331"/>
              <a:gd name="connsiteX16" fmla="*/ 6059817 w 6762750"/>
              <a:gd name="connsiteY16" fmla="*/ 646331 h 646331"/>
              <a:gd name="connsiteX17" fmla="*/ 5661027 w 6762750"/>
              <a:gd name="connsiteY17" fmla="*/ 646331 h 646331"/>
              <a:gd name="connsiteX18" fmla="*/ 5065817 w 6762750"/>
              <a:gd name="connsiteY18" fmla="*/ 646331 h 646331"/>
              <a:gd name="connsiteX19" fmla="*/ 4405135 w 6762750"/>
              <a:gd name="connsiteY19" fmla="*/ 646331 h 646331"/>
              <a:gd name="connsiteX20" fmla="*/ 3809926 w 6762750"/>
              <a:gd name="connsiteY20" fmla="*/ 646331 h 646331"/>
              <a:gd name="connsiteX21" fmla="*/ 3214716 w 6762750"/>
              <a:gd name="connsiteY21" fmla="*/ 646331 h 646331"/>
              <a:gd name="connsiteX22" fmla="*/ 2488561 w 6762750"/>
              <a:gd name="connsiteY22" fmla="*/ 646331 h 646331"/>
              <a:gd name="connsiteX23" fmla="*/ 1762406 w 6762750"/>
              <a:gd name="connsiteY23" fmla="*/ 646331 h 646331"/>
              <a:gd name="connsiteX24" fmla="*/ 1298143 w 6762750"/>
              <a:gd name="connsiteY24" fmla="*/ 646331 h 646331"/>
              <a:gd name="connsiteX25" fmla="*/ 702933 w 6762750"/>
              <a:gd name="connsiteY25" fmla="*/ 646331 h 646331"/>
              <a:gd name="connsiteX26" fmla="*/ 107724 w 6762750"/>
              <a:gd name="connsiteY26" fmla="*/ 646331 h 646331"/>
              <a:gd name="connsiteX27" fmla="*/ 0 w 6762750"/>
              <a:gd name="connsiteY27" fmla="*/ 538607 h 646331"/>
              <a:gd name="connsiteX28" fmla="*/ 0 w 6762750"/>
              <a:gd name="connsiteY28" fmla="*/ 107724 h 646331"/>
              <a:gd name="connsiteX0" fmla="*/ 0 w 6762750"/>
              <a:gd name="connsiteY0" fmla="*/ 107724 h 646331"/>
              <a:gd name="connsiteX1" fmla="*/ 107724 w 6762750"/>
              <a:gd name="connsiteY1" fmla="*/ 0 h 646331"/>
              <a:gd name="connsiteX2" fmla="*/ 833879 w 6762750"/>
              <a:gd name="connsiteY2" fmla="*/ 0 h 646331"/>
              <a:gd name="connsiteX3" fmla="*/ 1298143 w 6762750"/>
              <a:gd name="connsiteY3" fmla="*/ 0 h 646331"/>
              <a:gd name="connsiteX4" fmla="*/ 1958825 w 6762750"/>
              <a:gd name="connsiteY4" fmla="*/ 0 h 646331"/>
              <a:gd name="connsiteX5" fmla="*/ 2488561 w 6762750"/>
              <a:gd name="connsiteY5" fmla="*/ 0 h 646331"/>
              <a:gd name="connsiteX6" fmla="*/ 3083770 w 6762750"/>
              <a:gd name="connsiteY6" fmla="*/ 0 h 646331"/>
              <a:gd name="connsiteX7" fmla="*/ 3744453 w 6762750"/>
              <a:gd name="connsiteY7" fmla="*/ 0 h 646331"/>
              <a:gd name="connsiteX8" fmla="*/ 4405135 w 6762750"/>
              <a:gd name="connsiteY8" fmla="*/ 0 h 646331"/>
              <a:gd name="connsiteX9" fmla="*/ 4869398 w 6762750"/>
              <a:gd name="connsiteY9" fmla="*/ 0 h 646331"/>
              <a:gd name="connsiteX10" fmla="*/ 5268188 w 6762750"/>
              <a:gd name="connsiteY10" fmla="*/ 0 h 646331"/>
              <a:gd name="connsiteX11" fmla="*/ 5994344 w 6762750"/>
              <a:gd name="connsiteY11" fmla="*/ 0 h 646331"/>
              <a:gd name="connsiteX12" fmla="*/ 6655026 w 6762750"/>
              <a:gd name="connsiteY12" fmla="*/ 0 h 646331"/>
              <a:gd name="connsiteX13" fmla="*/ 6762750 w 6762750"/>
              <a:gd name="connsiteY13" fmla="*/ 107724 h 646331"/>
              <a:gd name="connsiteX14" fmla="*/ 6762750 w 6762750"/>
              <a:gd name="connsiteY14" fmla="*/ 538607 h 646331"/>
              <a:gd name="connsiteX15" fmla="*/ 6655026 w 6762750"/>
              <a:gd name="connsiteY15" fmla="*/ 646331 h 646331"/>
              <a:gd name="connsiteX16" fmla="*/ 6125290 w 6762750"/>
              <a:gd name="connsiteY16" fmla="*/ 646331 h 646331"/>
              <a:gd name="connsiteX17" fmla="*/ 5399134 w 6762750"/>
              <a:gd name="connsiteY17" fmla="*/ 646331 h 646331"/>
              <a:gd name="connsiteX18" fmla="*/ 4803925 w 6762750"/>
              <a:gd name="connsiteY18" fmla="*/ 646331 h 646331"/>
              <a:gd name="connsiteX19" fmla="*/ 4077770 w 6762750"/>
              <a:gd name="connsiteY19" fmla="*/ 646331 h 646331"/>
              <a:gd name="connsiteX20" fmla="*/ 3678980 w 6762750"/>
              <a:gd name="connsiteY20" fmla="*/ 646331 h 646331"/>
              <a:gd name="connsiteX21" fmla="*/ 3083770 w 6762750"/>
              <a:gd name="connsiteY21" fmla="*/ 646331 h 646331"/>
              <a:gd name="connsiteX22" fmla="*/ 2357615 w 6762750"/>
              <a:gd name="connsiteY22" fmla="*/ 646331 h 646331"/>
              <a:gd name="connsiteX23" fmla="*/ 1631460 w 6762750"/>
              <a:gd name="connsiteY23" fmla="*/ 646331 h 646331"/>
              <a:gd name="connsiteX24" fmla="*/ 905304 w 6762750"/>
              <a:gd name="connsiteY24" fmla="*/ 646331 h 646331"/>
              <a:gd name="connsiteX25" fmla="*/ 107724 w 6762750"/>
              <a:gd name="connsiteY25" fmla="*/ 646331 h 646331"/>
              <a:gd name="connsiteX26" fmla="*/ 0 w 6762750"/>
              <a:gd name="connsiteY26" fmla="*/ 538607 h 646331"/>
              <a:gd name="connsiteX27" fmla="*/ 0 w 6762750"/>
              <a:gd name="connsiteY27" fmla="*/ 10772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62750" h="646331" fill="none" extrusionOk="0">
                <a:moveTo>
                  <a:pt x="0" y="107724"/>
                </a:moveTo>
                <a:cubicBezTo>
                  <a:pt x="-5731" y="49817"/>
                  <a:pt x="32044" y="16824"/>
                  <a:pt x="107724" y="0"/>
                </a:cubicBezTo>
                <a:cubicBezTo>
                  <a:pt x="189278" y="-16905"/>
                  <a:pt x="493742" y="20052"/>
                  <a:pt x="637460" y="0"/>
                </a:cubicBezTo>
                <a:cubicBezTo>
                  <a:pt x="800193" y="-29185"/>
                  <a:pt x="1040761" y="-180"/>
                  <a:pt x="1363616" y="0"/>
                </a:cubicBezTo>
                <a:cubicBezTo>
                  <a:pt x="1667633" y="3853"/>
                  <a:pt x="1742922" y="9121"/>
                  <a:pt x="1893352" y="0"/>
                </a:cubicBezTo>
                <a:cubicBezTo>
                  <a:pt x="1982101" y="-3566"/>
                  <a:pt x="2432327" y="14134"/>
                  <a:pt x="2619507" y="0"/>
                </a:cubicBezTo>
                <a:cubicBezTo>
                  <a:pt x="2819227" y="-85659"/>
                  <a:pt x="2960578" y="39469"/>
                  <a:pt x="3214716" y="0"/>
                </a:cubicBezTo>
                <a:cubicBezTo>
                  <a:pt x="3494740" y="-35189"/>
                  <a:pt x="3582439" y="13479"/>
                  <a:pt x="3678980" y="0"/>
                </a:cubicBezTo>
                <a:cubicBezTo>
                  <a:pt x="3746062" y="-26076"/>
                  <a:pt x="4022126" y="-12447"/>
                  <a:pt x="4208716" y="0"/>
                </a:cubicBezTo>
                <a:cubicBezTo>
                  <a:pt x="4464066" y="-3089"/>
                  <a:pt x="4639033" y="28153"/>
                  <a:pt x="4803925" y="0"/>
                </a:cubicBezTo>
                <a:cubicBezTo>
                  <a:pt x="4949916" y="-10847"/>
                  <a:pt x="5221472" y="20466"/>
                  <a:pt x="5399134" y="0"/>
                </a:cubicBezTo>
                <a:cubicBezTo>
                  <a:pt x="5589956" y="-9472"/>
                  <a:pt x="5740305" y="42127"/>
                  <a:pt x="5863398" y="0"/>
                </a:cubicBezTo>
                <a:cubicBezTo>
                  <a:pt x="6039879" y="-108893"/>
                  <a:pt x="6395771" y="99773"/>
                  <a:pt x="6655026" y="0"/>
                </a:cubicBezTo>
                <a:cubicBezTo>
                  <a:pt x="6716109" y="-23596"/>
                  <a:pt x="6763733" y="51351"/>
                  <a:pt x="6762750" y="107724"/>
                </a:cubicBezTo>
                <a:cubicBezTo>
                  <a:pt x="6769816" y="183491"/>
                  <a:pt x="6743740" y="401065"/>
                  <a:pt x="6762750" y="538607"/>
                </a:cubicBezTo>
                <a:cubicBezTo>
                  <a:pt x="6753965" y="597549"/>
                  <a:pt x="6713373" y="638888"/>
                  <a:pt x="6655026" y="646331"/>
                </a:cubicBezTo>
                <a:cubicBezTo>
                  <a:pt x="6496780" y="663495"/>
                  <a:pt x="6195548" y="576698"/>
                  <a:pt x="6059817" y="646331"/>
                </a:cubicBezTo>
                <a:cubicBezTo>
                  <a:pt x="5928343" y="725152"/>
                  <a:pt x="5817686" y="604172"/>
                  <a:pt x="5661027" y="646331"/>
                </a:cubicBezTo>
                <a:cubicBezTo>
                  <a:pt x="5534730" y="661123"/>
                  <a:pt x="5243106" y="641943"/>
                  <a:pt x="5065817" y="646331"/>
                </a:cubicBezTo>
                <a:cubicBezTo>
                  <a:pt x="4859420" y="656050"/>
                  <a:pt x="4749874" y="573820"/>
                  <a:pt x="4405135" y="646331"/>
                </a:cubicBezTo>
                <a:cubicBezTo>
                  <a:pt x="4074428" y="682076"/>
                  <a:pt x="3973759" y="588482"/>
                  <a:pt x="3809926" y="646331"/>
                </a:cubicBezTo>
                <a:cubicBezTo>
                  <a:pt x="3646711" y="738627"/>
                  <a:pt x="3408930" y="554223"/>
                  <a:pt x="3214716" y="646331"/>
                </a:cubicBezTo>
                <a:cubicBezTo>
                  <a:pt x="3027133" y="692332"/>
                  <a:pt x="2770890" y="544340"/>
                  <a:pt x="2488561" y="646331"/>
                </a:cubicBezTo>
                <a:cubicBezTo>
                  <a:pt x="2210872" y="758891"/>
                  <a:pt x="1997239" y="672085"/>
                  <a:pt x="1762406" y="646331"/>
                </a:cubicBezTo>
                <a:cubicBezTo>
                  <a:pt x="1537018" y="640573"/>
                  <a:pt x="1386376" y="607157"/>
                  <a:pt x="1298143" y="646331"/>
                </a:cubicBezTo>
                <a:cubicBezTo>
                  <a:pt x="1203101" y="695606"/>
                  <a:pt x="964678" y="558786"/>
                  <a:pt x="702933" y="646331"/>
                </a:cubicBezTo>
                <a:cubicBezTo>
                  <a:pt x="435456" y="715604"/>
                  <a:pt x="294144" y="616922"/>
                  <a:pt x="107724" y="646331"/>
                </a:cubicBezTo>
                <a:cubicBezTo>
                  <a:pt x="55840" y="628945"/>
                  <a:pt x="-20646" y="604908"/>
                  <a:pt x="0" y="538607"/>
                </a:cubicBezTo>
                <a:cubicBezTo>
                  <a:pt x="4203" y="336888"/>
                  <a:pt x="25201" y="266203"/>
                  <a:pt x="0" y="107724"/>
                </a:cubicBezTo>
                <a:close/>
              </a:path>
              <a:path w="6762750" h="646331" stroke="0" extrusionOk="0">
                <a:moveTo>
                  <a:pt x="0" y="107724"/>
                </a:moveTo>
                <a:cubicBezTo>
                  <a:pt x="-106" y="41508"/>
                  <a:pt x="48304" y="4005"/>
                  <a:pt x="107724" y="0"/>
                </a:cubicBezTo>
                <a:cubicBezTo>
                  <a:pt x="287186" y="-26596"/>
                  <a:pt x="655916" y="64809"/>
                  <a:pt x="833879" y="0"/>
                </a:cubicBezTo>
                <a:cubicBezTo>
                  <a:pt x="1063067" y="-51986"/>
                  <a:pt x="1141422" y="44381"/>
                  <a:pt x="1298143" y="0"/>
                </a:cubicBezTo>
                <a:cubicBezTo>
                  <a:pt x="1418553" y="-37561"/>
                  <a:pt x="1663316" y="23383"/>
                  <a:pt x="1958825" y="0"/>
                </a:cubicBezTo>
                <a:cubicBezTo>
                  <a:pt x="2266075" y="-23582"/>
                  <a:pt x="2308910" y="41233"/>
                  <a:pt x="2488561" y="0"/>
                </a:cubicBezTo>
                <a:cubicBezTo>
                  <a:pt x="2637166" y="-40036"/>
                  <a:pt x="2938304" y="-30784"/>
                  <a:pt x="3083770" y="0"/>
                </a:cubicBezTo>
                <a:cubicBezTo>
                  <a:pt x="3186492" y="-232"/>
                  <a:pt x="3582772" y="-9320"/>
                  <a:pt x="3744453" y="0"/>
                </a:cubicBezTo>
                <a:cubicBezTo>
                  <a:pt x="3880887" y="-34046"/>
                  <a:pt x="4259565" y="51632"/>
                  <a:pt x="4405135" y="0"/>
                </a:cubicBezTo>
                <a:cubicBezTo>
                  <a:pt x="4554344" y="-57781"/>
                  <a:pt x="4721022" y="-35914"/>
                  <a:pt x="4869398" y="0"/>
                </a:cubicBezTo>
                <a:cubicBezTo>
                  <a:pt x="5013632" y="1991"/>
                  <a:pt x="5105458" y="31410"/>
                  <a:pt x="5268188" y="0"/>
                </a:cubicBezTo>
                <a:cubicBezTo>
                  <a:pt x="5451727" y="-33680"/>
                  <a:pt x="5682584" y="16662"/>
                  <a:pt x="5994344" y="0"/>
                </a:cubicBezTo>
                <a:cubicBezTo>
                  <a:pt x="6310038" y="-24544"/>
                  <a:pt x="6406496" y="72370"/>
                  <a:pt x="6655026" y="0"/>
                </a:cubicBezTo>
                <a:cubicBezTo>
                  <a:pt x="6721589" y="10433"/>
                  <a:pt x="6757559" y="58877"/>
                  <a:pt x="6762750" y="107724"/>
                </a:cubicBezTo>
                <a:cubicBezTo>
                  <a:pt x="6766142" y="305256"/>
                  <a:pt x="6709555" y="403937"/>
                  <a:pt x="6762750" y="538607"/>
                </a:cubicBezTo>
                <a:cubicBezTo>
                  <a:pt x="6762537" y="616185"/>
                  <a:pt x="6726370" y="626470"/>
                  <a:pt x="6655026" y="646331"/>
                </a:cubicBezTo>
                <a:cubicBezTo>
                  <a:pt x="6520269" y="639528"/>
                  <a:pt x="6310416" y="594369"/>
                  <a:pt x="6125290" y="646331"/>
                </a:cubicBezTo>
                <a:cubicBezTo>
                  <a:pt x="5920072" y="703476"/>
                  <a:pt x="5703328" y="620236"/>
                  <a:pt x="5399134" y="646331"/>
                </a:cubicBezTo>
                <a:cubicBezTo>
                  <a:pt x="5096764" y="693578"/>
                  <a:pt x="5027062" y="626820"/>
                  <a:pt x="4803925" y="646331"/>
                </a:cubicBezTo>
                <a:cubicBezTo>
                  <a:pt x="4552236" y="608797"/>
                  <a:pt x="4240182" y="560124"/>
                  <a:pt x="4077770" y="646331"/>
                </a:cubicBezTo>
                <a:cubicBezTo>
                  <a:pt x="3858717" y="692376"/>
                  <a:pt x="3877629" y="643569"/>
                  <a:pt x="3678980" y="646331"/>
                </a:cubicBezTo>
                <a:cubicBezTo>
                  <a:pt x="3511705" y="681863"/>
                  <a:pt x="3250737" y="608996"/>
                  <a:pt x="3083770" y="646331"/>
                </a:cubicBezTo>
                <a:cubicBezTo>
                  <a:pt x="2892086" y="729392"/>
                  <a:pt x="2690885" y="675243"/>
                  <a:pt x="2357615" y="646331"/>
                </a:cubicBezTo>
                <a:cubicBezTo>
                  <a:pt x="2019293" y="695525"/>
                  <a:pt x="1903569" y="561256"/>
                  <a:pt x="1631460" y="646331"/>
                </a:cubicBezTo>
                <a:cubicBezTo>
                  <a:pt x="1317020" y="734867"/>
                  <a:pt x="1152423" y="580301"/>
                  <a:pt x="905304" y="646331"/>
                </a:cubicBezTo>
                <a:cubicBezTo>
                  <a:pt x="622355" y="718178"/>
                  <a:pt x="287849" y="579314"/>
                  <a:pt x="107724" y="646331"/>
                </a:cubicBezTo>
                <a:cubicBezTo>
                  <a:pt x="64423" y="657967"/>
                  <a:pt x="4856" y="611369"/>
                  <a:pt x="0" y="538607"/>
                </a:cubicBezTo>
                <a:cubicBezTo>
                  <a:pt x="-18406" y="313575"/>
                  <a:pt x="37526" y="254012"/>
                  <a:pt x="0" y="107724"/>
                </a:cubicBezTo>
                <a:close/>
              </a:path>
              <a:path w="6762750" h="646331" fill="none" stroke="0" extrusionOk="0">
                <a:moveTo>
                  <a:pt x="0" y="107724"/>
                </a:moveTo>
                <a:cubicBezTo>
                  <a:pt x="8371" y="47578"/>
                  <a:pt x="43630" y="9453"/>
                  <a:pt x="107724" y="0"/>
                </a:cubicBezTo>
                <a:cubicBezTo>
                  <a:pt x="221325" y="14319"/>
                  <a:pt x="487135" y="33365"/>
                  <a:pt x="637460" y="0"/>
                </a:cubicBezTo>
                <a:cubicBezTo>
                  <a:pt x="766593" y="-38196"/>
                  <a:pt x="1069927" y="-12698"/>
                  <a:pt x="1363616" y="0"/>
                </a:cubicBezTo>
                <a:cubicBezTo>
                  <a:pt x="1677549" y="-12493"/>
                  <a:pt x="1753260" y="2786"/>
                  <a:pt x="1893352" y="0"/>
                </a:cubicBezTo>
                <a:cubicBezTo>
                  <a:pt x="1989725" y="8069"/>
                  <a:pt x="2394353" y="16717"/>
                  <a:pt x="2619507" y="0"/>
                </a:cubicBezTo>
                <a:cubicBezTo>
                  <a:pt x="2813122" y="-38897"/>
                  <a:pt x="2933247" y="60831"/>
                  <a:pt x="3214716" y="0"/>
                </a:cubicBezTo>
                <a:cubicBezTo>
                  <a:pt x="3465636" y="-86155"/>
                  <a:pt x="3570078" y="30387"/>
                  <a:pt x="3678980" y="0"/>
                </a:cubicBezTo>
                <a:cubicBezTo>
                  <a:pt x="3749855" y="-52446"/>
                  <a:pt x="4008852" y="-1939"/>
                  <a:pt x="4208716" y="0"/>
                </a:cubicBezTo>
                <a:cubicBezTo>
                  <a:pt x="4413952" y="-17726"/>
                  <a:pt x="4665240" y="42798"/>
                  <a:pt x="4803925" y="0"/>
                </a:cubicBezTo>
                <a:cubicBezTo>
                  <a:pt x="4946773" y="-42904"/>
                  <a:pt x="5243683" y="38961"/>
                  <a:pt x="5399134" y="0"/>
                </a:cubicBezTo>
                <a:cubicBezTo>
                  <a:pt x="5594037" y="5862"/>
                  <a:pt x="5718705" y="28960"/>
                  <a:pt x="5863398" y="0"/>
                </a:cubicBezTo>
                <a:cubicBezTo>
                  <a:pt x="6028769" y="-29508"/>
                  <a:pt x="6377680" y="14647"/>
                  <a:pt x="6655026" y="0"/>
                </a:cubicBezTo>
                <a:cubicBezTo>
                  <a:pt x="6712883" y="-5867"/>
                  <a:pt x="6765819" y="44490"/>
                  <a:pt x="6762750" y="107724"/>
                </a:cubicBezTo>
                <a:cubicBezTo>
                  <a:pt x="6768735" y="209731"/>
                  <a:pt x="6738167" y="389412"/>
                  <a:pt x="6762750" y="538607"/>
                </a:cubicBezTo>
                <a:cubicBezTo>
                  <a:pt x="6751453" y="608415"/>
                  <a:pt x="6727017" y="633549"/>
                  <a:pt x="6655026" y="646331"/>
                </a:cubicBezTo>
                <a:cubicBezTo>
                  <a:pt x="6495895" y="661790"/>
                  <a:pt x="6177943" y="598381"/>
                  <a:pt x="6059817" y="646331"/>
                </a:cubicBezTo>
                <a:cubicBezTo>
                  <a:pt x="5909040" y="705714"/>
                  <a:pt x="5789510" y="603112"/>
                  <a:pt x="5661027" y="646331"/>
                </a:cubicBezTo>
                <a:cubicBezTo>
                  <a:pt x="5545464" y="675490"/>
                  <a:pt x="5271089" y="628826"/>
                  <a:pt x="5065817" y="646331"/>
                </a:cubicBezTo>
                <a:cubicBezTo>
                  <a:pt x="4871336" y="641548"/>
                  <a:pt x="4731276" y="556139"/>
                  <a:pt x="4405135" y="646331"/>
                </a:cubicBezTo>
                <a:cubicBezTo>
                  <a:pt x="4058383" y="723384"/>
                  <a:pt x="4000748" y="590722"/>
                  <a:pt x="3809926" y="646331"/>
                </a:cubicBezTo>
                <a:cubicBezTo>
                  <a:pt x="3634385" y="715485"/>
                  <a:pt x="3423053" y="591750"/>
                  <a:pt x="3214716" y="646331"/>
                </a:cubicBezTo>
                <a:cubicBezTo>
                  <a:pt x="3065598" y="701853"/>
                  <a:pt x="2728001" y="596256"/>
                  <a:pt x="2488561" y="646331"/>
                </a:cubicBezTo>
                <a:cubicBezTo>
                  <a:pt x="2202954" y="709279"/>
                  <a:pt x="1936625" y="629435"/>
                  <a:pt x="1762406" y="646331"/>
                </a:cubicBezTo>
                <a:cubicBezTo>
                  <a:pt x="1542052" y="669212"/>
                  <a:pt x="1404210" y="596238"/>
                  <a:pt x="1298143" y="646331"/>
                </a:cubicBezTo>
                <a:cubicBezTo>
                  <a:pt x="1260072" y="703525"/>
                  <a:pt x="982297" y="566892"/>
                  <a:pt x="702933" y="646331"/>
                </a:cubicBezTo>
                <a:cubicBezTo>
                  <a:pt x="437701" y="684086"/>
                  <a:pt x="298993" y="638984"/>
                  <a:pt x="107724" y="646331"/>
                </a:cubicBezTo>
                <a:cubicBezTo>
                  <a:pt x="61767" y="627095"/>
                  <a:pt x="-8317" y="590892"/>
                  <a:pt x="0" y="538607"/>
                </a:cubicBezTo>
                <a:cubicBezTo>
                  <a:pt x="-5256" y="333837"/>
                  <a:pt x="40071" y="288396"/>
                  <a:pt x="0" y="10772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6762750"/>
                      <a:gd name="connsiteY0" fmla="*/ 107724 h 646331"/>
                      <a:gd name="connsiteX1" fmla="*/ 107724 w 6762750"/>
                      <a:gd name="connsiteY1" fmla="*/ 0 h 646331"/>
                      <a:gd name="connsiteX2" fmla="*/ 637460 w 6762750"/>
                      <a:gd name="connsiteY2" fmla="*/ 0 h 646331"/>
                      <a:gd name="connsiteX3" fmla="*/ 1363616 w 6762750"/>
                      <a:gd name="connsiteY3" fmla="*/ 0 h 646331"/>
                      <a:gd name="connsiteX4" fmla="*/ 1893352 w 6762750"/>
                      <a:gd name="connsiteY4" fmla="*/ 0 h 646331"/>
                      <a:gd name="connsiteX5" fmla="*/ 2619507 w 6762750"/>
                      <a:gd name="connsiteY5" fmla="*/ 0 h 646331"/>
                      <a:gd name="connsiteX6" fmla="*/ 3214716 w 6762750"/>
                      <a:gd name="connsiteY6" fmla="*/ 0 h 646331"/>
                      <a:gd name="connsiteX7" fmla="*/ 3678980 w 6762750"/>
                      <a:gd name="connsiteY7" fmla="*/ 0 h 646331"/>
                      <a:gd name="connsiteX8" fmla="*/ 4208716 w 6762750"/>
                      <a:gd name="connsiteY8" fmla="*/ 0 h 646331"/>
                      <a:gd name="connsiteX9" fmla="*/ 4803925 w 6762750"/>
                      <a:gd name="connsiteY9" fmla="*/ 0 h 646331"/>
                      <a:gd name="connsiteX10" fmla="*/ 5399134 w 6762750"/>
                      <a:gd name="connsiteY10" fmla="*/ 0 h 646331"/>
                      <a:gd name="connsiteX11" fmla="*/ 5863398 w 6762750"/>
                      <a:gd name="connsiteY11" fmla="*/ 0 h 646331"/>
                      <a:gd name="connsiteX12" fmla="*/ 6655026 w 6762750"/>
                      <a:gd name="connsiteY12" fmla="*/ 0 h 646331"/>
                      <a:gd name="connsiteX13" fmla="*/ 6762750 w 6762750"/>
                      <a:gd name="connsiteY13" fmla="*/ 107724 h 646331"/>
                      <a:gd name="connsiteX14" fmla="*/ 6762750 w 6762750"/>
                      <a:gd name="connsiteY14" fmla="*/ 538607 h 646331"/>
                      <a:gd name="connsiteX15" fmla="*/ 6655026 w 6762750"/>
                      <a:gd name="connsiteY15" fmla="*/ 646331 h 646331"/>
                      <a:gd name="connsiteX16" fmla="*/ 6059817 w 6762750"/>
                      <a:gd name="connsiteY16" fmla="*/ 646331 h 646331"/>
                      <a:gd name="connsiteX17" fmla="*/ 5661027 w 6762750"/>
                      <a:gd name="connsiteY17" fmla="*/ 646331 h 646331"/>
                      <a:gd name="connsiteX18" fmla="*/ 5065817 w 6762750"/>
                      <a:gd name="connsiteY18" fmla="*/ 646331 h 646331"/>
                      <a:gd name="connsiteX19" fmla="*/ 4405135 w 6762750"/>
                      <a:gd name="connsiteY19" fmla="*/ 646331 h 646331"/>
                      <a:gd name="connsiteX20" fmla="*/ 3809926 w 6762750"/>
                      <a:gd name="connsiteY20" fmla="*/ 646331 h 646331"/>
                      <a:gd name="connsiteX21" fmla="*/ 3214716 w 6762750"/>
                      <a:gd name="connsiteY21" fmla="*/ 646331 h 646331"/>
                      <a:gd name="connsiteX22" fmla="*/ 2488561 w 6762750"/>
                      <a:gd name="connsiteY22" fmla="*/ 646331 h 646331"/>
                      <a:gd name="connsiteX23" fmla="*/ 1762406 w 6762750"/>
                      <a:gd name="connsiteY23" fmla="*/ 646331 h 646331"/>
                      <a:gd name="connsiteX24" fmla="*/ 1298143 w 6762750"/>
                      <a:gd name="connsiteY24" fmla="*/ 646331 h 646331"/>
                      <a:gd name="connsiteX25" fmla="*/ 702933 w 6762750"/>
                      <a:gd name="connsiteY25" fmla="*/ 646331 h 646331"/>
                      <a:gd name="connsiteX26" fmla="*/ 107724 w 6762750"/>
                      <a:gd name="connsiteY26" fmla="*/ 646331 h 646331"/>
                      <a:gd name="connsiteX27" fmla="*/ 0 w 6762750"/>
                      <a:gd name="connsiteY27" fmla="*/ 538607 h 646331"/>
                      <a:gd name="connsiteX28" fmla="*/ 0 w 6762750"/>
                      <a:gd name="connsiteY28" fmla="*/ 107724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762750" h="646331" fill="none" extrusionOk="0">
                        <a:moveTo>
                          <a:pt x="0" y="107724"/>
                        </a:moveTo>
                        <a:cubicBezTo>
                          <a:pt x="5495" y="56075"/>
                          <a:pt x="46939" y="7829"/>
                          <a:pt x="107724" y="0"/>
                        </a:cubicBezTo>
                        <a:cubicBezTo>
                          <a:pt x="222398" y="-19656"/>
                          <a:pt x="487407" y="24090"/>
                          <a:pt x="637460" y="0"/>
                        </a:cubicBezTo>
                        <a:cubicBezTo>
                          <a:pt x="787513" y="-24090"/>
                          <a:pt x="1049624" y="7613"/>
                          <a:pt x="1363616" y="0"/>
                        </a:cubicBezTo>
                        <a:cubicBezTo>
                          <a:pt x="1677608" y="-7613"/>
                          <a:pt x="1751543" y="4631"/>
                          <a:pt x="1893352" y="0"/>
                        </a:cubicBezTo>
                        <a:cubicBezTo>
                          <a:pt x="2035161" y="-4631"/>
                          <a:pt x="2420201" y="74683"/>
                          <a:pt x="2619507" y="0"/>
                        </a:cubicBezTo>
                        <a:cubicBezTo>
                          <a:pt x="2818814" y="-74683"/>
                          <a:pt x="2944060" y="62379"/>
                          <a:pt x="3214716" y="0"/>
                        </a:cubicBezTo>
                        <a:cubicBezTo>
                          <a:pt x="3485372" y="-62379"/>
                          <a:pt x="3576744" y="16644"/>
                          <a:pt x="3678980" y="0"/>
                        </a:cubicBezTo>
                        <a:cubicBezTo>
                          <a:pt x="3781216" y="-16644"/>
                          <a:pt x="3990296" y="14287"/>
                          <a:pt x="4208716" y="0"/>
                        </a:cubicBezTo>
                        <a:cubicBezTo>
                          <a:pt x="4427136" y="-14287"/>
                          <a:pt x="4649143" y="16846"/>
                          <a:pt x="4803925" y="0"/>
                        </a:cubicBezTo>
                        <a:cubicBezTo>
                          <a:pt x="4958707" y="-16846"/>
                          <a:pt x="5219115" y="9480"/>
                          <a:pt x="5399134" y="0"/>
                        </a:cubicBezTo>
                        <a:cubicBezTo>
                          <a:pt x="5579153" y="-9480"/>
                          <a:pt x="5711943" y="32888"/>
                          <a:pt x="5863398" y="0"/>
                        </a:cubicBezTo>
                        <a:cubicBezTo>
                          <a:pt x="6014853" y="-32888"/>
                          <a:pt x="6372971" y="29890"/>
                          <a:pt x="6655026" y="0"/>
                        </a:cubicBezTo>
                        <a:cubicBezTo>
                          <a:pt x="6714870" y="-9299"/>
                          <a:pt x="6764575" y="45699"/>
                          <a:pt x="6762750" y="107724"/>
                        </a:cubicBezTo>
                        <a:cubicBezTo>
                          <a:pt x="6770251" y="202458"/>
                          <a:pt x="6745253" y="404643"/>
                          <a:pt x="6762750" y="538607"/>
                        </a:cubicBezTo>
                        <a:cubicBezTo>
                          <a:pt x="6753349" y="599122"/>
                          <a:pt x="6715997" y="638019"/>
                          <a:pt x="6655026" y="646331"/>
                        </a:cubicBezTo>
                        <a:cubicBezTo>
                          <a:pt x="6510327" y="665964"/>
                          <a:pt x="6197898" y="596186"/>
                          <a:pt x="6059817" y="646331"/>
                        </a:cubicBezTo>
                        <a:cubicBezTo>
                          <a:pt x="5921736" y="696476"/>
                          <a:pt x="5810434" y="604162"/>
                          <a:pt x="5661027" y="646331"/>
                        </a:cubicBezTo>
                        <a:cubicBezTo>
                          <a:pt x="5511620" y="688500"/>
                          <a:pt x="5259095" y="644929"/>
                          <a:pt x="5065817" y="646331"/>
                        </a:cubicBezTo>
                        <a:cubicBezTo>
                          <a:pt x="4872539" y="647733"/>
                          <a:pt x="4732300" y="585087"/>
                          <a:pt x="4405135" y="646331"/>
                        </a:cubicBezTo>
                        <a:cubicBezTo>
                          <a:pt x="4077970" y="707575"/>
                          <a:pt x="3982188" y="589223"/>
                          <a:pt x="3809926" y="646331"/>
                        </a:cubicBezTo>
                        <a:cubicBezTo>
                          <a:pt x="3637664" y="703439"/>
                          <a:pt x="3398454" y="604627"/>
                          <a:pt x="3214716" y="646331"/>
                        </a:cubicBezTo>
                        <a:cubicBezTo>
                          <a:pt x="3030978" y="688035"/>
                          <a:pt x="2744062" y="582230"/>
                          <a:pt x="2488561" y="646331"/>
                        </a:cubicBezTo>
                        <a:cubicBezTo>
                          <a:pt x="2233060" y="710432"/>
                          <a:pt x="1962674" y="640239"/>
                          <a:pt x="1762406" y="646331"/>
                        </a:cubicBezTo>
                        <a:cubicBezTo>
                          <a:pt x="1562138" y="652423"/>
                          <a:pt x="1397681" y="604538"/>
                          <a:pt x="1298143" y="646331"/>
                        </a:cubicBezTo>
                        <a:cubicBezTo>
                          <a:pt x="1198605" y="688124"/>
                          <a:pt x="986041" y="584302"/>
                          <a:pt x="702933" y="646331"/>
                        </a:cubicBezTo>
                        <a:cubicBezTo>
                          <a:pt x="419825" y="708360"/>
                          <a:pt x="258054" y="629998"/>
                          <a:pt x="107724" y="646331"/>
                        </a:cubicBezTo>
                        <a:cubicBezTo>
                          <a:pt x="59215" y="633318"/>
                          <a:pt x="-12822" y="595706"/>
                          <a:pt x="0" y="538607"/>
                        </a:cubicBezTo>
                        <a:cubicBezTo>
                          <a:pt x="-2928" y="327545"/>
                          <a:pt x="29375" y="275044"/>
                          <a:pt x="0" y="107724"/>
                        </a:cubicBezTo>
                        <a:close/>
                      </a:path>
                      <a:path w="6762750" h="646331" stroke="0" extrusionOk="0">
                        <a:moveTo>
                          <a:pt x="0" y="107724"/>
                        </a:moveTo>
                        <a:cubicBezTo>
                          <a:pt x="1381" y="44149"/>
                          <a:pt x="46540" y="829"/>
                          <a:pt x="107724" y="0"/>
                        </a:cubicBezTo>
                        <a:cubicBezTo>
                          <a:pt x="304267" y="-53728"/>
                          <a:pt x="637496" y="73423"/>
                          <a:pt x="833879" y="0"/>
                        </a:cubicBezTo>
                        <a:cubicBezTo>
                          <a:pt x="1030262" y="-73423"/>
                          <a:pt x="1146112" y="41266"/>
                          <a:pt x="1298143" y="0"/>
                        </a:cubicBezTo>
                        <a:cubicBezTo>
                          <a:pt x="1450174" y="-41266"/>
                          <a:pt x="1651957" y="26504"/>
                          <a:pt x="1958825" y="0"/>
                        </a:cubicBezTo>
                        <a:cubicBezTo>
                          <a:pt x="2265693" y="-26504"/>
                          <a:pt x="2311844" y="39076"/>
                          <a:pt x="2488561" y="0"/>
                        </a:cubicBezTo>
                        <a:cubicBezTo>
                          <a:pt x="2665278" y="-39076"/>
                          <a:pt x="2946883" y="7840"/>
                          <a:pt x="3083770" y="0"/>
                        </a:cubicBezTo>
                        <a:cubicBezTo>
                          <a:pt x="3220657" y="-7840"/>
                          <a:pt x="3581332" y="220"/>
                          <a:pt x="3744453" y="0"/>
                        </a:cubicBezTo>
                        <a:cubicBezTo>
                          <a:pt x="3907574" y="-220"/>
                          <a:pt x="4255804" y="29636"/>
                          <a:pt x="4405135" y="0"/>
                        </a:cubicBezTo>
                        <a:cubicBezTo>
                          <a:pt x="4554466" y="-29636"/>
                          <a:pt x="4712444" y="5042"/>
                          <a:pt x="4869398" y="0"/>
                        </a:cubicBezTo>
                        <a:cubicBezTo>
                          <a:pt x="5026352" y="-5042"/>
                          <a:pt x="5125813" y="18102"/>
                          <a:pt x="5268188" y="0"/>
                        </a:cubicBezTo>
                        <a:cubicBezTo>
                          <a:pt x="5410563" y="-18102"/>
                          <a:pt x="5687487" y="20150"/>
                          <a:pt x="5994344" y="0"/>
                        </a:cubicBezTo>
                        <a:cubicBezTo>
                          <a:pt x="6301201" y="-20150"/>
                          <a:pt x="6394624" y="48102"/>
                          <a:pt x="6655026" y="0"/>
                        </a:cubicBezTo>
                        <a:cubicBezTo>
                          <a:pt x="6727435" y="-4388"/>
                          <a:pt x="6756740" y="49395"/>
                          <a:pt x="6762750" y="107724"/>
                        </a:cubicBezTo>
                        <a:cubicBezTo>
                          <a:pt x="6766063" y="308980"/>
                          <a:pt x="6732244" y="391783"/>
                          <a:pt x="6762750" y="538607"/>
                        </a:cubicBezTo>
                        <a:cubicBezTo>
                          <a:pt x="6759435" y="603829"/>
                          <a:pt x="6725202" y="635946"/>
                          <a:pt x="6655026" y="646331"/>
                        </a:cubicBezTo>
                        <a:cubicBezTo>
                          <a:pt x="6486088" y="652530"/>
                          <a:pt x="6344621" y="604002"/>
                          <a:pt x="6125290" y="646331"/>
                        </a:cubicBezTo>
                        <a:cubicBezTo>
                          <a:pt x="5905959" y="688660"/>
                          <a:pt x="5697069" y="588861"/>
                          <a:pt x="5399134" y="646331"/>
                        </a:cubicBezTo>
                        <a:cubicBezTo>
                          <a:pt x="5101199" y="703801"/>
                          <a:pt x="5031024" y="637330"/>
                          <a:pt x="4803925" y="646331"/>
                        </a:cubicBezTo>
                        <a:cubicBezTo>
                          <a:pt x="4576826" y="655332"/>
                          <a:pt x="4287847" y="599688"/>
                          <a:pt x="4077770" y="646331"/>
                        </a:cubicBezTo>
                        <a:cubicBezTo>
                          <a:pt x="3867694" y="692974"/>
                          <a:pt x="3877144" y="645239"/>
                          <a:pt x="3678980" y="646331"/>
                        </a:cubicBezTo>
                        <a:cubicBezTo>
                          <a:pt x="3480816" y="647423"/>
                          <a:pt x="3259258" y="602153"/>
                          <a:pt x="3083770" y="646331"/>
                        </a:cubicBezTo>
                        <a:cubicBezTo>
                          <a:pt x="2908282" y="690509"/>
                          <a:pt x="2658010" y="633101"/>
                          <a:pt x="2357615" y="646331"/>
                        </a:cubicBezTo>
                        <a:cubicBezTo>
                          <a:pt x="2057220" y="659561"/>
                          <a:pt x="1906770" y="565629"/>
                          <a:pt x="1631460" y="646331"/>
                        </a:cubicBezTo>
                        <a:cubicBezTo>
                          <a:pt x="1356150" y="727033"/>
                          <a:pt x="1198807" y="589148"/>
                          <a:pt x="905304" y="646331"/>
                        </a:cubicBezTo>
                        <a:cubicBezTo>
                          <a:pt x="611801" y="703514"/>
                          <a:pt x="289063" y="565016"/>
                          <a:pt x="107724" y="646331"/>
                        </a:cubicBezTo>
                        <a:cubicBezTo>
                          <a:pt x="58060" y="650255"/>
                          <a:pt x="-10944" y="607659"/>
                          <a:pt x="0" y="538607"/>
                        </a:cubicBezTo>
                        <a:cubicBezTo>
                          <a:pt x="-23977" y="332314"/>
                          <a:pt x="32182" y="250930"/>
                          <a:pt x="0" y="1077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vi-VN" altLang="zh-CN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C7A0E-AA4C-86B1-3A57-E172FCAE2B2A}"/>
              </a:ext>
            </a:extLst>
          </p:cNvPr>
          <p:cNvSpPr txBox="1"/>
          <p:nvPr/>
        </p:nvSpPr>
        <p:spPr>
          <a:xfrm>
            <a:off x="2743201" y="278505"/>
            <a:ext cx="6762750" cy="707886"/>
          </a:xfrm>
          <a:custGeom>
            <a:avLst/>
            <a:gdLst>
              <a:gd name="connsiteX0" fmla="*/ 0 w 6762750"/>
              <a:gd name="connsiteY0" fmla="*/ 117983 h 707886"/>
              <a:gd name="connsiteX1" fmla="*/ 117983 w 6762750"/>
              <a:gd name="connsiteY1" fmla="*/ 0 h 707886"/>
              <a:gd name="connsiteX2" fmla="*/ 646059 w 6762750"/>
              <a:gd name="connsiteY2" fmla="*/ 0 h 707886"/>
              <a:gd name="connsiteX3" fmla="*/ 1369939 w 6762750"/>
              <a:gd name="connsiteY3" fmla="*/ 0 h 707886"/>
              <a:gd name="connsiteX4" fmla="*/ 1898015 w 6762750"/>
              <a:gd name="connsiteY4" fmla="*/ 0 h 707886"/>
              <a:gd name="connsiteX5" fmla="*/ 2621895 w 6762750"/>
              <a:gd name="connsiteY5" fmla="*/ 0 h 707886"/>
              <a:gd name="connsiteX6" fmla="*/ 3215239 w 6762750"/>
              <a:gd name="connsiteY6" fmla="*/ 0 h 707886"/>
              <a:gd name="connsiteX7" fmla="*/ 3678047 w 6762750"/>
              <a:gd name="connsiteY7" fmla="*/ 0 h 707886"/>
              <a:gd name="connsiteX8" fmla="*/ 4206123 w 6762750"/>
              <a:gd name="connsiteY8" fmla="*/ 0 h 707886"/>
              <a:gd name="connsiteX9" fmla="*/ 4799467 w 6762750"/>
              <a:gd name="connsiteY9" fmla="*/ 0 h 707886"/>
              <a:gd name="connsiteX10" fmla="*/ 5392811 w 6762750"/>
              <a:gd name="connsiteY10" fmla="*/ 0 h 707886"/>
              <a:gd name="connsiteX11" fmla="*/ 5855619 w 6762750"/>
              <a:gd name="connsiteY11" fmla="*/ 0 h 707886"/>
              <a:gd name="connsiteX12" fmla="*/ 6644767 w 6762750"/>
              <a:gd name="connsiteY12" fmla="*/ 0 h 707886"/>
              <a:gd name="connsiteX13" fmla="*/ 6762750 w 6762750"/>
              <a:gd name="connsiteY13" fmla="*/ 117983 h 707886"/>
              <a:gd name="connsiteX14" fmla="*/ 6762750 w 6762750"/>
              <a:gd name="connsiteY14" fmla="*/ 589903 h 707886"/>
              <a:gd name="connsiteX15" fmla="*/ 6644767 w 6762750"/>
              <a:gd name="connsiteY15" fmla="*/ 707886 h 707886"/>
              <a:gd name="connsiteX16" fmla="*/ 6051423 w 6762750"/>
              <a:gd name="connsiteY16" fmla="*/ 707886 h 707886"/>
              <a:gd name="connsiteX17" fmla="*/ 5653883 w 6762750"/>
              <a:gd name="connsiteY17" fmla="*/ 707886 h 707886"/>
              <a:gd name="connsiteX18" fmla="*/ 5060539 w 6762750"/>
              <a:gd name="connsiteY18" fmla="*/ 707886 h 707886"/>
              <a:gd name="connsiteX19" fmla="*/ 4401927 w 6762750"/>
              <a:gd name="connsiteY19" fmla="*/ 707886 h 707886"/>
              <a:gd name="connsiteX20" fmla="*/ 3808583 w 6762750"/>
              <a:gd name="connsiteY20" fmla="*/ 707886 h 707886"/>
              <a:gd name="connsiteX21" fmla="*/ 3215239 w 6762750"/>
              <a:gd name="connsiteY21" fmla="*/ 707886 h 707886"/>
              <a:gd name="connsiteX22" fmla="*/ 2491359 w 6762750"/>
              <a:gd name="connsiteY22" fmla="*/ 707886 h 707886"/>
              <a:gd name="connsiteX23" fmla="*/ 1767479 w 6762750"/>
              <a:gd name="connsiteY23" fmla="*/ 707886 h 707886"/>
              <a:gd name="connsiteX24" fmla="*/ 1304671 w 6762750"/>
              <a:gd name="connsiteY24" fmla="*/ 707886 h 707886"/>
              <a:gd name="connsiteX25" fmla="*/ 711327 w 6762750"/>
              <a:gd name="connsiteY25" fmla="*/ 707886 h 707886"/>
              <a:gd name="connsiteX26" fmla="*/ 117983 w 6762750"/>
              <a:gd name="connsiteY26" fmla="*/ 707886 h 707886"/>
              <a:gd name="connsiteX27" fmla="*/ 0 w 6762750"/>
              <a:gd name="connsiteY27" fmla="*/ 589903 h 707886"/>
              <a:gd name="connsiteX28" fmla="*/ 0 w 6762750"/>
              <a:gd name="connsiteY28" fmla="*/ 117983 h 707886"/>
              <a:gd name="connsiteX0" fmla="*/ 0 w 6762750"/>
              <a:gd name="connsiteY0" fmla="*/ 117983 h 707886"/>
              <a:gd name="connsiteX1" fmla="*/ 117983 w 6762750"/>
              <a:gd name="connsiteY1" fmla="*/ 0 h 707886"/>
              <a:gd name="connsiteX2" fmla="*/ 841863 w 6762750"/>
              <a:gd name="connsiteY2" fmla="*/ 0 h 707886"/>
              <a:gd name="connsiteX3" fmla="*/ 1304671 w 6762750"/>
              <a:gd name="connsiteY3" fmla="*/ 0 h 707886"/>
              <a:gd name="connsiteX4" fmla="*/ 1963283 w 6762750"/>
              <a:gd name="connsiteY4" fmla="*/ 0 h 707886"/>
              <a:gd name="connsiteX5" fmla="*/ 2491359 w 6762750"/>
              <a:gd name="connsiteY5" fmla="*/ 0 h 707886"/>
              <a:gd name="connsiteX6" fmla="*/ 3084703 w 6762750"/>
              <a:gd name="connsiteY6" fmla="*/ 0 h 707886"/>
              <a:gd name="connsiteX7" fmla="*/ 3743315 w 6762750"/>
              <a:gd name="connsiteY7" fmla="*/ 0 h 707886"/>
              <a:gd name="connsiteX8" fmla="*/ 4401927 w 6762750"/>
              <a:gd name="connsiteY8" fmla="*/ 0 h 707886"/>
              <a:gd name="connsiteX9" fmla="*/ 4864735 w 6762750"/>
              <a:gd name="connsiteY9" fmla="*/ 0 h 707886"/>
              <a:gd name="connsiteX10" fmla="*/ 5262275 w 6762750"/>
              <a:gd name="connsiteY10" fmla="*/ 0 h 707886"/>
              <a:gd name="connsiteX11" fmla="*/ 5986155 w 6762750"/>
              <a:gd name="connsiteY11" fmla="*/ 0 h 707886"/>
              <a:gd name="connsiteX12" fmla="*/ 6644767 w 6762750"/>
              <a:gd name="connsiteY12" fmla="*/ 0 h 707886"/>
              <a:gd name="connsiteX13" fmla="*/ 6762750 w 6762750"/>
              <a:gd name="connsiteY13" fmla="*/ 117983 h 707886"/>
              <a:gd name="connsiteX14" fmla="*/ 6762750 w 6762750"/>
              <a:gd name="connsiteY14" fmla="*/ 589903 h 707886"/>
              <a:gd name="connsiteX15" fmla="*/ 6644767 w 6762750"/>
              <a:gd name="connsiteY15" fmla="*/ 707886 h 707886"/>
              <a:gd name="connsiteX16" fmla="*/ 6116691 w 6762750"/>
              <a:gd name="connsiteY16" fmla="*/ 707886 h 707886"/>
              <a:gd name="connsiteX17" fmla="*/ 5392811 w 6762750"/>
              <a:gd name="connsiteY17" fmla="*/ 707886 h 707886"/>
              <a:gd name="connsiteX18" fmla="*/ 4799467 w 6762750"/>
              <a:gd name="connsiteY18" fmla="*/ 707886 h 707886"/>
              <a:gd name="connsiteX19" fmla="*/ 4075587 w 6762750"/>
              <a:gd name="connsiteY19" fmla="*/ 707886 h 707886"/>
              <a:gd name="connsiteX20" fmla="*/ 3678047 w 6762750"/>
              <a:gd name="connsiteY20" fmla="*/ 707886 h 707886"/>
              <a:gd name="connsiteX21" fmla="*/ 3084703 w 6762750"/>
              <a:gd name="connsiteY21" fmla="*/ 707886 h 707886"/>
              <a:gd name="connsiteX22" fmla="*/ 2360823 w 6762750"/>
              <a:gd name="connsiteY22" fmla="*/ 707886 h 707886"/>
              <a:gd name="connsiteX23" fmla="*/ 1636944 w 6762750"/>
              <a:gd name="connsiteY23" fmla="*/ 707886 h 707886"/>
              <a:gd name="connsiteX24" fmla="*/ 913064 w 6762750"/>
              <a:gd name="connsiteY24" fmla="*/ 707886 h 707886"/>
              <a:gd name="connsiteX25" fmla="*/ 117983 w 6762750"/>
              <a:gd name="connsiteY25" fmla="*/ 707886 h 707886"/>
              <a:gd name="connsiteX26" fmla="*/ 0 w 6762750"/>
              <a:gd name="connsiteY26" fmla="*/ 589903 h 707886"/>
              <a:gd name="connsiteX27" fmla="*/ 0 w 6762750"/>
              <a:gd name="connsiteY27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62750" h="707886" fill="none" extrusionOk="0">
                <a:moveTo>
                  <a:pt x="0" y="117983"/>
                </a:moveTo>
                <a:cubicBezTo>
                  <a:pt x="407" y="62788"/>
                  <a:pt x="44891" y="17565"/>
                  <a:pt x="117983" y="0"/>
                </a:cubicBezTo>
                <a:cubicBezTo>
                  <a:pt x="359184" y="-45153"/>
                  <a:pt x="438617" y="46290"/>
                  <a:pt x="646059" y="0"/>
                </a:cubicBezTo>
                <a:cubicBezTo>
                  <a:pt x="893231" y="-63743"/>
                  <a:pt x="1024593" y="-13801"/>
                  <a:pt x="1369939" y="0"/>
                </a:cubicBezTo>
                <a:cubicBezTo>
                  <a:pt x="1662733" y="-26512"/>
                  <a:pt x="1740442" y="46417"/>
                  <a:pt x="1898015" y="0"/>
                </a:cubicBezTo>
                <a:cubicBezTo>
                  <a:pt x="2002283" y="-41008"/>
                  <a:pt x="2404319" y="30410"/>
                  <a:pt x="2621895" y="0"/>
                </a:cubicBezTo>
                <a:cubicBezTo>
                  <a:pt x="2842600" y="-73687"/>
                  <a:pt x="3066635" y="-9739"/>
                  <a:pt x="3215239" y="0"/>
                </a:cubicBezTo>
                <a:cubicBezTo>
                  <a:pt x="3400505" y="-20603"/>
                  <a:pt x="3468253" y="-2661"/>
                  <a:pt x="3678047" y="0"/>
                </a:cubicBezTo>
                <a:cubicBezTo>
                  <a:pt x="3884526" y="-6785"/>
                  <a:pt x="4003308" y="8455"/>
                  <a:pt x="4206123" y="0"/>
                </a:cubicBezTo>
                <a:cubicBezTo>
                  <a:pt x="4435515" y="-18083"/>
                  <a:pt x="4642835" y="60773"/>
                  <a:pt x="4799467" y="0"/>
                </a:cubicBezTo>
                <a:cubicBezTo>
                  <a:pt x="4930954" y="-41689"/>
                  <a:pt x="5252111" y="110649"/>
                  <a:pt x="5392811" y="0"/>
                </a:cubicBezTo>
                <a:cubicBezTo>
                  <a:pt x="5573936" y="-66462"/>
                  <a:pt x="5726533" y="41228"/>
                  <a:pt x="5855619" y="0"/>
                </a:cubicBezTo>
                <a:cubicBezTo>
                  <a:pt x="6013646" y="-107640"/>
                  <a:pt x="6364227" y="90561"/>
                  <a:pt x="6644767" y="0"/>
                </a:cubicBezTo>
                <a:cubicBezTo>
                  <a:pt x="6710632" y="-11364"/>
                  <a:pt x="6773303" y="42746"/>
                  <a:pt x="6762750" y="117983"/>
                </a:cubicBezTo>
                <a:cubicBezTo>
                  <a:pt x="6778307" y="228157"/>
                  <a:pt x="6699291" y="437840"/>
                  <a:pt x="6762750" y="589903"/>
                </a:cubicBezTo>
                <a:cubicBezTo>
                  <a:pt x="6746430" y="650377"/>
                  <a:pt x="6700323" y="704244"/>
                  <a:pt x="6644767" y="707886"/>
                </a:cubicBezTo>
                <a:cubicBezTo>
                  <a:pt x="6448867" y="756016"/>
                  <a:pt x="6251463" y="622503"/>
                  <a:pt x="6051423" y="707886"/>
                </a:cubicBezTo>
                <a:cubicBezTo>
                  <a:pt x="5853417" y="791663"/>
                  <a:pt x="5821673" y="699886"/>
                  <a:pt x="5653883" y="707886"/>
                </a:cubicBezTo>
                <a:cubicBezTo>
                  <a:pt x="5502755" y="699414"/>
                  <a:pt x="5174101" y="651365"/>
                  <a:pt x="5060539" y="707886"/>
                </a:cubicBezTo>
                <a:cubicBezTo>
                  <a:pt x="4877308" y="791899"/>
                  <a:pt x="4601508" y="627936"/>
                  <a:pt x="4401927" y="707886"/>
                </a:cubicBezTo>
                <a:cubicBezTo>
                  <a:pt x="4208011" y="758709"/>
                  <a:pt x="3918776" y="690632"/>
                  <a:pt x="3808583" y="707886"/>
                </a:cubicBezTo>
                <a:cubicBezTo>
                  <a:pt x="3676159" y="755525"/>
                  <a:pt x="3478192" y="626271"/>
                  <a:pt x="3215239" y="707886"/>
                </a:cubicBezTo>
                <a:cubicBezTo>
                  <a:pt x="2947336" y="765949"/>
                  <a:pt x="2687320" y="614075"/>
                  <a:pt x="2491359" y="707886"/>
                </a:cubicBezTo>
                <a:cubicBezTo>
                  <a:pt x="2304840" y="801139"/>
                  <a:pt x="1942647" y="716390"/>
                  <a:pt x="1767479" y="707886"/>
                </a:cubicBezTo>
                <a:cubicBezTo>
                  <a:pt x="1584088" y="699707"/>
                  <a:pt x="1402502" y="666029"/>
                  <a:pt x="1304671" y="707886"/>
                </a:cubicBezTo>
                <a:cubicBezTo>
                  <a:pt x="1202114" y="754978"/>
                  <a:pt x="879657" y="664811"/>
                  <a:pt x="711327" y="707886"/>
                </a:cubicBezTo>
                <a:cubicBezTo>
                  <a:pt x="577934" y="763712"/>
                  <a:pt x="285802" y="632524"/>
                  <a:pt x="117983" y="707886"/>
                </a:cubicBezTo>
                <a:cubicBezTo>
                  <a:pt x="54912" y="698958"/>
                  <a:pt x="-22028" y="665047"/>
                  <a:pt x="0" y="589903"/>
                </a:cubicBezTo>
                <a:cubicBezTo>
                  <a:pt x="-36542" y="408405"/>
                  <a:pt x="3160" y="241757"/>
                  <a:pt x="0" y="117983"/>
                </a:cubicBezTo>
                <a:close/>
              </a:path>
              <a:path w="6762750" h="707886" stroke="0" extrusionOk="0">
                <a:moveTo>
                  <a:pt x="0" y="117983"/>
                </a:moveTo>
                <a:cubicBezTo>
                  <a:pt x="-3951" y="37928"/>
                  <a:pt x="53991" y="12000"/>
                  <a:pt x="117983" y="0"/>
                </a:cubicBezTo>
                <a:cubicBezTo>
                  <a:pt x="330365" y="-80625"/>
                  <a:pt x="708058" y="29036"/>
                  <a:pt x="841863" y="0"/>
                </a:cubicBezTo>
                <a:cubicBezTo>
                  <a:pt x="1024770" y="-30378"/>
                  <a:pt x="1185073" y="25643"/>
                  <a:pt x="1304671" y="0"/>
                </a:cubicBezTo>
                <a:cubicBezTo>
                  <a:pt x="1359445" y="-9811"/>
                  <a:pt x="1823628" y="61564"/>
                  <a:pt x="1963283" y="0"/>
                </a:cubicBezTo>
                <a:cubicBezTo>
                  <a:pt x="2141204" y="-46305"/>
                  <a:pt x="2232864" y="77870"/>
                  <a:pt x="2491359" y="0"/>
                </a:cubicBezTo>
                <a:cubicBezTo>
                  <a:pt x="2668705" y="-49320"/>
                  <a:pt x="2854887" y="-19429"/>
                  <a:pt x="3084703" y="0"/>
                </a:cubicBezTo>
                <a:cubicBezTo>
                  <a:pt x="3271901" y="-15844"/>
                  <a:pt x="3616753" y="34982"/>
                  <a:pt x="3743315" y="0"/>
                </a:cubicBezTo>
                <a:cubicBezTo>
                  <a:pt x="3866665" y="-85280"/>
                  <a:pt x="4114339" y="58733"/>
                  <a:pt x="4401927" y="0"/>
                </a:cubicBezTo>
                <a:cubicBezTo>
                  <a:pt x="4694877" y="-28901"/>
                  <a:pt x="4709609" y="20757"/>
                  <a:pt x="4864735" y="0"/>
                </a:cubicBezTo>
                <a:cubicBezTo>
                  <a:pt x="5017709" y="-36656"/>
                  <a:pt x="5115015" y="60959"/>
                  <a:pt x="5262275" y="0"/>
                </a:cubicBezTo>
                <a:cubicBezTo>
                  <a:pt x="5393874" y="-46910"/>
                  <a:pt x="5579618" y="33302"/>
                  <a:pt x="5986155" y="0"/>
                </a:cubicBezTo>
                <a:cubicBezTo>
                  <a:pt x="6382444" y="-91877"/>
                  <a:pt x="6474950" y="86205"/>
                  <a:pt x="6644767" y="0"/>
                </a:cubicBezTo>
                <a:cubicBezTo>
                  <a:pt x="6720436" y="5949"/>
                  <a:pt x="6747257" y="67868"/>
                  <a:pt x="6762750" y="117983"/>
                </a:cubicBezTo>
                <a:cubicBezTo>
                  <a:pt x="6790481" y="182483"/>
                  <a:pt x="6716773" y="479557"/>
                  <a:pt x="6762750" y="589903"/>
                </a:cubicBezTo>
                <a:cubicBezTo>
                  <a:pt x="6762478" y="661598"/>
                  <a:pt x="6715778" y="689032"/>
                  <a:pt x="6644767" y="707886"/>
                </a:cubicBezTo>
                <a:cubicBezTo>
                  <a:pt x="6447415" y="718419"/>
                  <a:pt x="6232866" y="675609"/>
                  <a:pt x="6116691" y="707886"/>
                </a:cubicBezTo>
                <a:cubicBezTo>
                  <a:pt x="6014461" y="778413"/>
                  <a:pt x="5642054" y="692794"/>
                  <a:pt x="5392811" y="707886"/>
                </a:cubicBezTo>
                <a:cubicBezTo>
                  <a:pt x="5139031" y="717974"/>
                  <a:pt x="5081187" y="644842"/>
                  <a:pt x="4799467" y="707886"/>
                </a:cubicBezTo>
                <a:cubicBezTo>
                  <a:pt x="4512834" y="760984"/>
                  <a:pt x="4220540" y="601042"/>
                  <a:pt x="4075587" y="707886"/>
                </a:cubicBezTo>
                <a:cubicBezTo>
                  <a:pt x="3882600" y="786103"/>
                  <a:pt x="3881436" y="667873"/>
                  <a:pt x="3678047" y="707886"/>
                </a:cubicBezTo>
                <a:cubicBezTo>
                  <a:pt x="3482709" y="732867"/>
                  <a:pt x="3201146" y="696015"/>
                  <a:pt x="3084703" y="707886"/>
                </a:cubicBezTo>
                <a:cubicBezTo>
                  <a:pt x="2926558" y="770524"/>
                  <a:pt x="2587907" y="702947"/>
                  <a:pt x="2360823" y="707886"/>
                </a:cubicBezTo>
                <a:cubicBezTo>
                  <a:pt x="2133939" y="730631"/>
                  <a:pt x="1969924" y="671557"/>
                  <a:pt x="1636944" y="707886"/>
                </a:cubicBezTo>
                <a:cubicBezTo>
                  <a:pt x="1287765" y="736141"/>
                  <a:pt x="1192915" y="630344"/>
                  <a:pt x="913064" y="707886"/>
                </a:cubicBezTo>
                <a:cubicBezTo>
                  <a:pt x="629954" y="809888"/>
                  <a:pt x="423585" y="720713"/>
                  <a:pt x="117983" y="707886"/>
                </a:cubicBezTo>
                <a:cubicBezTo>
                  <a:pt x="62810" y="718878"/>
                  <a:pt x="9216" y="658463"/>
                  <a:pt x="0" y="589903"/>
                </a:cubicBezTo>
                <a:cubicBezTo>
                  <a:pt x="-33515" y="347758"/>
                  <a:pt x="59720" y="306915"/>
                  <a:pt x="0" y="117983"/>
                </a:cubicBezTo>
                <a:close/>
              </a:path>
              <a:path w="6762750" h="707886" fill="none" stroke="0" extrusionOk="0">
                <a:moveTo>
                  <a:pt x="0" y="117983"/>
                </a:moveTo>
                <a:cubicBezTo>
                  <a:pt x="15898" y="54897"/>
                  <a:pt x="41191" y="18748"/>
                  <a:pt x="117983" y="0"/>
                </a:cubicBezTo>
                <a:cubicBezTo>
                  <a:pt x="373834" y="-17372"/>
                  <a:pt x="431327" y="83272"/>
                  <a:pt x="646059" y="0"/>
                </a:cubicBezTo>
                <a:cubicBezTo>
                  <a:pt x="803290" y="-88440"/>
                  <a:pt x="1082053" y="22035"/>
                  <a:pt x="1369939" y="0"/>
                </a:cubicBezTo>
                <a:cubicBezTo>
                  <a:pt x="1665426" y="-47292"/>
                  <a:pt x="1760819" y="29315"/>
                  <a:pt x="1898015" y="0"/>
                </a:cubicBezTo>
                <a:cubicBezTo>
                  <a:pt x="2031424" y="-37572"/>
                  <a:pt x="2389258" y="10007"/>
                  <a:pt x="2621895" y="0"/>
                </a:cubicBezTo>
                <a:cubicBezTo>
                  <a:pt x="2838871" y="-24249"/>
                  <a:pt x="2980980" y="26783"/>
                  <a:pt x="3215239" y="0"/>
                </a:cubicBezTo>
                <a:cubicBezTo>
                  <a:pt x="3387237" y="-44703"/>
                  <a:pt x="3454780" y="9478"/>
                  <a:pt x="3678047" y="0"/>
                </a:cubicBezTo>
                <a:cubicBezTo>
                  <a:pt x="3886948" y="-15983"/>
                  <a:pt x="3997382" y="13102"/>
                  <a:pt x="4206123" y="0"/>
                </a:cubicBezTo>
                <a:cubicBezTo>
                  <a:pt x="4387612" y="-31049"/>
                  <a:pt x="4654445" y="67435"/>
                  <a:pt x="4799467" y="0"/>
                </a:cubicBezTo>
                <a:cubicBezTo>
                  <a:pt x="4939528" y="-82379"/>
                  <a:pt x="5255881" y="82380"/>
                  <a:pt x="5392811" y="0"/>
                </a:cubicBezTo>
                <a:cubicBezTo>
                  <a:pt x="5548048" y="-61268"/>
                  <a:pt x="5745935" y="24165"/>
                  <a:pt x="5855619" y="0"/>
                </a:cubicBezTo>
                <a:cubicBezTo>
                  <a:pt x="6054352" y="-23783"/>
                  <a:pt x="6355223" y="38750"/>
                  <a:pt x="6644767" y="0"/>
                </a:cubicBezTo>
                <a:cubicBezTo>
                  <a:pt x="6700855" y="10348"/>
                  <a:pt x="6783904" y="27526"/>
                  <a:pt x="6762750" y="117983"/>
                </a:cubicBezTo>
                <a:cubicBezTo>
                  <a:pt x="6777650" y="276444"/>
                  <a:pt x="6692018" y="424204"/>
                  <a:pt x="6762750" y="589903"/>
                </a:cubicBezTo>
                <a:cubicBezTo>
                  <a:pt x="6742292" y="664445"/>
                  <a:pt x="6715554" y="698879"/>
                  <a:pt x="6644767" y="707886"/>
                </a:cubicBezTo>
                <a:cubicBezTo>
                  <a:pt x="6450081" y="751087"/>
                  <a:pt x="6191278" y="651299"/>
                  <a:pt x="6051423" y="707886"/>
                </a:cubicBezTo>
                <a:cubicBezTo>
                  <a:pt x="5845300" y="773890"/>
                  <a:pt x="5801715" y="699019"/>
                  <a:pt x="5653883" y="707886"/>
                </a:cubicBezTo>
                <a:cubicBezTo>
                  <a:pt x="5518957" y="704315"/>
                  <a:pt x="5206251" y="639277"/>
                  <a:pt x="5060539" y="707886"/>
                </a:cubicBezTo>
                <a:cubicBezTo>
                  <a:pt x="4918105" y="716642"/>
                  <a:pt x="4590478" y="573893"/>
                  <a:pt x="4401927" y="707886"/>
                </a:cubicBezTo>
                <a:cubicBezTo>
                  <a:pt x="4186024" y="802491"/>
                  <a:pt x="3976914" y="695545"/>
                  <a:pt x="3808583" y="707886"/>
                </a:cubicBezTo>
                <a:cubicBezTo>
                  <a:pt x="3665749" y="729432"/>
                  <a:pt x="3521111" y="637564"/>
                  <a:pt x="3215239" y="707886"/>
                </a:cubicBezTo>
                <a:cubicBezTo>
                  <a:pt x="3003161" y="768782"/>
                  <a:pt x="2656965" y="654599"/>
                  <a:pt x="2491359" y="707886"/>
                </a:cubicBezTo>
                <a:cubicBezTo>
                  <a:pt x="2286584" y="763643"/>
                  <a:pt x="1925313" y="704464"/>
                  <a:pt x="1767479" y="707886"/>
                </a:cubicBezTo>
                <a:cubicBezTo>
                  <a:pt x="1596725" y="712122"/>
                  <a:pt x="1417704" y="653888"/>
                  <a:pt x="1304671" y="707886"/>
                </a:cubicBezTo>
                <a:cubicBezTo>
                  <a:pt x="1229516" y="758757"/>
                  <a:pt x="878798" y="644550"/>
                  <a:pt x="711327" y="707886"/>
                </a:cubicBezTo>
                <a:cubicBezTo>
                  <a:pt x="550827" y="728314"/>
                  <a:pt x="263803" y="643339"/>
                  <a:pt x="117983" y="707886"/>
                </a:cubicBezTo>
                <a:cubicBezTo>
                  <a:pt x="58528" y="699857"/>
                  <a:pt x="-7080" y="647962"/>
                  <a:pt x="0" y="589903"/>
                </a:cubicBezTo>
                <a:cubicBezTo>
                  <a:pt x="-52596" y="412234"/>
                  <a:pt x="17075" y="265955"/>
                  <a:pt x="0" y="117983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6762750"/>
                      <a:gd name="connsiteY0" fmla="*/ 117983 h 707886"/>
                      <a:gd name="connsiteX1" fmla="*/ 117983 w 6762750"/>
                      <a:gd name="connsiteY1" fmla="*/ 0 h 707886"/>
                      <a:gd name="connsiteX2" fmla="*/ 646059 w 6762750"/>
                      <a:gd name="connsiteY2" fmla="*/ 0 h 707886"/>
                      <a:gd name="connsiteX3" fmla="*/ 1369939 w 6762750"/>
                      <a:gd name="connsiteY3" fmla="*/ 0 h 707886"/>
                      <a:gd name="connsiteX4" fmla="*/ 1898015 w 6762750"/>
                      <a:gd name="connsiteY4" fmla="*/ 0 h 707886"/>
                      <a:gd name="connsiteX5" fmla="*/ 2621895 w 6762750"/>
                      <a:gd name="connsiteY5" fmla="*/ 0 h 707886"/>
                      <a:gd name="connsiteX6" fmla="*/ 3215239 w 6762750"/>
                      <a:gd name="connsiteY6" fmla="*/ 0 h 707886"/>
                      <a:gd name="connsiteX7" fmla="*/ 3678047 w 6762750"/>
                      <a:gd name="connsiteY7" fmla="*/ 0 h 707886"/>
                      <a:gd name="connsiteX8" fmla="*/ 4206123 w 6762750"/>
                      <a:gd name="connsiteY8" fmla="*/ 0 h 707886"/>
                      <a:gd name="connsiteX9" fmla="*/ 4799467 w 6762750"/>
                      <a:gd name="connsiteY9" fmla="*/ 0 h 707886"/>
                      <a:gd name="connsiteX10" fmla="*/ 5392811 w 6762750"/>
                      <a:gd name="connsiteY10" fmla="*/ 0 h 707886"/>
                      <a:gd name="connsiteX11" fmla="*/ 5855619 w 6762750"/>
                      <a:gd name="connsiteY11" fmla="*/ 0 h 707886"/>
                      <a:gd name="connsiteX12" fmla="*/ 6644767 w 6762750"/>
                      <a:gd name="connsiteY12" fmla="*/ 0 h 707886"/>
                      <a:gd name="connsiteX13" fmla="*/ 6762750 w 6762750"/>
                      <a:gd name="connsiteY13" fmla="*/ 117983 h 707886"/>
                      <a:gd name="connsiteX14" fmla="*/ 6762750 w 6762750"/>
                      <a:gd name="connsiteY14" fmla="*/ 589903 h 707886"/>
                      <a:gd name="connsiteX15" fmla="*/ 6644767 w 6762750"/>
                      <a:gd name="connsiteY15" fmla="*/ 707886 h 707886"/>
                      <a:gd name="connsiteX16" fmla="*/ 6051423 w 6762750"/>
                      <a:gd name="connsiteY16" fmla="*/ 707886 h 707886"/>
                      <a:gd name="connsiteX17" fmla="*/ 5653883 w 6762750"/>
                      <a:gd name="connsiteY17" fmla="*/ 707886 h 707886"/>
                      <a:gd name="connsiteX18" fmla="*/ 5060539 w 6762750"/>
                      <a:gd name="connsiteY18" fmla="*/ 707886 h 707886"/>
                      <a:gd name="connsiteX19" fmla="*/ 4401927 w 6762750"/>
                      <a:gd name="connsiteY19" fmla="*/ 707886 h 707886"/>
                      <a:gd name="connsiteX20" fmla="*/ 3808583 w 6762750"/>
                      <a:gd name="connsiteY20" fmla="*/ 707886 h 707886"/>
                      <a:gd name="connsiteX21" fmla="*/ 3215239 w 6762750"/>
                      <a:gd name="connsiteY21" fmla="*/ 707886 h 707886"/>
                      <a:gd name="connsiteX22" fmla="*/ 2491359 w 6762750"/>
                      <a:gd name="connsiteY22" fmla="*/ 707886 h 707886"/>
                      <a:gd name="connsiteX23" fmla="*/ 1767479 w 6762750"/>
                      <a:gd name="connsiteY23" fmla="*/ 707886 h 707886"/>
                      <a:gd name="connsiteX24" fmla="*/ 1304671 w 6762750"/>
                      <a:gd name="connsiteY24" fmla="*/ 707886 h 707886"/>
                      <a:gd name="connsiteX25" fmla="*/ 711327 w 6762750"/>
                      <a:gd name="connsiteY25" fmla="*/ 707886 h 707886"/>
                      <a:gd name="connsiteX26" fmla="*/ 117983 w 6762750"/>
                      <a:gd name="connsiteY26" fmla="*/ 707886 h 707886"/>
                      <a:gd name="connsiteX27" fmla="*/ 0 w 6762750"/>
                      <a:gd name="connsiteY27" fmla="*/ 589903 h 707886"/>
                      <a:gd name="connsiteX28" fmla="*/ 0 w 6762750"/>
                      <a:gd name="connsiteY28" fmla="*/ 117983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762750" h="707886" fill="none" extrusionOk="0">
                        <a:moveTo>
                          <a:pt x="0" y="117983"/>
                        </a:moveTo>
                        <a:cubicBezTo>
                          <a:pt x="11192" y="68801"/>
                          <a:pt x="50483" y="14188"/>
                          <a:pt x="117983" y="0"/>
                        </a:cubicBezTo>
                        <a:cubicBezTo>
                          <a:pt x="374752" y="-46446"/>
                          <a:pt x="432294" y="50320"/>
                          <a:pt x="646059" y="0"/>
                        </a:cubicBezTo>
                        <a:cubicBezTo>
                          <a:pt x="859824" y="-50320"/>
                          <a:pt x="1074240" y="29851"/>
                          <a:pt x="1369939" y="0"/>
                        </a:cubicBezTo>
                        <a:cubicBezTo>
                          <a:pt x="1665638" y="-29851"/>
                          <a:pt x="1749107" y="41904"/>
                          <a:pt x="1898015" y="0"/>
                        </a:cubicBezTo>
                        <a:cubicBezTo>
                          <a:pt x="2046923" y="-41904"/>
                          <a:pt x="2402471" y="39638"/>
                          <a:pt x="2621895" y="0"/>
                        </a:cubicBezTo>
                        <a:cubicBezTo>
                          <a:pt x="2841319" y="-39638"/>
                          <a:pt x="3034754" y="34479"/>
                          <a:pt x="3215239" y="0"/>
                        </a:cubicBezTo>
                        <a:cubicBezTo>
                          <a:pt x="3395724" y="-34479"/>
                          <a:pt x="3457869" y="3109"/>
                          <a:pt x="3678047" y="0"/>
                        </a:cubicBezTo>
                        <a:cubicBezTo>
                          <a:pt x="3898225" y="-3109"/>
                          <a:pt x="3987835" y="21450"/>
                          <a:pt x="4206123" y="0"/>
                        </a:cubicBezTo>
                        <a:cubicBezTo>
                          <a:pt x="4424411" y="-21450"/>
                          <a:pt x="4647250" y="55836"/>
                          <a:pt x="4799467" y="0"/>
                        </a:cubicBezTo>
                        <a:cubicBezTo>
                          <a:pt x="4951684" y="-55836"/>
                          <a:pt x="5242635" y="66485"/>
                          <a:pt x="5392811" y="0"/>
                        </a:cubicBezTo>
                        <a:cubicBezTo>
                          <a:pt x="5542987" y="-66485"/>
                          <a:pt x="5720144" y="39147"/>
                          <a:pt x="5855619" y="0"/>
                        </a:cubicBezTo>
                        <a:cubicBezTo>
                          <a:pt x="5991094" y="-39147"/>
                          <a:pt x="6351381" y="51188"/>
                          <a:pt x="6644767" y="0"/>
                        </a:cubicBezTo>
                        <a:cubicBezTo>
                          <a:pt x="6710141" y="-5696"/>
                          <a:pt x="6774159" y="37000"/>
                          <a:pt x="6762750" y="117983"/>
                        </a:cubicBezTo>
                        <a:cubicBezTo>
                          <a:pt x="6779239" y="268817"/>
                          <a:pt x="6708531" y="459697"/>
                          <a:pt x="6762750" y="589903"/>
                        </a:cubicBezTo>
                        <a:cubicBezTo>
                          <a:pt x="6743786" y="657123"/>
                          <a:pt x="6711215" y="700639"/>
                          <a:pt x="6644767" y="707886"/>
                        </a:cubicBezTo>
                        <a:cubicBezTo>
                          <a:pt x="6498226" y="765012"/>
                          <a:pt x="6254102" y="644388"/>
                          <a:pt x="6051423" y="707886"/>
                        </a:cubicBezTo>
                        <a:cubicBezTo>
                          <a:pt x="5848744" y="771384"/>
                          <a:pt x="5818920" y="699882"/>
                          <a:pt x="5653883" y="707886"/>
                        </a:cubicBezTo>
                        <a:cubicBezTo>
                          <a:pt x="5488846" y="715890"/>
                          <a:pt x="5194421" y="655160"/>
                          <a:pt x="5060539" y="707886"/>
                        </a:cubicBezTo>
                        <a:cubicBezTo>
                          <a:pt x="4926657" y="760612"/>
                          <a:pt x="4592591" y="633652"/>
                          <a:pt x="4401927" y="707886"/>
                        </a:cubicBezTo>
                        <a:cubicBezTo>
                          <a:pt x="4211263" y="782120"/>
                          <a:pt x="3949513" y="693333"/>
                          <a:pt x="3808583" y="707886"/>
                        </a:cubicBezTo>
                        <a:cubicBezTo>
                          <a:pt x="3667653" y="722439"/>
                          <a:pt x="3470318" y="664154"/>
                          <a:pt x="3215239" y="707886"/>
                        </a:cubicBezTo>
                        <a:cubicBezTo>
                          <a:pt x="2960160" y="751618"/>
                          <a:pt x="2661320" y="650796"/>
                          <a:pt x="2491359" y="707886"/>
                        </a:cubicBezTo>
                        <a:cubicBezTo>
                          <a:pt x="2321398" y="764976"/>
                          <a:pt x="1933297" y="707775"/>
                          <a:pt x="1767479" y="707886"/>
                        </a:cubicBezTo>
                        <a:cubicBezTo>
                          <a:pt x="1601661" y="707997"/>
                          <a:pt x="1409412" y="664428"/>
                          <a:pt x="1304671" y="707886"/>
                        </a:cubicBezTo>
                        <a:cubicBezTo>
                          <a:pt x="1199930" y="751344"/>
                          <a:pt x="884364" y="670434"/>
                          <a:pt x="711327" y="707886"/>
                        </a:cubicBezTo>
                        <a:cubicBezTo>
                          <a:pt x="538290" y="745338"/>
                          <a:pt x="258914" y="642266"/>
                          <a:pt x="117983" y="707886"/>
                        </a:cubicBezTo>
                        <a:cubicBezTo>
                          <a:pt x="57514" y="702329"/>
                          <a:pt x="-11684" y="652881"/>
                          <a:pt x="0" y="589903"/>
                        </a:cubicBezTo>
                        <a:cubicBezTo>
                          <a:pt x="-46401" y="395489"/>
                          <a:pt x="11009" y="258383"/>
                          <a:pt x="0" y="117983"/>
                        </a:cubicBezTo>
                        <a:close/>
                      </a:path>
                      <a:path w="6762750" h="707886" stroke="0" extrusionOk="0">
                        <a:moveTo>
                          <a:pt x="0" y="117983"/>
                        </a:moveTo>
                        <a:cubicBezTo>
                          <a:pt x="1665" y="47904"/>
                          <a:pt x="48502" y="2121"/>
                          <a:pt x="117983" y="0"/>
                        </a:cubicBezTo>
                        <a:cubicBezTo>
                          <a:pt x="334123" y="-86594"/>
                          <a:pt x="678240" y="42980"/>
                          <a:pt x="841863" y="0"/>
                        </a:cubicBezTo>
                        <a:cubicBezTo>
                          <a:pt x="1005486" y="-42980"/>
                          <a:pt x="1200128" y="15643"/>
                          <a:pt x="1304671" y="0"/>
                        </a:cubicBezTo>
                        <a:cubicBezTo>
                          <a:pt x="1409214" y="-15643"/>
                          <a:pt x="1788615" y="71185"/>
                          <a:pt x="1963283" y="0"/>
                        </a:cubicBezTo>
                        <a:cubicBezTo>
                          <a:pt x="2137951" y="-71185"/>
                          <a:pt x="2273580" y="47940"/>
                          <a:pt x="2491359" y="0"/>
                        </a:cubicBezTo>
                        <a:cubicBezTo>
                          <a:pt x="2709138" y="-47940"/>
                          <a:pt x="2864361" y="23225"/>
                          <a:pt x="3084703" y="0"/>
                        </a:cubicBezTo>
                        <a:cubicBezTo>
                          <a:pt x="3305045" y="-23225"/>
                          <a:pt x="3610895" y="73785"/>
                          <a:pt x="3743315" y="0"/>
                        </a:cubicBezTo>
                        <a:cubicBezTo>
                          <a:pt x="3875735" y="-73785"/>
                          <a:pt x="4108970" y="27330"/>
                          <a:pt x="4401927" y="0"/>
                        </a:cubicBezTo>
                        <a:cubicBezTo>
                          <a:pt x="4694884" y="-27330"/>
                          <a:pt x="4705561" y="40084"/>
                          <a:pt x="4864735" y="0"/>
                        </a:cubicBezTo>
                        <a:cubicBezTo>
                          <a:pt x="5023909" y="-40084"/>
                          <a:pt x="5144519" y="41671"/>
                          <a:pt x="5262275" y="0"/>
                        </a:cubicBezTo>
                        <a:cubicBezTo>
                          <a:pt x="5380031" y="-41671"/>
                          <a:pt x="5632294" y="70780"/>
                          <a:pt x="5986155" y="0"/>
                        </a:cubicBezTo>
                        <a:cubicBezTo>
                          <a:pt x="6340016" y="-70780"/>
                          <a:pt x="6468980" y="74001"/>
                          <a:pt x="6644767" y="0"/>
                        </a:cubicBezTo>
                        <a:cubicBezTo>
                          <a:pt x="6724772" y="-5043"/>
                          <a:pt x="6746234" y="56023"/>
                          <a:pt x="6762750" y="117983"/>
                        </a:cubicBezTo>
                        <a:cubicBezTo>
                          <a:pt x="6789759" y="216286"/>
                          <a:pt x="6721824" y="476852"/>
                          <a:pt x="6762750" y="589903"/>
                        </a:cubicBezTo>
                        <a:cubicBezTo>
                          <a:pt x="6761416" y="657368"/>
                          <a:pt x="6713934" y="703990"/>
                          <a:pt x="6644767" y="707886"/>
                        </a:cubicBezTo>
                        <a:cubicBezTo>
                          <a:pt x="6423871" y="727375"/>
                          <a:pt x="6263603" y="684265"/>
                          <a:pt x="6116691" y="707886"/>
                        </a:cubicBezTo>
                        <a:cubicBezTo>
                          <a:pt x="5969779" y="731507"/>
                          <a:pt x="5640040" y="682699"/>
                          <a:pt x="5392811" y="707886"/>
                        </a:cubicBezTo>
                        <a:cubicBezTo>
                          <a:pt x="5145582" y="733073"/>
                          <a:pt x="5082040" y="647104"/>
                          <a:pt x="4799467" y="707886"/>
                        </a:cubicBezTo>
                        <a:cubicBezTo>
                          <a:pt x="4516894" y="768668"/>
                          <a:pt x="4253846" y="628688"/>
                          <a:pt x="4075587" y="707886"/>
                        </a:cubicBezTo>
                        <a:cubicBezTo>
                          <a:pt x="3897328" y="787084"/>
                          <a:pt x="3876169" y="686009"/>
                          <a:pt x="3678047" y="707886"/>
                        </a:cubicBezTo>
                        <a:cubicBezTo>
                          <a:pt x="3479925" y="729763"/>
                          <a:pt x="3232034" y="671210"/>
                          <a:pt x="3084703" y="707886"/>
                        </a:cubicBezTo>
                        <a:cubicBezTo>
                          <a:pt x="2937372" y="744562"/>
                          <a:pt x="2579838" y="692603"/>
                          <a:pt x="2360823" y="707886"/>
                        </a:cubicBezTo>
                        <a:cubicBezTo>
                          <a:pt x="2141808" y="723169"/>
                          <a:pt x="1977148" y="681428"/>
                          <a:pt x="1636944" y="707886"/>
                        </a:cubicBezTo>
                        <a:cubicBezTo>
                          <a:pt x="1296740" y="734344"/>
                          <a:pt x="1217099" y="634957"/>
                          <a:pt x="913064" y="707886"/>
                        </a:cubicBezTo>
                        <a:cubicBezTo>
                          <a:pt x="609029" y="780815"/>
                          <a:pt x="425171" y="702040"/>
                          <a:pt x="117983" y="707886"/>
                        </a:cubicBezTo>
                        <a:cubicBezTo>
                          <a:pt x="54192" y="708432"/>
                          <a:pt x="-1115" y="656037"/>
                          <a:pt x="0" y="589903"/>
                        </a:cubicBezTo>
                        <a:cubicBezTo>
                          <a:pt x="-38574" y="364772"/>
                          <a:pt x="49379" y="300952"/>
                          <a:pt x="0" y="11798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Việt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</a:t>
            </a: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nằm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ở </a:t>
            </a: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Châu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Á.</a:t>
            </a:r>
            <a:endParaRPr kumimoji="1" lang="vi-VN" altLang="zh-CN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</p:txBody>
      </p:sp>
      <p:pic>
        <p:nvPicPr>
          <p:cNvPr id="4098" name="Picture 2" descr="Khu vực Đông nam á có bao nhiêu nước, quốc gia ? - Quang An News">
            <a:extLst>
              <a:ext uri="{FF2B5EF4-FFF2-40B4-BE49-F238E27FC236}">
                <a16:creationId xmlns:a16="http://schemas.microsoft.com/office/drawing/2014/main" id="{28417E32-CC69-0FB0-4573-0A42F035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452563"/>
            <a:ext cx="57912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>
            <a:extLst>
              <a:ext uri="{FF2B5EF4-FFF2-40B4-BE49-F238E27FC236}">
                <a16:creationId xmlns:a16="http://schemas.microsoft.com/office/drawing/2014/main" id="{FE105E59-3C99-4C08-8159-B6EA331E3AB8}"/>
              </a:ext>
            </a:extLst>
          </p:cNvPr>
          <p:cNvGrpSpPr/>
          <p:nvPr/>
        </p:nvGrpSpPr>
        <p:grpSpPr>
          <a:xfrm>
            <a:off x="494271" y="263611"/>
            <a:ext cx="10546263" cy="6594389"/>
            <a:chOff x="763164" y="191595"/>
            <a:chExt cx="11257622" cy="6093823"/>
          </a:xfrm>
        </p:grpSpPr>
        <p:sp>
          <p:nvSpPr>
            <p:cNvPr id="6" name="任意多边形 1">
              <a:extLst>
                <a:ext uri="{FF2B5EF4-FFF2-40B4-BE49-F238E27FC236}">
                  <a16:creationId xmlns:a16="http://schemas.microsoft.com/office/drawing/2014/main" id="{766C2968-0682-4A58-8C57-5808200B319C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7" name="任意多边形 2">
              <a:extLst>
                <a:ext uri="{FF2B5EF4-FFF2-40B4-BE49-F238E27FC236}">
                  <a16:creationId xmlns:a16="http://schemas.microsoft.com/office/drawing/2014/main" id="{03BB1A34-432E-44C6-B0FF-27672111F019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kern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019D81-3965-4D15-B933-6CAAD35EDB60}"/>
              </a:ext>
            </a:extLst>
          </p:cNvPr>
          <p:cNvSpPr txBox="1"/>
          <p:nvPr/>
        </p:nvSpPr>
        <p:spPr>
          <a:xfrm>
            <a:off x="-412544" y="1398773"/>
            <a:ext cx="11909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 NHÀ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65409-15B8-4570-B807-13F7E36C07D9}"/>
              </a:ext>
            </a:extLst>
          </p:cNvPr>
          <p:cNvSpPr/>
          <p:nvPr/>
        </p:nvSpPr>
        <p:spPr>
          <a:xfrm>
            <a:off x="1812329" y="2155235"/>
            <a:ext cx="8501449" cy="370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58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</a:t>
            </a:r>
            <a:r>
              <a:rPr lang="vi-VN" sz="58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ưu tầm tranh ảnh và thông tin về các dạng địa hình: núi, cao nguyên, đồi, dồng bằng.</a:t>
            </a:r>
            <a:endParaRPr lang="en-US" sz="10666" i="1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653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29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3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2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6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645"/>
          <a:stretch/>
        </p:blipFill>
        <p:spPr>
          <a:xfrm>
            <a:off x="0" y="1"/>
            <a:ext cx="12290601" cy="68580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1" y="3432271"/>
            <a:ext cx="4318979" cy="29498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3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2" y="204625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600" dirty="0">
                <a:solidFill>
                  <a:prstClr val="white"/>
                </a:solidFill>
                <a:latin typeface="Bungee Inline" pitchFamily="2" charset="0"/>
                <a:cs typeface="Arial" panose="020B0604020202020204"/>
                <a:sym typeface="Arial" panose="020B0604020202020204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5C79C-599D-15CF-686C-8C3170AC7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4" b="784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DE87B5-B3F4-C61F-96B2-208D283FE454}"/>
              </a:ext>
            </a:extLst>
          </p:cNvPr>
          <p:cNvSpPr/>
          <p:nvPr/>
        </p:nvSpPr>
        <p:spPr>
          <a:xfrm>
            <a:off x="1163164" y="717631"/>
            <a:ext cx="9865672" cy="5422740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776155-01AF-CBB7-6A9E-4830DDC0B63E}"/>
              </a:ext>
            </a:extLst>
          </p:cNvPr>
          <p:cNvSpPr/>
          <p:nvPr/>
        </p:nvSpPr>
        <p:spPr>
          <a:xfrm>
            <a:off x="4840643" y="4600003"/>
            <a:ext cx="3027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LNTH-LuoLuoNotangYuanTi 1" panose="020B0604020202020204" charset="-128"/>
                <a:cs typeface="Calibri" panose="020F0502020204030204" pitchFamily="34" charset="0"/>
                <a:sym typeface="Arial" panose="020B0604020202020204"/>
              </a:rPr>
              <a:t>Tiết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LNTH-LuoLuoNotangYuanTi 1" panose="020B0604020202020204" charset="-128"/>
                <a:cs typeface="Calibri" panose="020F0502020204030204" pitchFamily="34" charset="0"/>
                <a:sym typeface="Arial" panose="020B0604020202020204"/>
              </a:rPr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D64060-80F1-0106-D132-07CD02991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50" y="4350200"/>
            <a:ext cx="2100252" cy="2344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36FC6D-546F-A9FA-88D2-9FEFC0F89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36" y="2498125"/>
            <a:ext cx="6096528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69DB-58D1-8E37-3FFC-53A1FEC8C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66" y="1692362"/>
            <a:ext cx="523691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6" y="211456"/>
            <a:ext cx="11781791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077A8B-8E83-410E-8122-0C91D08ED139}"/>
              </a:ext>
            </a:extLst>
          </p:cNvPr>
          <p:cNvSpPr txBox="1"/>
          <p:nvPr/>
        </p:nvSpPr>
        <p:spPr>
          <a:xfrm>
            <a:off x="3411511" y="306708"/>
            <a:ext cx="6932139" cy="4138904"/>
          </a:xfrm>
          <a:prstGeom prst="cloudCallout">
            <a:avLst>
              <a:gd name="adj1" fmla="val -58540"/>
              <a:gd name="adj2" fmla="val 3257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vi-VN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HOẠT ĐỘNG 1: </a:t>
            </a:r>
          </a:p>
          <a:p>
            <a:pPr algn="ctr" defTabSz="914354">
              <a:defRPr/>
            </a:pPr>
            <a:r>
              <a:rPr lang="vi-VN" sz="4267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 hiểu về quy định màu sắc trên quả địa cầu.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48062-3AC5-4E9A-9D70-74111A6F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527373" y="1734543"/>
            <a:ext cx="3842364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>
            <a:extLst>
              <a:ext uri="{FF2B5EF4-FFF2-40B4-BE49-F238E27FC236}">
                <a16:creationId xmlns:a16="http://schemas.microsoft.com/office/drawing/2014/main" id="{F8D3170B-675E-E7EC-297C-37EE1C3279F9}"/>
              </a:ext>
            </a:extLst>
          </p:cNvPr>
          <p:cNvGrpSpPr/>
          <p:nvPr/>
        </p:nvGrpSpPr>
        <p:grpSpPr>
          <a:xfrm>
            <a:off x="708340" y="190500"/>
            <a:ext cx="10559606" cy="847726"/>
            <a:chOff x="1317" y="3053"/>
            <a:chExt cx="29536" cy="5374"/>
          </a:xfrm>
        </p:grpSpPr>
        <p:grpSp>
          <p:nvGrpSpPr>
            <p:cNvPr id="3" name="组合 15">
              <a:extLst>
                <a:ext uri="{FF2B5EF4-FFF2-40B4-BE49-F238E27FC236}">
                  <a16:creationId xmlns:a16="http://schemas.microsoft.com/office/drawing/2014/main" id="{D5FF6F12-9AAF-52BC-2B62-E3735B5898F8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7" name="圆角矩形 14">
                <a:extLst>
                  <a:ext uri="{FF2B5EF4-FFF2-40B4-BE49-F238E27FC236}">
                    <a16:creationId xmlns:a16="http://schemas.microsoft.com/office/drawing/2014/main" id="{679A73FB-0118-8454-2B93-EF1CB7CDFD95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圆角矩形 13">
                <a:extLst>
                  <a:ext uri="{FF2B5EF4-FFF2-40B4-BE49-F238E27FC236}">
                    <a16:creationId xmlns:a16="http://schemas.microsoft.com/office/drawing/2014/main" id="{6AF96692-95F8-2889-181D-297075ABE9B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17">
              <a:extLst>
                <a:ext uri="{FF2B5EF4-FFF2-40B4-BE49-F238E27FC236}">
                  <a16:creationId xmlns:a16="http://schemas.microsoft.com/office/drawing/2014/main" id="{2E8C992B-A276-BDF2-4055-A995FB788265}"/>
                </a:ext>
              </a:extLst>
            </p:cNvPr>
            <p:cNvSpPr txBox="1"/>
            <p:nvPr/>
          </p:nvSpPr>
          <p:spPr>
            <a:xfrm>
              <a:off x="2213" y="3107"/>
              <a:ext cx="28321" cy="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BEB0D4-E2FD-914D-5533-FC373078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1357312"/>
            <a:ext cx="7115175" cy="36290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6F3DEB-3069-BD55-84FB-12037F0CDFFF}"/>
              </a:ext>
            </a:extLst>
          </p:cNvPr>
          <p:cNvGrpSpPr/>
          <p:nvPr/>
        </p:nvGrpSpPr>
        <p:grpSpPr>
          <a:xfrm>
            <a:off x="0" y="4471241"/>
            <a:ext cx="4416970" cy="2156586"/>
            <a:chOff x="892354" y="3758439"/>
            <a:chExt cx="4278451" cy="21750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E8BCF9-A563-0E3C-F1EC-78FF4E73E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9BB677A-CFE0-CB76-8990-690E512ED4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9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DF8E2-11DD-82D8-5850-6ED46EF1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2386012"/>
            <a:ext cx="4304588" cy="2195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ED72E-C523-B216-F4BC-30B8A1AB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75" y="168494"/>
            <a:ext cx="7010400" cy="9437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4E3987-3CDD-A2FC-346C-F421C6A910CB}"/>
              </a:ext>
            </a:extLst>
          </p:cNvPr>
          <p:cNvGrpSpPr/>
          <p:nvPr/>
        </p:nvGrpSpPr>
        <p:grpSpPr>
          <a:xfrm>
            <a:off x="5215352" y="1704126"/>
            <a:ext cx="6224298" cy="4306149"/>
            <a:chOff x="267658" y="2118612"/>
            <a:chExt cx="8027492" cy="5040159"/>
          </a:xfrm>
        </p:grpSpPr>
        <p:grpSp>
          <p:nvGrpSpPr>
            <p:cNvPr id="9" name="组合 18">
              <a:extLst>
                <a:ext uri="{FF2B5EF4-FFF2-40B4-BE49-F238E27FC236}">
                  <a16:creationId xmlns:a16="http://schemas.microsoft.com/office/drawing/2014/main" id="{86C99D4B-C1E0-0434-4B58-D3AB5C81FD8F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1" name="组合 15">
                <a:extLst>
                  <a:ext uri="{FF2B5EF4-FFF2-40B4-BE49-F238E27FC236}">
                    <a16:creationId xmlns:a16="http://schemas.microsoft.com/office/drawing/2014/main" id="{24669958-0DB3-65CE-4CF6-3EF68EE100A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8960A8FE-5CE6-1707-7C89-57054344A10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4B60134-F255-1E9C-A35A-CCA80D1ED29D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7F86F4ED-01A0-D946-8B65-FEBDD966E448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7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 xanh nước biển hiển thị biển, đại dương;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àu xanh lá cây hiển thị đồng bằng;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àu vàng hiển thị đồi;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àu cam hiển thị cao nguyên;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àu đỏ hiển thị núi.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F9C67F6-D186-5D4E-871E-0106686BE20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267658" y="2118612"/>
              <a:ext cx="1363386" cy="1233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85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E980AB41-8A69-DD8B-A707-97E63535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517650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DDE594-202F-27CC-ECD7-FCA0AD99BC76}"/>
              </a:ext>
            </a:extLst>
          </p:cNvPr>
          <p:cNvGrpSpPr/>
          <p:nvPr/>
        </p:nvGrpSpPr>
        <p:grpSpPr>
          <a:xfrm>
            <a:off x="1543050" y="-190499"/>
            <a:ext cx="9429750" cy="1428748"/>
            <a:chOff x="4377161" y="3321161"/>
            <a:chExt cx="9429750" cy="15874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F6E393-9531-47F2-BA99-6FDEEDDB87DB}"/>
                </a:ext>
              </a:extLst>
            </p:cNvPr>
            <p:cNvSpPr/>
            <p:nvPr/>
          </p:nvSpPr>
          <p:spPr>
            <a:xfrm>
              <a:off x="5015336" y="3781254"/>
              <a:ext cx="8791575" cy="1127406"/>
            </a:xfrm>
            <a:custGeom>
              <a:avLst/>
              <a:gdLst>
                <a:gd name="connsiteX0" fmla="*/ 0 w 8791575"/>
                <a:gd name="connsiteY0" fmla="*/ 187905 h 1127406"/>
                <a:gd name="connsiteX1" fmla="*/ 187905 w 8791575"/>
                <a:gd name="connsiteY1" fmla="*/ 0 h 1127406"/>
                <a:gd name="connsiteX2" fmla="*/ 8603670 w 8791575"/>
                <a:gd name="connsiteY2" fmla="*/ 0 h 1127406"/>
                <a:gd name="connsiteX3" fmla="*/ 8791575 w 8791575"/>
                <a:gd name="connsiteY3" fmla="*/ 187905 h 1127406"/>
                <a:gd name="connsiteX4" fmla="*/ 8791575 w 8791575"/>
                <a:gd name="connsiteY4" fmla="*/ 939501 h 1127406"/>
                <a:gd name="connsiteX5" fmla="*/ 8603670 w 8791575"/>
                <a:gd name="connsiteY5" fmla="*/ 1127406 h 1127406"/>
                <a:gd name="connsiteX6" fmla="*/ 187905 w 8791575"/>
                <a:gd name="connsiteY6" fmla="*/ 1127406 h 1127406"/>
                <a:gd name="connsiteX7" fmla="*/ 0 w 8791575"/>
                <a:gd name="connsiteY7" fmla="*/ 939501 h 1127406"/>
                <a:gd name="connsiteX8" fmla="*/ 0 w 8791575"/>
                <a:gd name="connsiteY8" fmla="*/ 187905 h 11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1127406" fill="none" extrusionOk="0">
                  <a:moveTo>
                    <a:pt x="0" y="187905"/>
                  </a:moveTo>
                  <a:cubicBezTo>
                    <a:pt x="-7008" y="81197"/>
                    <a:pt x="90960" y="7777"/>
                    <a:pt x="187905" y="0"/>
                  </a:cubicBezTo>
                  <a:cubicBezTo>
                    <a:pt x="1496152" y="-61902"/>
                    <a:pt x="6556794" y="-101778"/>
                    <a:pt x="8603670" y="0"/>
                  </a:cubicBezTo>
                  <a:cubicBezTo>
                    <a:pt x="8687922" y="-6122"/>
                    <a:pt x="8801388" y="71052"/>
                    <a:pt x="8791575" y="187905"/>
                  </a:cubicBezTo>
                  <a:cubicBezTo>
                    <a:pt x="8805093" y="327519"/>
                    <a:pt x="8788955" y="738287"/>
                    <a:pt x="8791575" y="939501"/>
                  </a:cubicBezTo>
                  <a:cubicBezTo>
                    <a:pt x="8781033" y="1038117"/>
                    <a:pt x="8703093" y="1107281"/>
                    <a:pt x="8603670" y="1127406"/>
                  </a:cubicBezTo>
                  <a:cubicBezTo>
                    <a:pt x="6653337" y="985014"/>
                    <a:pt x="3607160" y="1238507"/>
                    <a:pt x="187905" y="1127406"/>
                  </a:cubicBezTo>
                  <a:cubicBezTo>
                    <a:pt x="76525" y="1131210"/>
                    <a:pt x="-2335" y="1053924"/>
                    <a:pt x="0" y="939501"/>
                  </a:cubicBezTo>
                  <a:cubicBezTo>
                    <a:pt x="48282" y="823646"/>
                    <a:pt x="62953" y="369036"/>
                    <a:pt x="0" y="187905"/>
                  </a:cubicBezTo>
                  <a:close/>
                </a:path>
                <a:path w="8791575" h="1127406" stroke="0" extrusionOk="0">
                  <a:moveTo>
                    <a:pt x="0" y="187905"/>
                  </a:moveTo>
                  <a:cubicBezTo>
                    <a:pt x="-8839" y="72447"/>
                    <a:pt x="74841" y="-15535"/>
                    <a:pt x="187905" y="0"/>
                  </a:cubicBezTo>
                  <a:cubicBezTo>
                    <a:pt x="2920597" y="-164947"/>
                    <a:pt x="6960629" y="-52288"/>
                    <a:pt x="8603670" y="0"/>
                  </a:cubicBezTo>
                  <a:cubicBezTo>
                    <a:pt x="8707141" y="-4791"/>
                    <a:pt x="8773635" y="87000"/>
                    <a:pt x="8791575" y="187905"/>
                  </a:cubicBezTo>
                  <a:cubicBezTo>
                    <a:pt x="8749441" y="496525"/>
                    <a:pt x="8776844" y="653458"/>
                    <a:pt x="8791575" y="939501"/>
                  </a:cubicBezTo>
                  <a:cubicBezTo>
                    <a:pt x="8796987" y="1050265"/>
                    <a:pt x="8698279" y="1110722"/>
                    <a:pt x="8603670" y="1127406"/>
                  </a:cubicBezTo>
                  <a:cubicBezTo>
                    <a:pt x="7032132" y="1285947"/>
                    <a:pt x="2157741" y="985570"/>
                    <a:pt x="187905" y="1127406"/>
                  </a:cubicBezTo>
                  <a:cubicBezTo>
                    <a:pt x="83467" y="1139016"/>
                    <a:pt x="19329" y="1036557"/>
                    <a:pt x="0" y="939501"/>
                  </a:cubicBezTo>
                  <a:cubicBezTo>
                    <a:pt x="-3145" y="615545"/>
                    <a:pt x="-44662" y="513720"/>
                    <a:pt x="0" y="18790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 chỉ trên mô hình quả địa cầu phần nước và phần đất.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A6EF1C-471E-87D7-12DD-85E4D494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7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311B0-62DD-4871-98EE-A71FF47A7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827808" y="2274213"/>
            <a:ext cx="3408219" cy="3964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CBD16-D824-4D11-A570-3AE9065C5CF1}"/>
              </a:ext>
            </a:extLst>
          </p:cNvPr>
          <p:cNvSpPr txBox="1"/>
          <p:nvPr/>
        </p:nvSpPr>
        <p:spPr>
          <a:xfrm>
            <a:off x="2849763" y="714018"/>
            <a:ext cx="9127959" cy="1464231"/>
          </a:xfrm>
          <a:prstGeom prst="roundRect">
            <a:avLst/>
          </a:prstGeom>
          <a:solidFill>
            <a:sysClr val="window" lastClr="FFFFFF"/>
          </a:solidFill>
          <a:ln w="76200">
            <a:solidFill>
              <a:srgbClr val="00B05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Arial" panose="020B0604020202020204"/>
              </a:rPr>
              <a:t>Nước hay đất chiếm phần lớn trên bề mặt Trái Đất?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7AB972-8A19-D9BB-1530-F475DC6503C1}"/>
              </a:ext>
            </a:extLst>
          </p:cNvPr>
          <p:cNvGrpSpPr/>
          <p:nvPr/>
        </p:nvGrpSpPr>
        <p:grpSpPr>
          <a:xfrm>
            <a:off x="4552950" y="2733676"/>
            <a:ext cx="7086599" cy="1543047"/>
            <a:chOff x="4156659" y="3321161"/>
            <a:chExt cx="9650252" cy="171449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849B352-2FA0-2202-BB0F-242C0C5DCFF3}"/>
                </a:ext>
              </a:extLst>
            </p:cNvPr>
            <p:cNvSpPr/>
            <p:nvPr/>
          </p:nvSpPr>
          <p:spPr>
            <a:xfrm>
              <a:off x="5015336" y="3781253"/>
              <a:ext cx="8791575" cy="1254406"/>
            </a:xfrm>
            <a:custGeom>
              <a:avLst/>
              <a:gdLst>
                <a:gd name="connsiteX0" fmla="*/ 0 w 8791575"/>
                <a:gd name="connsiteY0" fmla="*/ 209072 h 1254406"/>
                <a:gd name="connsiteX1" fmla="*/ 209072 w 8791575"/>
                <a:gd name="connsiteY1" fmla="*/ 0 h 1254406"/>
                <a:gd name="connsiteX2" fmla="*/ 8582503 w 8791575"/>
                <a:gd name="connsiteY2" fmla="*/ 0 h 1254406"/>
                <a:gd name="connsiteX3" fmla="*/ 8791575 w 8791575"/>
                <a:gd name="connsiteY3" fmla="*/ 209072 h 1254406"/>
                <a:gd name="connsiteX4" fmla="*/ 8791575 w 8791575"/>
                <a:gd name="connsiteY4" fmla="*/ 1045334 h 1254406"/>
                <a:gd name="connsiteX5" fmla="*/ 8582503 w 8791575"/>
                <a:gd name="connsiteY5" fmla="*/ 1254406 h 1254406"/>
                <a:gd name="connsiteX6" fmla="*/ 209072 w 8791575"/>
                <a:gd name="connsiteY6" fmla="*/ 1254406 h 1254406"/>
                <a:gd name="connsiteX7" fmla="*/ 0 w 8791575"/>
                <a:gd name="connsiteY7" fmla="*/ 1045334 h 1254406"/>
                <a:gd name="connsiteX8" fmla="*/ 0 w 8791575"/>
                <a:gd name="connsiteY8" fmla="*/ 209072 h 125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1254406" fill="none" extrusionOk="0">
                  <a:moveTo>
                    <a:pt x="0" y="209072"/>
                  </a:moveTo>
                  <a:cubicBezTo>
                    <a:pt x="-6951" y="90698"/>
                    <a:pt x="101422" y="8898"/>
                    <a:pt x="209072" y="0"/>
                  </a:cubicBezTo>
                  <a:cubicBezTo>
                    <a:pt x="2857798" y="-61902"/>
                    <a:pt x="6963663" y="-101778"/>
                    <a:pt x="8582503" y="0"/>
                  </a:cubicBezTo>
                  <a:cubicBezTo>
                    <a:pt x="8687897" y="-3158"/>
                    <a:pt x="8799042" y="83654"/>
                    <a:pt x="8791575" y="209072"/>
                  </a:cubicBezTo>
                  <a:cubicBezTo>
                    <a:pt x="8845151" y="420174"/>
                    <a:pt x="8849162" y="752774"/>
                    <a:pt x="8791575" y="1045334"/>
                  </a:cubicBezTo>
                  <a:cubicBezTo>
                    <a:pt x="8775169" y="1152769"/>
                    <a:pt x="8694182" y="1236896"/>
                    <a:pt x="8582503" y="1254406"/>
                  </a:cubicBezTo>
                  <a:cubicBezTo>
                    <a:pt x="5264318" y="1112014"/>
                    <a:pt x="1209084" y="1365507"/>
                    <a:pt x="209072" y="1254406"/>
                  </a:cubicBezTo>
                  <a:cubicBezTo>
                    <a:pt x="86752" y="1257835"/>
                    <a:pt x="-2451" y="1171978"/>
                    <a:pt x="0" y="1045334"/>
                  </a:cubicBezTo>
                  <a:cubicBezTo>
                    <a:pt x="31790" y="687584"/>
                    <a:pt x="2850" y="537092"/>
                    <a:pt x="0" y="209072"/>
                  </a:cubicBezTo>
                  <a:close/>
                </a:path>
                <a:path w="8791575" h="1254406" stroke="0" extrusionOk="0">
                  <a:moveTo>
                    <a:pt x="0" y="209072"/>
                  </a:moveTo>
                  <a:cubicBezTo>
                    <a:pt x="-5982" y="85699"/>
                    <a:pt x="86609" y="-11702"/>
                    <a:pt x="209072" y="0"/>
                  </a:cubicBezTo>
                  <a:cubicBezTo>
                    <a:pt x="3689567" y="-164947"/>
                    <a:pt x="4918622" y="-52288"/>
                    <a:pt x="8582503" y="0"/>
                  </a:cubicBezTo>
                  <a:cubicBezTo>
                    <a:pt x="8696729" y="-19446"/>
                    <a:pt x="8776054" y="96090"/>
                    <a:pt x="8791575" y="209072"/>
                  </a:cubicBezTo>
                  <a:cubicBezTo>
                    <a:pt x="8747449" y="455200"/>
                    <a:pt x="8744773" y="958465"/>
                    <a:pt x="8791575" y="1045334"/>
                  </a:cubicBezTo>
                  <a:cubicBezTo>
                    <a:pt x="8800013" y="1171695"/>
                    <a:pt x="8689884" y="1239691"/>
                    <a:pt x="8582503" y="1254406"/>
                  </a:cubicBezTo>
                  <a:cubicBezTo>
                    <a:pt x="7221417" y="1412947"/>
                    <a:pt x="3739061" y="1112570"/>
                    <a:pt x="209072" y="1254406"/>
                  </a:cubicBezTo>
                  <a:cubicBezTo>
                    <a:pt x="93131" y="1262732"/>
                    <a:pt x="15618" y="1155370"/>
                    <a:pt x="0" y="1045334"/>
                  </a:cubicBezTo>
                  <a:cubicBezTo>
                    <a:pt x="9375" y="847382"/>
                    <a:pt x="-25012" y="585521"/>
                    <a:pt x="0" y="20907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 chiếm phần lớn trên bề mặt Trái Đất.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4E5154-81EF-0A3E-A787-10E969A8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6659" y="3321161"/>
              <a:ext cx="1134902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6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Đại dương chiếm phần lớn diện tích bề mặt Trái Đất. Lục địa là phần đất liền lớn được bao boc bởi đại dương.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382</Words>
  <Application>Microsoft Office PowerPoint</Application>
  <PresentationFormat>Widescreen</PresentationFormat>
  <Paragraphs>30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Bungee Inline</vt:lpstr>
      <vt:lpstr>Calibri</vt:lpstr>
      <vt:lpstr>Cambria</vt:lpstr>
      <vt:lpstr>Times New Roman</vt:lpstr>
      <vt:lpstr>Reading Skills Task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2023-04-08T02:23:40Z</dcterms:created>
  <dcterms:modified xsi:type="dcterms:W3CDTF">2024-04-17T04:26:46Z</dcterms:modified>
</cp:coreProperties>
</file>