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5" r:id="rId2"/>
    <p:sldId id="277" r:id="rId3"/>
    <p:sldId id="309" r:id="rId4"/>
    <p:sldId id="279" r:id="rId5"/>
    <p:sldId id="259" r:id="rId6"/>
    <p:sldId id="260" r:id="rId7"/>
    <p:sldId id="297" r:id="rId8"/>
    <p:sldId id="305" r:id="rId9"/>
    <p:sldId id="310" r:id="rId10"/>
    <p:sldId id="287" r:id="rId11"/>
    <p:sldId id="306" r:id="rId12"/>
    <p:sldId id="268" r:id="rId13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E273"/>
    <a:srgbClr val="FDCEA1"/>
    <a:srgbClr val="EB0086"/>
    <a:srgbClr val="0000FF"/>
    <a:srgbClr val="FFFFFF"/>
    <a:srgbClr val="F36A15"/>
    <a:srgbClr val="E8EDEE"/>
    <a:srgbClr val="F8C0B5"/>
    <a:srgbClr val="FEF0E9"/>
    <a:srgbClr val="FEF3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618" y="54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632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3" r:id="rId5"/>
    <p:sldLayoutId id="2147483670" r:id="rId6"/>
    <p:sldLayoutId id="2147483671" r:id="rId7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531481"/>
            <a:ext cx="9829800" cy="16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Đơn vị đo diện tích. </a:t>
            </a: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Xăng-ti-mét vuông (Tiết 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5928519" y="2819400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9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 cm² + 5 cm² = 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13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37 cm² - 20 cm² = ?</a:t>
            </a: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cm² x 3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27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A7AC5C4-5D33-0D09-602B-0B8264727911}"/>
              </a:ext>
            </a:extLst>
          </p:cNvPr>
          <p:cNvSpPr/>
          <p:nvPr/>
        </p:nvSpPr>
        <p:spPr>
          <a:xfrm>
            <a:off x="1473359" y="833120"/>
            <a:ext cx="1117600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68000"/>
              </a:lnSpc>
            </a:pPr>
            <a:r>
              <a:rPr lang="en-US" sz="60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36 cm² : 4 = 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096B6E-F749-BCFA-DFFC-173CBBF3FF8D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 cm²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A picture containing tex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7516" y="3908035"/>
            <a:ext cx="4508804" cy="529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FE346C4-887E-4790-8C46-543138B31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17591" r="1756" b="3904"/>
          <a:stretch/>
        </p:blipFill>
        <p:spPr>
          <a:xfrm>
            <a:off x="162907" y="1494298"/>
            <a:ext cx="9448800" cy="4908767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313526" y="220894"/>
            <a:ext cx="1051719" cy="1051719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4142866" y="-10422"/>
            <a:ext cx="1392196" cy="1210605"/>
          </a:xfrm>
          <a:prstGeom prst="rect">
            <a:avLst/>
          </a:prstGeom>
        </p:spPr>
      </p:pic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362033"/>
            <a:ext cx="7407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Theo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bạn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nói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đúng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C3038BA-1AF8-F88C-4481-CB9E060C7462}"/>
              </a:ext>
            </a:extLst>
          </p:cNvPr>
          <p:cNvSpPr txBox="1"/>
          <p:nvPr/>
        </p:nvSpPr>
        <p:spPr>
          <a:xfrm>
            <a:off x="9611707" y="1390448"/>
            <a:ext cx="66038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Bạn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Hiền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nói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đúng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Một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lớn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ở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B. Do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đó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gồm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24 ô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nhỏ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Vậy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A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diện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tích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hình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B.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lưới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mỗi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ô là 1cm²)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đo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vật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(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nhãn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vơ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bê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mặt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hộp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bút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một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́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cụ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̣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đô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̀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dùng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học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Toán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...).</a:t>
            </a: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470171" y="5791200"/>
            <a:ext cx="2776146" cy="295890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EC167DC-E723-2AD7-1B26-2674B106F8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35" b="94751" l="5774" r="90781">
                        <a14:foregroundMark x1="40272" y1="28869" x2="39592" y2="60162"/>
                        <a14:foregroundMark x1="12373" y1="47106" x2="13392" y2="70121"/>
                        <a14:foregroundMark x1="35856" y1="35532" x2="35856" y2="35532"/>
                        <a14:foregroundMark x1="32314" y1="44213" x2="36536" y2="44616"/>
                        <a14:foregroundMark x1="43231" y1="44347" x2="43231" y2="44347"/>
                        <a14:foregroundMark x1="43426" y1="49529" x2="41679" y2="60969"/>
                        <a14:foregroundMark x1="41679" y1="60969" x2="41679" y2="60969"/>
                        <a14:foregroundMark x1="34692" y1="54711" x2="37846" y2="64401"/>
                        <a14:foregroundMark x1="9753" y1="52423" x2="9898" y2="60633"/>
                        <a14:foregroundMark x1="9898" y1="60633" x2="8200" y2="68708"/>
                        <a14:foregroundMark x1="8200" y1="68708" x2="8734" y2="75774"/>
                        <a14:foregroundMark x1="8734" y1="75774" x2="14653" y2="81157"/>
                        <a14:foregroundMark x1="14653" y1="81157" x2="14750" y2="81157"/>
                        <a14:foregroundMark x1="15332" y1="75572" x2="15429" y2="78869"/>
                        <a14:foregroundMark x1="8345" y1="59354" x2="8345" y2="59354"/>
                        <a14:foregroundMark x1="9656" y1="70256" x2="10626" y2="75168"/>
                        <a14:foregroundMark x1="20233" y1="65074" x2="27026" y2="64401"/>
                        <a14:foregroundMark x1="18874" y1="74361" x2="21349" y2="77927"/>
                        <a14:foregroundMark x1="14071" y1="70929" x2="19165" y2="79408"/>
                        <a14:foregroundMark x1="6987" y1="61844" x2="5822" y2="64266"/>
                        <a14:foregroundMark x1="9850" y1="86205" x2="10044" y2="92328"/>
                        <a14:foregroundMark x1="18777" y1="91790" x2="18292" y2="94818"/>
                        <a14:foregroundMark x1="83746" y1="48587" x2="85590" y2="76380"/>
                        <a14:foregroundMark x1="90781" y1="63863" x2="89520" y2="93540"/>
                        <a14:foregroundMark x1="86560" y1="63190" x2="86851" y2="79946"/>
                        <a14:foregroundMark x1="87142" y1="61709" x2="87142" y2="61709"/>
                        <a14:foregroundMark x1="87773" y1="75841" x2="82824" y2="78197"/>
                        <a14:foregroundMark x1="36633" y1="42194" x2="36633" y2="42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2" t="27059" r="4977" b="2700"/>
          <a:stretch/>
        </p:blipFill>
        <p:spPr>
          <a:xfrm>
            <a:off x="2831135" y="3352800"/>
            <a:ext cx="10614368" cy="59226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E519AC4-17FC-603A-9DEA-5D7B63D4EE6D}"/>
              </a:ext>
            </a:extLst>
          </p:cNvPr>
          <p:cNvGrpSpPr/>
          <p:nvPr/>
        </p:nvGrpSpPr>
        <p:grpSpPr>
          <a:xfrm>
            <a:off x="172849" y="151462"/>
            <a:ext cx="1022905" cy="1009123"/>
            <a:chOff x="313526" y="98708"/>
            <a:chExt cx="1051719" cy="1051719"/>
          </a:xfrm>
        </p:grpSpPr>
        <p:sp>
          <p:nvSpPr>
            <p:cNvPr id="5" name="Hình Bầu dục 9">
              <a:extLst>
                <a:ext uri="{FF2B5EF4-FFF2-40B4-BE49-F238E27FC236}">
                  <a16:creationId xmlns:a16="http://schemas.microsoft.com/office/drawing/2014/main" id="{7005336D-0F45-C0EF-A013-55EC9C95A4F4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94E7ED-17C7-295C-8CAB-38B8141C6A5C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2279</TotalTime>
  <Words>174</Words>
  <Application>Microsoft Office PowerPoint</Application>
  <PresentationFormat>Custom</PresentationFormat>
  <Paragraphs>22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Arial-Rounded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Đào Thị Minh Phượng</cp:lastModifiedBy>
  <cp:revision>258</cp:revision>
  <dcterms:created xsi:type="dcterms:W3CDTF">2022-07-10T01:37:20Z</dcterms:created>
  <dcterms:modified xsi:type="dcterms:W3CDTF">2023-04-16T09:07:36Z</dcterms:modified>
  <cp:category>9Slide.vn</cp:category>
</cp:coreProperties>
</file>