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5" r:id="rId3"/>
    <p:sldMasterId id="2147483747" r:id="rId4"/>
  </p:sldMasterIdLst>
  <p:notesMasterIdLst>
    <p:notesMasterId r:id="rId32"/>
  </p:notesMasterIdLst>
  <p:sldIdLst>
    <p:sldId id="11649" r:id="rId5"/>
    <p:sldId id="11685" r:id="rId6"/>
    <p:sldId id="11659" r:id="rId7"/>
    <p:sldId id="11684" r:id="rId8"/>
    <p:sldId id="11660" r:id="rId9"/>
    <p:sldId id="11657" r:id="rId10"/>
    <p:sldId id="11687" r:id="rId11"/>
    <p:sldId id="11661" r:id="rId12"/>
    <p:sldId id="293" r:id="rId13"/>
    <p:sldId id="11669" r:id="rId14"/>
    <p:sldId id="11673" r:id="rId15"/>
    <p:sldId id="11674" r:id="rId16"/>
    <p:sldId id="11675" r:id="rId17"/>
    <p:sldId id="11676" r:id="rId18"/>
    <p:sldId id="11677" r:id="rId19"/>
    <p:sldId id="11678" r:id="rId20"/>
    <p:sldId id="11679" r:id="rId21"/>
    <p:sldId id="11680" r:id="rId22"/>
    <p:sldId id="11681" r:id="rId23"/>
    <p:sldId id="11682" r:id="rId24"/>
    <p:sldId id="11670" r:id="rId25"/>
    <p:sldId id="542" r:id="rId26"/>
    <p:sldId id="541" r:id="rId27"/>
    <p:sldId id="260" r:id="rId28"/>
    <p:sldId id="261" r:id="rId29"/>
    <p:sldId id="11686" r:id="rId30"/>
    <p:sldId id="116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17/04/2024</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4/17/2024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3664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17/04/2024</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4/17/2024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4016199702"/>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id="{5D0CE4C1-BF0F-40B7-9E32-83D4885251F7}"/>
              </a:ext>
            </a:extLst>
          </p:cNvPr>
          <p:cNvSpPr txBox="1"/>
          <p:nvPr/>
        </p:nvSpPr>
        <p:spPr>
          <a:xfrm>
            <a:off x="3477466" y="922118"/>
            <a:ext cx="523706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Thứ</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ngày</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tháng</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năm</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2023</a:t>
            </a:r>
          </a:p>
        </p:txBody>
      </p:sp>
      <p:pic>
        <p:nvPicPr>
          <p:cNvPr id="3" name="Picture 2">
            <a:extLst>
              <a:ext uri="{FF2B5EF4-FFF2-40B4-BE49-F238E27FC236}">
                <a16:creationId xmlns:a16="http://schemas.microsoft.com/office/drawing/2014/main" id="{FE9474B9-4526-4190-A8D5-837415AF92B8}"/>
              </a:ext>
            </a:extLst>
          </p:cNvPr>
          <p:cNvPicPr>
            <a:picLocks noChangeAspect="1"/>
          </p:cNvPicPr>
          <p:nvPr/>
        </p:nvPicPr>
        <p:blipFill>
          <a:blip r:embed="rId5"/>
          <a:stretch>
            <a:fillRect/>
          </a:stretch>
        </p:blipFill>
        <p:spPr>
          <a:xfrm>
            <a:off x="4543666" y="1423741"/>
            <a:ext cx="2704859" cy="1080919"/>
          </a:xfrm>
          <a:prstGeom prst="rect">
            <a:avLst/>
          </a:prstGeom>
        </p:spPr>
      </p:pic>
      <p:pic>
        <p:nvPicPr>
          <p:cNvPr id="5" name="Picture 4">
            <a:extLst>
              <a:ext uri="{FF2B5EF4-FFF2-40B4-BE49-F238E27FC236}">
                <a16:creationId xmlns:a16="http://schemas.microsoft.com/office/drawing/2014/main" id="{96D643A0-BE73-4C2C-B0C0-05F1C5004AAE}"/>
              </a:ext>
            </a:extLst>
          </p:cNvPr>
          <p:cNvPicPr>
            <a:picLocks noChangeAspect="1"/>
          </p:cNvPicPr>
          <p:nvPr/>
        </p:nvPicPr>
        <p:blipFill>
          <a:blip r:embed="rId6"/>
          <a:stretch>
            <a:fillRect/>
          </a:stretch>
        </p:blipFill>
        <p:spPr>
          <a:xfrm>
            <a:off x="905206" y="2029473"/>
            <a:ext cx="9943438" cy="2627604"/>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4" name="Picture 3">
            <a:extLst>
              <a:ext uri="{FF2B5EF4-FFF2-40B4-BE49-F238E27FC236}">
                <a16:creationId xmlns:a16="http://schemas.microsoft.com/office/drawing/2014/main" id="{BEB87FDB-6E10-4719-80F6-1820AA5F582B}"/>
              </a:ext>
            </a:extLst>
          </p:cNvPr>
          <p:cNvPicPr>
            <a:picLocks noChangeAspect="1"/>
          </p:cNvPicPr>
          <p:nvPr/>
        </p:nvPicPr>
        <p:blipFill>
          <a:blip r:embed="rId7"/>
          <a:stretch>
            <a:fillRect/>
          </a:stretch>
        </p:blipFill>
        <p:spPr>
          <a:xfrm>
            <a:off x="5557165" y="2803656"/>
            <a:ext cx="6395258" cy="1359526"/>
          </a:xfrm>
          <a:prstGeom prst="rect">
            <a:avLst/>
          </a:prstGeom>
        </p:spPr>
      </p:pic>
    </p:spTree>
    <p:custDataLst>
      <p:tags r:id="rId1"/>
    </p:custDataLst>
    <p:extLst>
      <p:ext uri="{BB962C8B-B14F-4D97-AF65-F5344CB8AC3E}">
        <p14:creationId xmlns:p14="http://schemas.microsoft.com/office/powerpoint/2010/main" val="35991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lễ</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ngang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pic>
        <p:nvPicPr>
          <p:cNvPr id="7" name="Picture 2" descr="child 사진, 이미지, 일러스트, 캘리그라피 - 크라우드픽">
            <a:extLst>
              <a:ext uri="{FF2B5EF4-FFF2-40B4-BE49-F238E27FC236}">
                <a16:creationId xmlns:a16="http://schemas.microsoft.com/office/drawing/2014/main" id="{54816F8F-7C80-4F0A-906A-7FBC65296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26739" y="33604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814678AE-5D8B-4C03-9AAF-738E0A3ACE55}"/>
              </a:ext>
            </a:extLst>
          </p:cNvPr>
          <p:cNvSpPr/>
          <p:nvPr/>
        </p:nvSpPr>
        <p:spPr>
          <a:xfrm>
            <a:off x="1181100" y="2047875"/>
            <a:ext cx="4171950" cy="1085850"/>
          </a:xfrm>
          <a:prstGeom prst="wedgeRoundRectCallout">
            <a:avLst>
              <a:gd name="adj1" fmla="val 24328"/>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lễ</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hội</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chùa</a:t>
            </a:r>
            <a:r>
              <a:rPr lang="en-US" sz="2400" b="1" dirty="0">
                <a:latin typeface="Times New Roman" panose="02020603050405020304" pitchFamily="18" charset="0"/>
                <a:ea typeface="Cambria" panose="02040503050406030204" pitchFamily="18" charset="0"/>
                <a:cs typeface="Times New Roman" panose="02020603050405020304" pitchFamily="18" charset="0"/>
              </a:rPr>
              <a:t> Lim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4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Speech Bubble: Rectangle with Corners Rounded 10">
            <a:extLst>
              <a:ext uri="{FF2B5EF4-FFF2-40B4-BE49-F238E27FC236}">
                <a16:creationId xmlns:a16="http://schemas.microsoft.com/office/drawing/2014/main" id="{4E0347E0-E520-4C5C-AEF5-EF1B6FFB5263}"/>
              </a:ext>
            </a:extLst>
          </p:cNvPr>
          <p:cNvSpPr/>
          <p:nvPr/>
        </p:nvSpPr>
        <p:spPr>
          <a:xfrm>
            <a:off x="6238875" y="1857375"/>
            <a:ext cx="4171950" cy="1085850"/>
          </a:xfrm>
          <a:prstGeom prst="wedgeRoundRectCallout">
            <a:avLst>
              <a:gd name="adj1" fmla="val -30923"/>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Rước</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cờ</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hát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họ</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cờ</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2400" b="1" dirty="0">
                <a:latin typeface="Times New Roman" panose="020206030504050203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91503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3333">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352425" y="1029311"/>
            <a:ext cx="7038975"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6000" b="1" i="0" u="none" strike="noStrike" kern="0" cap="none" spc="0" normalizeH="0" noProof="0" dirty="0">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noProof="0" dirty="0" err="1">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hành</a:t>
            </a:r>
            <a:r>
              <a:rPr kumimoji="0" lang="en-US" sz="6000" b="1" i="0" u="none" strike="noStrike" kern="0" cap="none" spc="0" normalizeH="0" noProof="0" dirty="0">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noProof="0" dirty="0" err="1">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hỏi</a:t>
            </a:r>
            <a:r>
              <a:rPr kumimoji="0" lang="en-US" sz="6000" b="1" i="0" u="none" strike="noStrike" kern="0" cap="none" spc="0" normalizeH="0" noProof="0" dirty="0">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noProof="0" dirty="0" err="1">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đáp</a:t>
            </a:r>
            <a:r>
              <a:rPr kumimoji="0" lang="en-US" sz="6000" b="1" i="0" u="none" strike="noStrike" kern="0" cap="none" spc="0" normalizeH="0" noProof="0" dirty="0">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noProof="0" dirty="0" err="1">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trước</a:t>
            </a:r>
            <a:r>
              <a:rPr kumimoji="0" lang="en-US" sz="6000" b="1" i="0" u="none" strike="noStrike" kern="0" cap="none" spc="0" normalizeH="0" noProof="0" dirty="0">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noProof="0" dirty="0" err="1">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lớp</a:t>
            </a:r>
            <a:endParaRPr kumimoji="0" lang="en-US" sz="6000" b="1" i="0" u="none" strike="noStrike" kern="0" cap="none" spc="0" normalizeH="0" baseline="0" noProof="0" dirty="0">
              <a:ln w="12700">
                <a:solidFill>
                  <a:srgbClr val="184671"/>
                </a:solidFill>
                <a:prstDash val="solid"/>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906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Nêu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công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ngang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2D055DEB-EBEB-42AF-AB3B-167DA91450B1}"/>
              </a:ext>
            </a:extLst>
          </p:cNvPr>
          <p:cNvPicPr>
            <a:picLocks noChangeAspect="1"/>
          </p:cNvPicPr>
          <p:nvPr/>
        </p:nvPicPr>
        <p:blipFill>
          <a:blip r:embed="rId4"/>
          <a:stretch>
            <a:fillRect/>
          </a:stretch>
        </p:blipFill>
        <p:spPr>
          <a:xfrm>
            <a:off x="316446" y="1219200"/>
            <a:ext cx="10484904" cy="4894217"/>
          </a:xfrm>
          <a:prstGeom prst="rect">
            <a:avLst/>
          </a:prstGeom>
        </p:spPr>
      </p:pic>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đoạn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đoạn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Speech Bubble: Rectangle with Corners Rounded 4">
            <a:extLst>
              <a:ext uri="{FF2B5EF4-FFF2-40B4-BE49-F238E27FC236}">
                <a16:creationId xmlns:a16="http://schemas.microsoft.com/office/drawing/2014/main"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nói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mỗi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1" name="Speech Bubble: Rectangle with Corners Rounded 4">
            <a:extLst>
              <a:ext uri="{FF2B5EF4-FFF2-40B4-BE49-F238E27FC236}">
                <a16:creationId xmlns:a16="http://schemas.microsoft.com/office/drawing/2014/main"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chemeClr val="tx1"/>
                </a:solidFill>
                <a:latin typeface="Times New Roman" panose="02020603050405020304" pitchFamily="18" charset="0"/>
                <a:cs typeface="Times New Roman" panose="02020603050405020304" pitchFamily="18" charset="0"/>
              </a:rPr>
              <a:t>Mỗi câu nói được đánh dấu bằng dấu câu gì?</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ECB8ABC-F0C9-474B-B7A4-40DADDBC1F93}"/>
              </a:ext>
            </a:extLst>
          </p:cNvPr>
          <p:cNvPicPr>
            <a:picLocks noChangeAspect="1"/>
          </p:cNvPicPr>
          <p:nvPr/>
        </p:nvPicPr>
        <p:blipFill>
          <a:blip r:embed="rId5"/>
          <a:stretch>
            <a:fillRect/>
          </a:stretch>
        </p:blipFill>
        <p:spPr>
          <a:xfrm>
            <a:off x="5048250" y="4525942"/>
            <a:ext cx="5148262" cy="2032020"/>
          </a:xfrm>
          <a:prstGeom prst="rect">
            <a:avLst/>
          </a:prstGeom>
        </p:spPr>
      </p:pic>
      <p:sp>
        <p:nvSpPr>
          <p:cNvPr id="12" name="Speech Bubble: Rectangle with Corners Rounded 4">
            <a:extLst>
              <a:ext uri="{FF2B5EF4-FFF2-40B4-BE49-F238E27FC236}">
                <a16:creationId xmlns:a16="http://schemas.microsoft.com/office/drawing/2014/main"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chemeClr val="tx1"/>
                </a:solidFill>
                <a:latin typeface="Times New Roman" panose="02020603050405020304" pitchFamily="18" charset="0"/>
                <a:cs typeface="Times New Roman" panose="02020603050405020304" pitchFamily="18" charset="0"/>
              </a:rPr>
              <a:t>Nêu công dụng của dấu ngoặc kép và dấu gạch ngang trong đoạn văn.</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094242" y="974255"/>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04644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nhóm</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endPar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292380" y="555848"/>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Cùng</a:t>
              </a:r>
              <a:r>
                <a:rPr kumimoji="0" lang="en-US"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chia </a:t>
              </a: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sẻ</a:t>
              </a:r>
              <a:endParaRPr kumimoji="0" lang="vi-VN"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440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559101" y="533400"/>
            <a:ext cx="9452887"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ngang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trực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27C3A4D0-FD15-4FF3-B6B8-22F51F7B8D3C}"/>
              </a:ext>
            </a:extLst>
          </p:cNvPr>
          <p:cNvPicPr>
            <a:picLocks noChangeAspect="1"/>
          </p:cNvPicPr>
          <p:nvPr/>
        </p:nvPicPr>
        <p:blipFill>
          <a:blip r:embed="rId4"/>
          <a:stretch>
            <a:fillRect/>
          </a:stretch>
        </p:blipFill>
        <p:spPr>
          <a:xfrm>
            <a:off x="5543549" y="1737360"/>
            <a:ext cx="6998409" cy="4846319"/>
          </a:xfrm>
          <a:prstGeom prst="rect">
            <a:avLst/>
          </a:prstGeom>
        </p:spPr>
      </p:pic>
      <p:cxnSp>
        <p:nvCxnSpPr>
          <p:cNvPr id="3" name="Straight Connector 2">
            <a:extLst>
              <a:ext uri="{FF2B5EF4-FFF2-40B4-BE49-F238E27FC236}">
                <a16:creationId xmlns:a16="http://schemas.microsoft.com/office/drawing/2014/main" id="{2408BD9B-B7D8-48BF-A771-79218F7CD480}"/>
              </a:ext>
            </a:extLst>
          </p:cNvPr>
          <p:cNvCxnSpPr/>
          <p:nvPr/>
        </p:nvCxnSpPr>
        <p:spPr>
          <a:xfrm>
            <a:off x="8874034" y="3325871"/>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AAFB62-E9FC-4CD1-BB25-B03BBED3DEC4}"/>
              </a:ext>
            </a:extLst>
          </p:cNvPr>
          <p:cNvCxnSpPr>
            <a:cxnSpLocks/>
          </p:cNvCxnSpPr>
          <p:nvPr/>
        </p:nvCxnSpPr>
        <p:spPr>
          <a:xfrm>
            <a:off x="5897607" y="3833132"/>
            <a:ext cx="31195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8D9BB67-9596-4CC5-B0C8-43214576E88D}"/>
              </a:ext>
            </a:extLst>
          </p:cNvPr>
          <p:cNvGrpSpPr/>
          <p:nvPr/>
        </p:nvGrpSpPr>
        <p:grpSpPr>
          <a:xfrm>
            <a:off x="238124" y="4029075"/>
            <a:ext cx="5381625" cy="1767699"/>
            <a:chOff x="4144021" y="1484380"/>
            <a:chExt cx="7574794" cy="4840220"/>
          </a:xfrm>
        </p:grpSpPr>
        <p:grpSp>
          <p:nvGrpSpPr>
            <p:cNvPr id="18" name="Group 17">
              <a:extLst>
                <a:ext uri="{FF2B5EF4-FFF2-40B4-BE49-F238E27FC236}">
                  <a16:creationId xmlns:a16="http://schemas.microsoft.com/office/drawing/2014/main"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9C1FBD7B-4C68-4FBB-A18A-0CA35623DFDB}"/>
                </a:ext>
              </a:extLst>
            </p:cNvPr>
            <p:cNvSpPr txBox="1"/>
            <p:nvPr/>
          </p:nvSpPr>
          <p:spPr>
            <a:xfrm>
              <a:off x="4162187" y="1883208"/>
              <a:ext cx="7247096" cy="3792321"/>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22" name="Straight Connector 21">
            <a:extLst>
              <a:ext uri="{FF2B5EF4-FFF2-40B4-BE49-F238E27FC236}">
                <a16:creationId xmlns:a16="http://schemas.microsoft.com/office/drawing/2014/main" id="{B614CB35-DA8F-4F39-A8AD-09930E671500}"/>
              </a:ext>
            </a:extLst>
          </p:cNvPr>
          <p:cNvCxnSpPr>
            <a:cxnSpLocks/>
          </p:cNvCxnSpPr>
          <p:nvPr/>
        </p:nvCxnSpPr>
        <p:spPr>
          <a:xfrm>
            <a:off x="6330042" y="5396865"/>
            <a:ext cx="289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38AAC0-B45D-4941-9DA8-56B1545942CD}"/>
              </a:ext>
            </a:extLst>
          </p:cNvPr>
          <p:cNvCxnSpPr>
            <a:cxnSpLocks/>
          </p:cNvCxnSpPr>
          <p:nvPr/>
        </p:nvCxnSpPr>
        <p:spPr>
          <a:xfrm>
            <a:off x="6030004" y="5921993"/>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Chọn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hợp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Times New Roman" panose="02020603050405020304" pitchFamily="18" charset="0"/>
                <a:ea typeface="Cambria" panose="02040503050406030204" pitchFamily="18" charset="0"/>
                <a:cs typeface="Times New Roman" panose="020206030504050203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Times New Roman" panose="02020603050405020304" pitchFamily="18" charset="0"/>
                <a:ea typeface="Cambria" panose="02040503050406030204" pitchFamily="18" charset="0"/>
                <a:cs typeface="Times New Roman" panose="02020603050405020304" pitchFamily="18" charset="0"/>
              </a:rPr>
              <a:t> (Theo Truyện cố dân gian Việt Nam).</a:t>
            </a:r>
          </a:p>
        </p:txBody>
      </p:sp>
      <p:cxnSp>
        <p:nvCxnSpPr>
          <p:cNvPr id="11" name="Straight Connector 10">
            <a:extLst>
              <a:ext uri="{FF2B5EF4-FFF2-40B4-BE49-F238E27FC236}">
                <a16:creationId xmlns:a16="http://schemas.microsoft.com/office/drawing/2014/main"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Times New Roman" panose="02020603050405020304" pitchFamily="18" charset="0"/>
                <a:cs typeface="Times New Roman" panose="02020603050405020304" pitchFamily="18" charset="0"/>
                <a:sym typeface="Arial"/>
              </a:rPr>
              <a:t>Dấu</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ngoặc</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kép</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và</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dấu</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gạch</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ngang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cùng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có</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công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gì</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p>
        </p:txBody>
      </p:sp>
      <p:sp>
        <p:nvSpPr>
          <p:cNvPr id="14" name="Rectangle: Rounded Corners 13">
            <a:extLst>
              <a:ext uri="{FF2B5EF4-FFF2-40B4-BE49-F238E27FC236}">
                <a16:creationId xmlns:a16="http://schemas.microsoft.com/office/drawing/2014/main"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Times New Roman" panose="02020603050405020304" pitchFamily="18" charset="0"/>
                <a:cs typeface="Times New Roman" panose="02020603050405020304" pitchFamily="18" charset="0"/>
                <a:sym typeface="Arial"/>
              </a:rPr>
              <a:t>Vị trí của hai dấu này khác nhau như nào? </a:t>
            </a:r>
            <a:endParaRPr lang="en-US" sz="36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Rectangle: Rounded Corners 14">
            <a:extLst>
              <a:ext uri="{FF2B5EF4-FFF2-40B4-BE49-F238E27FC236}">
                <a16:creationId xmlns:a16="http://schemas.microsoft.com/office/drawing/2014/main"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Times New Roman" panose="02020603050405020304" pitchFamily="18" charset="0"/>
                <a:cs typeface="Times New Roman" panose="02020603050405020304" pitchFamily="18" charset="0"/>
                <a:sym typeface="Arial"/>
              </a:rPr>
              <a:t>Trong đoạn văn này, dùng dấu câu nào mới hợp lý?</a:t>
            </a:r>
            <a:endParaRPr lang="en-US" sz="3600" b="1" kern="0" dirty="0">
              <a:solidFill>
                <a:srgbClr val="000000"/>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29170F-41A3-0715-F429-9ECC10E87ECE}"/>
              </a:ext>
            </a:extLst>
          </p:cNvPr>
          <p:cNvSpPr/>
          <p:nvPr/>
        </p:nvSpPr>
        <p:spPr>
          <a:xfrm>
            <a:off x="1371600" y="923925"/>
            <a:ext cx="9572625" cy="5067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1E2717A-995E-4260-0149-2FF8525218DE}"/>
              </a:ext>
            </a:extLst>
          </p:cNvPr>
          <p:cNvSpPr txBox="1"/>
          <p:nvPr/>
        </p:nvSpPr>
        <p:spPr>
          <a:xfrm>
            <a:off x="1590675" y="2390775"/>
            <a:ext cx="9353550" cy="4505849"/>
          </a:xfrm>
          <a:prstGeom prst="rect">
            <a:avLst/>
          </a:prstGeom>
          <a:noFill/>
        </p:spPr>
        <p:txBody>
          <a:bodyPr wrap="square" rtlCol="0">
            <a:spAutoFit/>
          </a:bodyPr>
          <a:lstStyle/>
          <a:p>
            <a:pPr indent="228600" algn="just">
              <a:lnSpc>
                <a:spcPct val="120000"/>
              </a:lnSpc>
            </a:pPr>
            <a:r>
              <a:rPr lang="nl-NL" sz="2800" dirty="0">
                <a:effectLst/>
                <a:latin typeface="Times New Roman" panose="02020603050405020304" pitchFamily="18" charset="0"/>
                <a:ea typeface="Times New Roman" panose="02020603050405020304" pitchFamily="18" charset="0"/>
              </a:rPr>
              <a:t>- Mở rộng vốn từ chỉ lễ hội hoặc hội (tên lễ hội hoặc hội, địa điểm tổ chức, các hoạt động trong lễ hội hoặc hội).</a:t>
            </a:r>
            <a:endParaRPr lang="en-US" sz="2800" dirty="0">
              <a:effectLst/>
              <a:latin typeface="Times New Roman" panose="02020603050405020304" pitchFamily="18" charset="0"/>
              <a:ea typeface="Times New Roman" panose="02020603050405020304" pitchFamily="18" charset="0"/>
            </a:endParaRPr>
          </a:p>
          <a:p>
            <a:pPr indent="228600" algn="just">
              <a:lnSpc>
                <a:spcPct val="120000"/>
              </a:lnSpc>
            </a:pPr>
            <a:r>
              <a:rPr lang="nl-NL" sz="2800" dirty="0">
                <a:effectLst/>
                <a:latin typeface="Times New Roman" panose="02020603050405020304" pitchFamily="18" charset="0"/>
                <a:ea typeface="Times New Roman" panose="02020603050405020304" pitchFamily="18" charset="0"/>
              </a:rPr>
              <a:t>- Hiểu được công dụng và biết sử dụng dấu ngoặc kép và dấu gạch ngang.</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r>
              <a:rPr lang="nl-NL" sz="2800" dirty="0">
                <a:effectLst/>
                <a:latin typeface="Times New Roman" panose="02020603050405020304" pitchFamily="18" charset="0"/>
                <a:ea typeface="Times New Roman" panose="02020603050405020304" pitchFamily="18" charset="0"/>
              </a:rPr>
              <a:t>Phát triển năng lực ngôn ngữ.</a:t>
            </a:r>
          </a:p>
          <a:p>
            <a:pPr marL="457200" indent="-457200" algn="just">
              <a:lnSpc>
                <a:spcPct val="120000"/>
              </a:lnSpc>
              <a:buFontTx/>
              <a:buChar char="-"/>
            </a:pP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chất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a:t>
            </a:r>
            <a:r>
              <a:rPr lang="en-US" sz="2800" dirty="0" err="1">
                <a:latin typeface="Times New Roman" panose="02020603050405020304" pitchFamily="18" charset="0"/>
              </a:rPr>
              <a:t>Biết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quê</a:t>
            </a:r>
            <a:r>
              <a:rPr lang="en-US" sz="2800" dirty="0">
                <a:latin typeface="Times New Roman" panose="02020603050405020304" pitchFamily="18" charset="0"/>
              </a:rPr>
              <a:t> </a:t>
            </a:r>
            <a:r>
              <a:rPr lang="en-US" sz="2800" dirty="0" err="1">
                <a:latin typeface="Times New Roman" panose="02020603050405020304" pitchFamily="18" charset="0"/>
              </a:rPr>
              <a:t>hương</a:t>
            </a:r>
            <a:r>
              <a:rPr lang="en-US" sz="2800" dirty="0">
                <a:latin typeface="Times New Roman" panose="02020603050405020304" pitchFamily="18" charset="0"/>
              </a:rPr>
              <a:t>, </a:t>
            </a:r>
            <a:r>
              <a:rPr lang="en-US" sz="2800" dirty="0" err="1">
                <a:latin typeface="Times New Roman" panose="02020603050405020304" pitchFamily="18" charset="0"/>
              </a:rPr>
              <a:t>đất</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qua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tìm</a:t>
            </a:r>
            <a:r>
              <a:rPr lang="en-US" sz="2800" dirty="0">
                <a:latin typeface="Times New Roman" panose="02020603050405020304" pitchFamily="18" charset="0"/>
              </a:rPr>
              <a:t> </a:t>
            </a:r>
            <a:r>
              <a:rPr lang="en-US" sz="2800" dirty="0" err="1">
                <a:latin typeface="Times New Roman" panose="02020603050405020304" pitchFamily="18" charset="0"/>
              </a:rPr>
              <a:t>hiểu</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a:t>
            </a:r>
          </a:p>
          <a:p>
            <a:pPr marL="457200" indent="-457200" algn="just">
              <a:lnSpc>
                <a:spcPct val="120000"/>
              </a:lnSpc>
              <a:buFontTx/>
              <a:buChar char="-"/>
            </a:pPr>
            <a:endParaRPr lang="en-US" sz="2800" dirty="0">
              <a:effectLst/>
              <a:latin typeface="Times New Roman" panose="02020603050405020304" pitchFamily="18" charset="0"/>
              <a:ea typeface="Times New Roman" panose="02020603050405020304" pitchFamily="18" charset="0"/>
            </a:endParaRPr>
          </a:p>
          <a:p>
            <a:endParaRPr lang="en-US" dirty="0"/>
          </a:p>
        </p:txBody>
      </p:sp>
      <p:sp>
        <p:nvSpPr>
          <p:cNvPr id="4" name="Oval 3">
            <a:extLst>
              <a:ext uri="{FF2B5EF4-FFF2-40B4-BE49-F238E27FC236}">
                <a16:creationId xmlns:a16="http://schemas.microsoft.com/office/drawing/2014/main" id="{AD1864B4-077C-7565-7D79-1D77D74D09B9}"/>
              </a:ext>
            </a:extLst>
          </p:cNvPr>
          <p:cNvSpPr/>
          <p:nvPr/>
        </p:nvSpPr>
        <p:spPr>
          <a:xfrm>
            <a:off x="3705225" y="1219200"/>
            <a:ext cx="4791075" cy="904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YÊU CẦU CẦN ĐẠT</a:t>
            </a:r>
          </a:p>
        </p:txBody>
      </p:sp>
    </p:spTree>
    <p:extLst>
      <p:ext uri="{BB962C8B-B14F-4D97-AF65-F5344CB8AC3E}">
        <p14:creationId xmlns:p14="http://schemas.microsoft.com/office/powerpoint/2010/main" val="66750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43C820C-C562-4CBD-8E62-47E4C254FBFD}"/>
              </a:ext>
            </a:extLst>
          </p:cNvPr>
          <p:cNvSpPr txBox="1"/>
          <p:nvPr/>
        </p:nvSpPr>
        <p:spPr>
          <a:xfrm>
            <a:off x="838201" y="1524000"/>
            <a:ext cx="10382250" cy="353943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3200" dirty="0">
                <a:latin typeface="+mj-lt"/>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en-US" sz="3200" dirty="0">
                <a:latin typeface="+mj-lt"/>
                <a:ea typeface="Cambria" panose="02040503050406030204" pitchFamily="18" charset="0"/>
              </a:rPr>
              <a:t> </a:t>
            </a:r>
            <a:r>
              <a:rPr lang="vi-VN" sz="3200" dirty="0">
                <a:latin typeface="+mj-lt"/>
                <a:ea typeface="Cambria" panose="02040503050406030204" pitchFamily="18" charset="0"/>
              </a:rPr>
              <a:t>Tôi tuy tài hèn sức yếu nhưng cũng quyết cho lũ chúng nó vào bụng cá.</a:t>
            </a:r>
            <a:r>
              <a:rPr lang="en-US" sz="3200" dirty="0">
                <a:latin typeface="+mj-lt"/>
                <a:ea typeface="Cambria" panose="02040503050406030204" pitchFamily="18" charset="0"/>
              </a:rPr>
              <a:t> </a:t>
            </a:r>
            <a:r>
              <a:rPr lang="vi-VN" sz="3200" dirty="0">
                <a:latin typeface="+mj-lt"/>
                <a:ea typeface="Cambria" panose="02040503050406030204" pitchFamily="18" charset="0"/>
              </a:rPr>
              <a:t> Vua hỏi: </a:t>
            </a:r>
            <a:r>
              <a:rPr lang="en-US" sz="3200" dirty="0">
                <a:latin typeface="+mj-lt"/>
                <a:ea typeface="Cambria" panose="02040503050406030204" pitchFamily="18" charset="0"/>
              </a:rPr>
              <a:t> </a:t>
            </a:r>
            <a:r>
              <a:rPr lang="vi-VN" sz="3200" dirty="0">
                <a:latin typeface="+mj-lt"/>
                <a:ea typeface="Cambria" panose="02040503050406030204" pitchFamily="18" charset="0"/>
              </a:rPr>
              <a:t>Nhà ngươi cần bao nhiêu người, bao nhiêu thuyền?</a:t>
            </a:r>
            <a:r>
              <a:rPr lang="en-US" sz="3200" dirty="0">
                <a:latin typeface="+mj-lt"/>
                <a:ea typeface="Cambria" panose="02040503050406030204" pitchFamily="18" charset="0"/>
              </a:rPr>
              <a:t> </a:t>
            </a:r>
            <a:r>
              <a:rPr lang="vi-VN" sz="3200" dirty="0">
                <a:latin typeface="+mj-lt"/>
                <a:ea typeface="Cambria" panose="02040503050406030204" pitchFamily="18" charset="0"/>
              </a:rPr>
              <a:t> Yết Kiêu đáp: Một mình tôi cũng có thể đương đầu với chúng.</a:t>
            </a:r>
          </a:p>
          <a:p>
            <a:pPr algn="r"/>
            <a:r>
              <a:rPr lang="vi-VN" sz="3200" dirty="0">
                <a:latin typeface="+mj-lt"/>
                <a:ea typeface="Cambria" panose="02040503050406030204" pitchFamily="18" charset="0"/>
              </a:rPr>
              <a:t> (Theo Truyện cố dân gian Việt Nam).</a:t>
            </a:r>
          </a:p>
        </p:txBody>
      </p:sp>
      <p:sp>
        <p:nvSpPr>
          <p:cNvPr id="2" name="TextBox 1">
            <a:extLst>
              <a:ext uri="{FF2B5EF4-FFF2-40B4-BE49-F238E27FC236}">
                <a16:creationId xmlns:a16="http://schemas.microsoft.com/office/drawing/2014/main" id="{1FFAC870-5512-4B79-896E-BFAD58E8AF05}"/>
              </a:ext>
            </a:extLst>
          </p:cNvPr>
          <p:cNvSpPr txBox="1"/>
          <p:nvPr/>
        </p:nvSpPr>
        <p:spPr>
          <a:xfrm>
            <a:off x="8416195" y="2409786"/>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3" name="Picture 2">
            <a:extLst>
              <a:ext uri="{FF2B5EF4-FFF2-40B4-BE49-F238E27FC236}">
                <a16:creationId xmlns:a16="http://schemas.microsoft.com/office/drawing/2014/main" id="{C885F70F-E29D-4B1A-A72C-8381B93DC4B0}"/>
              </a:ext>
            </a:extLst>
          </p:cNvPr>
          <p:cNvPicPr>
            <a:picLocks noChangeAspect="1"/>
          </p:cNvPicPr>
          <p:nvPr/>
        </p:nvPicPr>
        <p:blipFill>
          <a:blip r:embed="rId4"/>
          <a:stretch>
            <a:fillRect/>
          </a:stretch>
        </p:blipFill>
        <p:spPr>
          <a:xfrm flipH="1">
            <a:off x="9478795" y="2769761"/>
            <a:ext cx="1248109" cy="969348"/>
          </a:xfrm>
          <a:prstGeom prst="rect">
            <a:avLst/>
          </a:prstGeom>
        </p:spPr>
      </p:pic>
      <p:sp>
        <p:nvSpPr>
          <p:cNvPr id="18" name="TextBox 17">
            <a:extLst>
              <a:ext uri="{FF2B5EF4-FFF2-40B4-BE49-F238E27FC236}">
                <a16:creationId xmlns:a16="http://schemas.microsoft.com/office/drawing/2014/main" id="{7CA4035D-14BA-49F5-9333-3CDBBDBCD5DD}"/>
              </a:ext>
            </a:extLst>
          </p:cNvPr>
          <p:cNvSpPr txBox="1"/>
          <p:nvPr/>
        </p:nvSpPr>
        <p:spPr>
          <a:xfrm>
            <a:off x="1530303" y="3379134"/>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19" name="Picture 18">
            <a:extLst>
              <a:ext uri="{FF2B5EF4-FFF2-40B4-BE49-F238E27FC236}">
                <a16:creationId xmlns:a16="http://schemas.microsoft.com/office/drawing/2014/main" id="{B2282187-3284-4078-AFC6-F2FC352C17A6}"/>
              </a:ext>
            </a:extLst>
          </p:cNvPr>
          <p:cNvPicPr>
            <a:picLocks noChangeAspect="1"/>
          </p:cNvPicPr>
          <p:nvPr/>
        </p:nvPicPr>
        <p:blipFill>
          <a:blip r:embed="rId4"/>
          <a:stretch>
            <a:fillRect/>
          </a:stretch>
        </p:blipFill>
        <p:spPr>
          <a:xfrm flipH="1">
            <a:off x="9646492" y="3334720"/>
            <a:ext cx="1248109" cy="969348"/>
          </a:xfrm>
          <a:prstGeom prst="rect">
            <a:avLst/>
          </a:prstGeom>
        </p:spPr>
      </p:pic>
      <p:sp>
        <p:nvSpPr>
          <p:cNvPr id="20" name="TextBox 19">
            <a:extLst>
              <a:ext uri="{FF2B5EF4-FFF2-40B4-BE49-F238E27FC236}">
                <a16:creationId xmlns:a16="http://schemas.microsoft.com/office/drawing/2014/main" id="{959FB8A3-C0C9-4A62-9FFD-2CF6D366E5F5}"/>
              </a:ext>
            </a:extLst>
          </p:cNvPr>
          <p:cNvSpPr txBox="1"/>
          <p:nvPr/>
        </p:nvSpPr>
        <p:spPr>
          <a:xfrm>
            <a:off x="2313025" y="3898116"/>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21" name="Picture 20">
            <a:extLst>
              <a:ext uri="{FF2B5EF4-FFF2-40B4-BE49-F238E27FC236}">
                <a16:creationId xmlns:a16="http://schemas.microsoft.com/office/drawing/2014/main" id="{B862484B-5554-48FD-BA41-7FBCF9015A43}"/>
              </a:ext>
            </a:extLst>
          </p:cNvPr>
          <p:cNvPicPr>
            <a:picLocks noChangeAspect="1"/>
          </p:cNvPicPr>
          <p:nvPr/>
        </p:nvPicPr>
        <p:blipFill>
          <a:blip r:embed="rId4"/>
          <a:stretch>
            <a:fillRect/>
          </a:stretch>
        </p:blipFill>
        <p:spPr>
          <a:xfrm flipH="1">
            <a:off x="9646492" y="3825782"/>
            <a:ext cx="1248109" cy="969348"/>
          </a:xfrm>
          <a:prstGeom prst="rect">
            <a:avLst/>
          </a:prstGeom>
        </p:spPr>
      </p:pic>
    </p:spTree>
    <p:custDataLst>
      <p:tags r:id="rId1"/>
    </p:custDataLst>
    <p:extLst>
      <p:ext uri="{BB962C8B-B14F-4D97-AF65-F5344CB8AC3E}">
        <p14:creationId xmlns:p14="http://schemas.microsoft.com/office/powerpoint/2010/main" val="209201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9" name="TextBox 8">
            <a:extLst>
              <a:ext uri="{FF2B5EF4-FFF2-40B4-BE49-F238E27FC236}">
                <a16:creationId xmlns:a16="http://schemas.microsoft.com/office/drawing/2014/main" id="{1E04FDEA-E730-4CA0-BFFA-22E8B414DC1A}"/>
              </a:ext>
            </a:extLst>
          </p:cNvPr>
          <p:cNvSpPr txBox="1"/>
          <p:nvPr/>
        </p:nvSpPr>
        <p:spPr>
          <a:xfrm>
            <a:off x="5809957" y="3009708"/>
            <a:ext cx="610537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50"/>
                </a:solidFill>
                <a:effectLst/>
                <a:uLnTx/>
                <a:uFillTx/>
                <a:latin typeface="Calibri"/>
                <a:ea typeface="+mn-ea"/>
                <a:cs typeface="+mn-cs"/>
              </a:rPr>
              <a:t>VẬN DỤNG</a:t>
            </a:r>
          </a:p>
        </p:txBody>
      </p:sp>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5"/>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lễ</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hội</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núi</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Đen</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Lễ</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hội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tấp</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nập</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Lễ</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hội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vui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vẻ</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3591" b="0" i="0" u="none" strike="noStrike" kern="1200" cap="none" spc="-151"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thắp</a:t>
            </a:r>
            <a:r>
              <a:rPr kumimoji="0" lang="en-US" sz="3591" b="0" i="0" u="none" strike="noStrike" kern="1200" cap="none" spc="-151"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151"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hương</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afterEffect">
                                  <p:stCondLst>
                                    <p:cond delay="0"/>
                                  </p:stCondLst>
                                  <p:childTnLst>
                                    <p:set>
                                      <p:cBhvr rctx="PPT">
                                        <p:cTn id="6" dur="indefinite"/>
                                        <p:tgtEl>
                                          <p:spTgt spid="29"/>
                                        </p:tgtEl>
                                        <p:attrNameLst>
                                          <p:attrName>style.opacity</p:attrName>
                                        </p:attrNameLst>
                                      </p:cBhvr>
                                      <p:to>
                                        <p:strVal val="0.5"/>
                                      </p:to>
                                    </p:set>
                                    <p:animEffect filter="image" prLst="opacity: 0.5">
                                      <p:cBhvr rctx="IE">
                                        <p:cTn id="7" dur="indefinite"/>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yeahtWAV.wav"/>
                                        </p:tgtEl>
                                      </p:cMediaNode>
                                    </p:audio>
                                  </p:subTnLst>
                                </p:cTn>
                              </p:par>
                              <p:par>
                                <p:cTn id="8" presetID="9" presetClass="emph" presetSubtype="0" grpId="0" nodeType="withEffect">
                                  <p:stCondLst>
                                    <p:cond delay="0"/>
                                  </p:stCondLst>
                                  <p:childTnLst>
                                    <p:set>
                                      <p:cBhvr rctx="PPT">
                                        <p:cTn id="9" dur="indefinite"/>
                                        <p:tgtEl>
                                          <p:spTgt spid="32"/>
                                        </p:tgtEl>
                                        <p:attrNameLst>
                                          <p:attrName>style.opacity</p:attrName>
                                        </p:attrNameLst>
                                      </p:cBhvr>
                                      <p:to>
                                        <p:strVal val="0.5"/>
                                      </p:to>
                                    </p:set>
                                    <p:animEffect filter="image" prLst="opacity: 0.5">
                                      <p:cBhvr rctx="IE">
                                        <p:cTn id="10" dur="indefinite"/>
                                        <p:tgtEl>
                                          <p:spTgt spid="32"/>
                                        </p:tgtEl>
                                      </p:cBhvr>
                                    </p:animEffect>
                                  </p:childTnLst>
                                </p:cTn>
                              </p:par>
                              <p:par>
                                <p:cTn id="11" presetID="9" presetClass="emph" presetSubtype="0" grpId="0" nodeType="withEffect">
                                  <p:stCondLst>
                                    <p:cond delay="0"/>
                                  </p:stCondLst>
                                  <p:childTnLst>
                                    <p:set>
                                      <p:cBhvr rctx="PPT">
                                        <p:cTn id="12" dur="indefinite"/>
                                        <p:tgtEl>
                                          <p:spTgt spid="33"/>
                                        </p:tgtEl>
                                        <p:attrNameLst>
                                          <p:attrName>style.opacity</p:attrName>
                                        </p:attrNameLst>
                                      </p:cBhvr>
                                      <p:to>
                                        <p:strVal val="0.5"/>
                                      </p:to>
                                    </p:set>
                                    <p:animEffect filter="image" prLst="opacity: 0.5">
                                      <p:cBhvr rctx="IE">
                                        <p:cTn id="13" dur="indefinite"/>
                                        <p:tgtEl>
                                          <p:spTgt spid="33"/>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withEffect">
                                  <p:stCondLst>
                                    <p:cond delay="225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2250"/>
                                  </p:stCondLst>
                                  <p:childTnLst>
                                    <p:set>
                                      <p:cBhvr>
                                        <p:cTn id="20" dur="1" fill="hold">
                                          <p:stCondLst>
                                            <p:cond delay="0"/>
                                          </p:stCondLst>
                                        </p:cTn>
                                        <p:tgtEl>
                                          <p:spTgt spid="17"/>
                                        </p:tgtEl>
                                        <p:attrNameLst>
                                          <p:attrName>style.visibility</p:attrName>
                                        </p:attrNameLst>
                                      </p:cBhvr>
                                      <p:to>
                                        <p:strVal val="visible"/>
                                      </p:to>
                                    </p:set>
                                  </p:childTnLst>
                                </p:cTn>
                              </p:par>
                              <p:par>
                                <p:cTn id="21" presetID="2" presetClass="exit" presetSubtype="2" fill="hold" nodeType="withEffect">
                                  <p:stCondLst>
                                    <p:cond delay="3000"/>
                                  </p:stCondLst>
                                  <p:childTnLst>
                                    <p:anim calcmode="lin" valueType="num">
                                      <p:cBhvr additive="base">
                                        <p:cTn id="22" dur="750"/>
                                        <p:tgtEl>
                                          <p:spTgt spid="16"/>
                                        </p:tgtEl>
                                        <p:attrNameLst>
                                          <p:attrName>ppt_x</p:attrName>
                                        </p:attrNameLst>
                                      </p:cBhvr>
                                      <p:tavLst>
                                        <p:tav tm="0">
                                          <p:val>
                                            <p:strVal val="ppt_x"/>
                                          </p:val>
                                        </p:tav>
                                        <p:tav tm="100000">
                                          <p:val>
                                            <p:strVal val="1+ppt_w/2"/>
                                          </p:val>
                                        </p:tav>
                                      </p:tavLst>
                                    </p:anim>
                                    <p:anim calcmode="lin" valueType="num">
                                      <p:cBhvr additive="base">
                                        <p:cTn id="23" dur="750"/>
                                        <p:tgtEl>
                                          <p:spTgt spid="16"/>
                                        </p:tgtEl>
                                        <p:attrNameLst>
                                          <p:attrName>ppt_y</p:attrName>
                                        </p:attrNameLst>
                                      </p:cBhvr>
                                      <p:tavLst>
                                        <p:tav tm="0">
                                          <p:val>
                                            <p:strVal val="ppt_y"/>
                                          </p:val>
                                        </p:tav>
                                        <p:tav tm="100000">
                                          <p:val>
                                            <p:strVal val="ppt_y"/>
                                          </p:val>
                                        </p:tav>
                                      </p:tavLst>
                                    </p:anim>
                                    <p:set>
                                      <p:cBhvr>
                                        <p:cTn id="24" dur="1" fill="hold">
                                          <p:stCondLst>
                                            <p:cond delay="749"/>
                                          </p:stCondLst>
                                        </p:cTn>
                                        <p:tgtEl>
                                          <p:spTgt spid="16"/>
                                        </p:tgtEl>
                                        <p:attrNameLst>
                                          <p:attrName>style.visibility</p:attrName>
                                        </p:attrNameLst>
                                      </p:cBhvr>
                                      <p:to>
                                        <p:strVal val="hidden"/>
                                      </p:to>
                                    </p:set>
                                  </p:childTnLst>
                                </p:cTn>
                              </p:par>
                              <p:par>
                                <p:cTn id="25" presetID="2" presetClass="exit" presetSubtype="2" fill="hold" nodeType="withEffect">
                                  <p:stCondLst>
                                    <p:cond delay="3000"/>
                                  </p:stCondLst>
                                  <p:childTnLst>
                                    <p:anim calcmode="lin" valueType="num">
                                      <p:cBhvr additive="base">
                                        <p:cTn id="26" dur="750"/>
                                        <p:tgtEl>
                                          <p:spTgt spid="17"/>
                                        </p:tgtEl>
                                        <p:attrNameLst>
                                          <p:attrName>ppt_x</p:attrName>
                                        </p:attrNameLst>
                                      </p:cBhvr>
                                      <p:tavLst>
                                        <p:tav tm="0">
                                          <p:val>
                                            <p:strVal val="ppt_x"/>
                                          </p:val>
                                        </p:tav>
                                        <p:tav tm="100000">
                                          <p:val>
                                            <p:strVal val="1+ppt_w/2"/>
                                          </p:val>
                                        </p:tav>
                                      </p:tavLst>
                                    </p:anim>
                                    <p:anim calcmode="lin" valueType="num">
                                      <p:cBhvr additive="base">
                                        <p:cTn id="27" dur="750"/>
                                        <p:tgtEl>
                                          <p:spTgt spid="17"/>
                                        </p:tgtEl>
                                        <p:attrNameLst>
                                          <p:attrName>ppt_y</p:attrName>
                                        </p:attrNameLst>
                                      </p:cBhvr>
                                      <p:tavLst>
                                        <p:tav tm="0">
                                          <p:val>
                                            <p:strVal val="ppt_y"/>
                                          </p:val>
                                        </p:tav>
                                        <p:tav tm="100000">
                                          <p:val>
                                            <p:strVal val="ppt_y"/>
                                          </p:val>
                                        </p:tav>
                                      </p:tavLst>
                                    </p:anim>
                                    <p:set>
                                      <p:cBhvr>
                                        <p:cTn id="28" dur="1" fill="hold">
                                          <p:stCondLst>
                                            <p:cond delay="749"/>
                                          </p:stCondLst>
                                        </p:cTn>
                                        <p:tgtEl>
                                          <p:spTgt spid="17"/>
                                        </p:tgtEl>
                                        <p:attrNameLst>
                                          <p:attrName>style.visibility</p:attrName>
                                        </p:attrNameLst>
                                      </p:cBhvr>
                                      <p:to>
                                        <p:strVal val="hidden"/>
                                      </p:to>
                                    </p:set>
                                  </p:childTnLst>
                                </p:cTn>
                              </p:par>
                              <p:par>
                                <p:cTn id="29" presetID="9" presetClass="emph" presetSubtype="0" grpId="1" nodeType="withEffect">
                                  <p:stCondLst>
                                    <p:cond delay="3000"/>
                                  </p:stCondLst>
                                  <p:childTnLst>
                                    <p:set>
                                      <p:cBhvr rctx="PPT">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225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2250"/>
                                  </p:stCondLst>
                                  <p:childTnLst>
                                    <p:set>
                                      <p:cBhvr>
                                        <p:cTn id="38" dur="1" fill="hold">
                                          <p:stCondLst>
                                            <p:cond delay="0"/>
                                          </p:stCondLst>
                                        </p:cTn>
                                        <p:tgtEl>
                                          <p:spTgt spid="17"/>
                                        </p:tgtEl>
                                        <p:attrNameLst>
                                          <p:attrName>style.visibility</p:attrName>
                                        </p:attrNameLst>
                                      </p:cBhvr>
                                      <p:to>
                                        <p:strVal val="visible"/>
                                      </p:to>
                                    </p:set>
                                  </p:childTnLst>
                                </p:cTn>
                              </p:par>
                              <p:par>
                                <p:cTn id="39" presetID="2" presetClass="exit" presetSubtype="2" fill="hold" nodeType="withEffect">
                                  <p:stCondLst>
                                    <p:cond delay="3000"/>
                                  </p:stCondLst>
                                  <p:childTnLst>
                                    <p:anim calcmode="lin" valueType="num">
                                      <p:cBhvr additive="base">
                                        <p:cTn id="40" dur="750"/>
                                        <p:tgtEl>
                                          <p:spTgt spid="16"/>
                                        </p:tgtEl>
                                        <p:attrNameLst>
                                          <p:attrName>ppt_x</p:attrName>
                                        </p:attrNameLst>
                                      </p:cBhvr>
                                      <p:tavLst>
                                        <p:tav tm="0">
                                          <p:val>
                                            <p:strVal val="ppt_x"/>
                                          </p:val>
                                        </p:tav>
                                        <p:tav tm="100000">
                                          <p:val>
                                            <p:strVal val="1+ppt_w/2"/>
                                          </p:val>
                                        </p:tav>
                                      </p:tavLst>
                                    </p:anim>
                                    <p:anim calcmode="lin" valueType="num">
                                      <p:cBhvr additive="base">
                                        <p:cTn id="41" dur="750"/>
                                        <p:tgtEl>
                                          <p:spTgt spid="16"/>
                                        </p:tgtEl>
                                        <p:attrNameLst>
                                          <p:attrName>ppt_y</p:attrName>
                                        </p:attrNameLst>
                                      </p:cBhvr>
                                      <p:tavLst>
                                        <p:tav tm="0">
                                          <p:val>
                                            <p:strVal val="ppt_y"/>
                                          </p:val>
                                        </p:tav>
                                        <p:tav tm="100000">
                                          <p:val>
                                            <p:strVal val="ppt_y"/>
                                          </p:val>
                                        </p:tav>
                                      </p:tavLst>
                                    </p:anim>
                                    <p:set>
                                      <p:cBhvr>
                                        <p:cTn id="42" dur="1" fill="hold">
                                          <p:stCondLst>
                                            <p:cond delay="749"/>
                                          </p:stCondLst>
                                        </p:cTn>
                                        <p:tgtEl>
                                          <p:spTgt spid="16"/>
                                        </p:tgtEl>
                                        <p:attrNameLst>
                                          <p:attrName>style.visibility</p:attrName>
                                        </p:attrNameLst>
                                      </p:cBhvr>
                                      <p:to>
                                        <p:strVal val="hidden"/>
                                      </p:to>
                                    </p:set>
                                  </p:childTnLst>
                                </p:cTn>
                              </p:par>
                              <p:par>
                                <p:cTn id="43" presetID="2" presetClass="exit" presetSubtype="2" fill="hold" nodeType="withEffect">
                                  <p:stCondLst>
                                    <p:cond delay="3000"/>
                                  </p:stCondLst>
                                  <p:childTnLst>
                                    <p:anim calcmode="lin" valueType="num">
                                      <p:cBhvr additive="base">
                                        <p:cTn id="44" dur="750"/>
                                        <p:tgtEl>
                                          <p:spTgt spid="17"/>
                                        </p:tgtEl>
                                        <p:attrNameLst>
                                          <p:attrName>ppt_x</p:attrName>
                                        </p:attrNameLst>
                                      </p:cBhvr>
                                      <p:tavLst>
                                        <p:tav tm="0">
                                          <p:val>
                                            <p:strVal val="ppt_x"/>
                                          </p:val>
                                        </p:tav>
                                        <p:tav tm="100000">
                                          <p:val>
                                            <p:strVal val="1+ppt_w/2"/>
                                          </p:val>
                                        </p:tav>
                                      </p:tavLst>
                                    </p:anim>
                                    <p:anim calcmode="lin" valueType="num">
                                      <p:cBhvr additive="base">
                                        <p:cTn id="45" dur="750"/>
                                        <p:tgtEl>
                                          <p:spTgt spid="17"/>
                                        </p:tgtEl>
                                        <p:attrNameLst>
                                          <p:attrName>ppt_y</p:attrName>
                                        </p:attrNameLst>
                                      </p:cBhvr>
                                      <p:tavLst>
                                        <p:tav tm="0">
                                          <p:val>
                                            <p:strVal val="ppt_y"/>
                                          </p:val>
                                        </p:tav>
                                        <p:tav tm="100000">
                                          <p:val>
                                            <p:strVal val="ppt_y"/>
                                          </p:val>
                                        </p:tav>
                                      </p:tavLst>
                                    </p:anim>
                                    <p:set>
                                      <p:cBhvr>
                                        <p:cTn id="46" dur="1" fill="hold">
                                          <p:stCondLst>
                                            <p:cond delay="749"/>
                                          </p:stCondLst>
                                        </p:cTn>
                                        <p:tgtEl>
                                          <p:spTgt spid="17"/>
                                        </p:tgtEl>
                                        <p:attrNameLst>
                                          <p:attrName>style.visibility</p:attrName>
                                        </p:attrNameLst>
                                      </p:cBhvr>
                                      <p:to>
                                        <p:strVal val="hidden"/>
                                      </p:to>
                                    </p:set>
                                  </p:childTnLst>
                                </p:cTn>
                              </p:par>
                              <p:par>
                                <p:cTn id="47" presetID="9" presetClass="emph" presetSubtype="0" grpId="1" nodeType="withEffect">
                                  <p:stCondLst>
                                    <p:cond delay="3000"/>
                                  </p:stCondLst>
                                  <p:childTnLst>
                                    <p:set>
                                      <p:cBhvr rctx="PPT">
                                        <p:cTn id="48" dur="indefinite"/>
                                        <p:tgtEl>
                                          <p:spTgt spid="32"/>
                                        </p:tgtEl>
                                        <p:attrNameLst>
                                          <p:attrName>style.opacity</p:attrName>
                                        </p:attrNameLst>
                                      </p:cBhvr>
                                      <p:to>
                                        <p:strVal val="0.5"/>
                                      </p:to>
                                    </p:set>
                                    <p:animEffect filter="image" prLst="opacity: 0.5">
                                      <p:cBhvr rctx="IE">
                                        <p:cTn id="49" dur="indefinite"/>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withEffect">
                                  <p:stCondLst>
                                    <p:cond delay="225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2250"/>
                                  </p:stCondLst>
                                  <p:childTnLst>
                                    <p:set>
                                      <p:cBhvr>
                                        <p:cTn id="56" dur="1" fill="hold">
                                          <p:stCondLst>
                                            <p:cond delay="0"/>
                                          </p:stCondLst>
                                        </p:cTn>
                                        <p:tgtEl>
                                          <p:spTgt spid="17"/>
                                        </p:tgtEl>
                                        <p:attrNameLst>
                                          <p:attrName>style.visibility</p:attrName>
                                        </p:attrNameLst>
                                      </p:cBhvr>
                                      <p:to>
                                        <p:strVal val="visible"/>
                                      </p:to>
                                    </p:set>
                                  </p:childTnLst>
                                </p:cTn>
                              </p:par>
                              <p:par>
                                <p:cTn id="57" presetID="2" presetClass="exit" presetSubtype="2" fill="hold" nodeType="withEffect">
                                  <p:stCondLst>
                                    <p:cond delay="3000"/>
                                  </p:stCondLst>
                                  <p:childTnLst>
                                    <p:anim calcmode="lin" valueType="num">
                                      <p:cBhvr additive="base">
                                        <p:cTn id="58" dur="750"/>
                                        <p:tgtEl>
                                          <p:spTgt spid="16"/>
                                        </p:tgtEl>
                                        <p:attrNameLst>
                                          <p:attrName>ppt_x</p:attrName>
                                        </p:attrNameLst>
                                      </p:cBhvr>
                                      <p:tavLst>
                                        <p:tav tm="0">
                                          <p:val>
                                            <p:strVal val="ppt_x"/>
                                          </p:val>
                                        </p:tav>
                                        <p:tav tm="100000">
                                          <p:val>
                                            <p:strVal val="1+ppt_w/2"/>
                                          </p:val>
                                        </p:tav>
                                      </p:tavLst>
                                    </p:anim>
                                    <p:anim calcmode="lin" valueType="num">
                                      <p:cBhvr additive="base">
                                        <p:cTn id="59" dur="750"/>
                                        <p:tgtEl>
                                          <p:spTgt spid="16"/>
                                        </p:tgtEl>
                                        <p:attrNameLst>
                                          <p:attrName>ppt_y</p:attrName>
                                        </p:attrNameLst>
                                      </p:cBhvr>
                                      <p:tavLst>
                                        <p:tav tm="0">
                                          <p:val>
                                            <p:strVal val="ppt_y"/>
                                          </p:val>
                                        </p:tav>
                                        <p:tav tm="100000">
                                          <p:val>
                                            <p:strVal val="ppt_y"/>
                                          </p:val>
                                        </p:tav>
                                      </p:tavLst>
                                    </p:anim>
                                    <p:set>
                                      <p:cBhvr>
                                        <p:cTn id="60" dur="1" fill="hold">
                                          <p:stCondLst>
                                            <p:cond delay="749"/>
                                          </p:stCondLst>
                                        </p:cTn>
                                        <p:tgtEl>
                                          <p:spTgt spid="16"/>
                                        </p:tgtEl>
                                        <p:attrNameLst>
                                          <p:attrName>style.visibility</p:attrName>
                                        </p:attrNameLst>
                                      </p:cBhvr>
                                      <p:to>
                                        <p:strVal val="hidden"/>
                                      </p:to>
                                    </p:set>
                                  </p:childTnLst>
                                </p:cTn>
                              </p:par>
                              <p:par>
                                <p:cTn id="61" presetID="2" presetClass="exit" presetSubtype="2" fill="hold" nodeType="withEffect">
                                  <p:stCondLst>
                                    <p:cond delay="3000"/>
                                  </p:stCondLst>
                                  <p:childTnLst>
                                    <p:anim calcmode="lin" valueType="num">
                                      <p:cBhvr additive="base">
                                        <p:cTn id="62" dur="750"/>
                                        <p:tgtEl>
                                          <p:spTgt spid="17"/>
                                        </p:tgtEl>
                                        <p:attrNameLst>
                                          <p:attrName>ppt_x</p:attrName>
                                        </p:attrNameLst>
                                      </p:cBhvr>
                                      <p:tavLst>
                                        <p:tav tm="0">
                                          <p:val>
                                            <p:strVal val="ppt_x"/>
                                          </p:val>
                                        </p:tav>
                                        <p:tav tm="100000">
                                          <p:val>
                                            <p:strVal val="1+ppt_w/2"/>
                                          </p:val>
                                        </p:tav>
                                      </p:tavLst>
                                    </p:anim>
                                    <p:anim calcmode="lin" valueType="num">
                                      <p:cBhvr additive="base">
                                        <p:cTn id="63" dur="750"/>
                                        <p:tgtEl>
                                          <p:spTgt spid="17"/>
                                        </p:tgtEl>
                                        <p:attrNameLst>
                                          <p:attrName>ppt_y</p:attrName>
                                        </p:attrNameLst>
                                      </p:cBhvr>
                                      <p:tavLst>
                                        <p:tav tm="0">
                                          <p:val>
                                            <p:strVal val="ppt_y"/>
                                          </p:val>
                                        </p:tav>
                                        <p:tav tm="100000">
                                          <p:val>
                                            <p:strVal val="ppt_y"/>
                                          </p:val>
                                        </p:tav>
                                      </p:tavLst>
                                    </p:anim>
                                    <p:set>
                                      <p:cBhvr>
                                        <p:cTn id="64" dur="1" fill="hold">
                                          <p:stCondLst>
                                            <p:cond delay="749"/>
                                          </p:stCondLst>
                                        </p:cTn>
                                        <p:tgtEl>
                                          <p:spTgt spid="17"/>
                                        </p:tgtEl>
                                        <p:attrNameLst>
                                          <p:attrName>style.visibility</p:attrName>
                                        </p:attrNameLst>
                                      </p:cBhvr>
                                      <p:to>
                                        <p:strVal val="hidden"/>
                                      </p:to>
                                    </p:set>
                                  </p:childTnLst>
                                </p:cTn>
                              </p:par>
                              <p:par>
                                <p:cTn id="65" presetID="9" presetClass="emph" presetSubtype="0" grpId="1" nodeType="withEffect">
                                  <p:stCondLst>
                                    <p:cond delay="3000"/>
                                  </p:stCondLst>
                                  <p:childTnLst>
                                    <p:set>
                                      <p:cBhvr rctx="PPT">
                                        <p:cTn id="66" dur="indefinite"/>
                                        <p:tgtEl>
                                          <p:spTgt spid="33"/>
                                        </p:tgtEl>
                                        <p:attrNameLst>
                                          <p:attrName>style.opacity</p:attrName>
                                        </p:attrNameLst>
                                      </p:cBhvr>
                                      <p:to>
                                        <p:strVal val="0.5"/>
                                      </p:to>
                                    </p:set>
                                    <p:animEffect filter="image" prLst="opacity: 0.5">
                                      <p:cBhvr rctx="IE">
                                        <p:cTn id="67" dur="indefinite"/>
                                        <p:tgtEl>
                                          <p:spTgt spid="33"/>
                                        </p:tgtEl>
                                      </p:cBhvr>
                                    </p:animEffect>
                                  </p:childTnLst>
                                  <p:subTnLst>
                                    <p:audio>
                                      <p:cMediaNode>
                                        <p:cTn display="0" masterRel="sameClick">
                                          <p:stCondLst>
                                            <p:cond evt="begin" delay="0">
                                              <p:tn val="65"/>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5"/>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đua</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thuyền</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Chùa</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Hương</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vui</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tươi</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phấn</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khởi</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afterEffect">
                                  <p:stCondLst>
                                    <p:cond delay="0"/>
                                  </p:stCondLst>
                                  <p:childTnLst>
                                    <p:set>
                                      <p:cBhvr rctx="PPT">
                                        <p:cTn id="6" dur="indefinite"/>
                                        <p:tgtEl>
                                          <p:spTgt spid="29"/>
                                        </p:tgtEl>
                                        <p:attrNameLst>
                                          <p:attrName>style.opacity</p:attrName>
                                        </p:attrNameLst>
                                      </p:cBhvr>
                                      <p:to>
                                        <p:strVal val="0.5"/>
                                      </p:to>
                                    </p:set>
                                    <p:animEffect filter="image" prLst="opacity: 0.5">
                                      <p:cBhvr rctx="IE">
                                        <p:cTn id="7" dur="indefinite"/>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yeahtWAV.wav"/>
                                        </p:tgtEl>
                                      </p:cMediaNode>
                                    </p:audio>
                                  </p:subTnLst>
                                </p:cTn>
                              </p:par>
                              <p:par>
                                <p:cTn id="8" presetID="9" presetClass="emph" presetSubtype="0" grpId="0" nodeType="withEffect">
                                  <p:stCondLst>
                                    <p:cond delay="0"/>
                                  </p:stCondLst>
                                  <p:childTnLst>
                                    <p:set>
                                      <p:cBhvr rctx="PPT">
                                        <p:cTn id="9" dur="indefinite"/>
                                        <p:tgtEl>
                                          <p:spTgt spid="32"/>
                                        </p:tgtEl>
                                        <p:attrNameLst>
                                          <p:attrName>style.opacity</p:attrName>
                                        </p:attrNameLst>
                                      </p:cBhvr>
                                      <p:to>
                                        <p:strVal val="0.5"/>
                                      </p:to>
                                    </p:set>
                                    <p:animEffect filter="image" prLst="opacity: 0.5">
                                      <p:cBhvr rctx="IE">
                                        <p:cTn id="10" dur="indefinite"/>
                                        <p:tgtEl>
                                          <p:spTgt spid="32"/>
                                        </p:tgtEl>
                                      </p:cBhvr>
                                    </p:animEffect>
                                  </p:childTnLst>
                                </p:cTn>
                              </p:par>
                              <p:par>
                                <p:cTn id="11" presetID="9" presetClass="emph" presetSubtype="0" grpId="0" nodeType="withEffect">
                                  <p:stCondLst>
                                    <p:cond delay="0"/>
                                  </p:stCondLst>
                                  <p:childTnLst>
                                    <p:set>
                                      <p:cBhvr rctx="PPT">
                                        <p:cTn id="12" dur="indefinite"/>
                                        <p:tgtEl>
                                          <p:spTgt spid="33"/>
                                        </p:tgtEl>
                                        <p:attrNameLst>
                                          <p:attrName>style.opacity</p:attrName>
                                        </p:attrNameLst>
                                      </p:cBhvr>
                                      <p:to>
                                        <p:strVal val="0.5"/>
                                      </p:to>
                                    </p:set>
                                    <p:animEffect filter="image" prLst="opacity: 0.5">
                                      <p:cBhvr rctx="IE">
                                        <p:cTn id="13" dur="indefinite"/>
                                        <p:tgtEl>
                                          <p:spTgt spid="33"/>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withEffect">
                                  <p:stCondLst>
                                    <p:cond delay="225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2250"/>
                                  </p:stCondLst>
                                  <p:childTnLst>
                                    <p:set>
                                      <p:cBhvr>
                                        <p:cTn id="20" dur="1" fill="hold">
                                          <p:stCondLst>
                                            <p:cond delay="0"/>
                                          </p:stCondLst>
                                        </p:cTn>
                                        <p:tgtEl>
                                          <p:spTgt spid="17"/>
                                        </p:tgtEl>
                                        <p:attrNameLst>
                                          <p:attrName>style.visibility</p:attrName>
                                        </p:attrNameLst>
                                      </p:cBhvr>
                                      <p:to>
                                        <p:strVal val="visible"/>
                                      </p:to>
                                    </p:set>
                                  </p:childTnLst>
                                </p:cTn>
                              </p:par>
                              <p:par>
                                <p:cTn id="21" presetID="2" presetClass="exit" presetSubtype="2" fill="hold" nodeType="withEffect">
                                  <p:stCondLst>
                                    <p:cond delay="3000"/>
                                  </p:stCondLst>
                                  <p:childTnLst>
                                    <p:anim calcmode="lin" valueType="num">
                                      <p:cBhvr additive="base">
                                        <p:cTn id="22" dur="750"/>
                                        <p:tgtEl>
                                          <p:spTgt spid="16"/>
                                        </p:tgtEl>
                                        <p:attrNameLst>
                                          <p:attrName>ppt_x</p:attrName>
                                        </p:attrNameLst>
                                      </p:cBhvr>
                                      <p:tavLst>
                                        <p:tav tm="0">
                                          <p:val>
                                            <p:strVal val="ppt_x"/>
                                          </p:val>
                                        </p:tav>
                                        <p:tav tm="100000">
                                          <p:val>
                                            <p:strVal val="1+ppt_w/2"/>
                                          </p:val>
                                        </p:tav>
                                      </p:tavLst>
                                    </p:anim>
                                    <p:anim calcmode="lin" valueType="num">
                                      <p:cBhvr additive="base">
                                        <p:cTn id="23" dur="750"/>
                                        <p:tgtEl>
                                          <p:spTgt spid="16"/>
                                        </p:tgtEl>
                                        <p:attrNameLst>
                                          <p:attrName>ppt_y</p:attrName>
                                        </p:attrNameLst>
                                      </p:cBhvr>
                                      <p:tavLst>
                                        <p:tav tm="0">
                                          <p:val>
                                            <p:strVal val="ppt_y"/>
                                          </p:val>
                                        </p:tav>
                                        <p:tav tm="100000">
                                          <p:val>
                                            <p:strVal val="ppt_y"/>
                                          </p:val>
                                        </p:tav>
                                      </p:tavLst>
                                    </p:anim>
                                    <p:set>
                                      <p:cBhvr>
                                        <p:cTn id="24" dur="1" fill="hold">
                                          <p:stCondLst>
                                            <p:cond delay="749"/>
                                          </p:stCondLst>
                                        </p:cTn>
                                        <p:tgtEl>
                                          <p:spTgt spid="16"/>
                                        </p:tgtEl>
                                        <p:attrNameLst>
                                          <p:attrName>style.visibility</p:attrName>
                                        </p:attrNameLst>
                                      </p:cBhvr>
                                      <p:to>
                                        <p:strVal val="hidden"/>
                                      </p:to>
                                    </p:set>
                                  </p:childTnLst>
                                </p:cTn>
                              </p:par>
                              <p:par>
                                <p:cTn id="25" presetID="2" presetClass="exit" presetSubtype="2" fill="hold" nodeType="withEffect">
                                  <p:stCondLst>
                                    <p:cond delay="3000"/>
                                  </p:stCondLst>
                                  <p:childTnLst>
                                    <p:anim calcmode="lin" valueType="num">
                                      <p:cBhvr additive="base">
                                        <p:cTn id="26" dur="750"/>
                                        <p:tgtEl>
                                          <p:spTgt spid="17"/>
                                        </p:tgtEl>
                                        <p:attrNameLst>
                                          <p:attrName>ppt_x</p:attrName>
                                        </p:attrNameLst>
                                      </p:cBhvr>
                                      <p:tavLst>
                                        <p:tav tm="0">
                                          <p:val>
                                            <p:strVal val="ppt_x"/>
                                          </p:val>
                                        </p:tav>
                                        <p:tav tm="100000">
                                          <p:val>
                                            <p:strVal val="1+ppt_w/2"/>
                                          </p:val>
                                        </p:tav>
                                      </p:tavLst>
                                    </p:anim>
                                    <p:anim calcmode="lin" valueType="num">
                                      <p:cBhvr additive="base">
                                        <p:cTn id="27" dur="750"/>
                                        <p:tgtEl>
                                          <p:spTgt spid="17"/>
                                        </p:tgtEl>
                                        <p:attrNameLst>
                                          <p:attrName>ppt_y</p:attrName>
                                        </p:attrNameLst>
                                      </p:cBhvr>
                                      <p:tavLst>
                                        <p:tav tm="0">
                                          <p:val>
                                            <p:strVal val="ppt_y"/>
                                          </p:val>
                                        </p:tav>
                                        <p:tav tm="100000">
                                          <p:val>
                                            <p:strVal val="ppt_y"/>
                                          </p:val>
                                        </p:tav>
                                      </p:tavLst>
                                    </p:anim>
                                    <p:set>
                                      <p:cBhvr>
                                        <p:cTn id="28" dur="1" fill="hold">
                                          <p:stCondLst>
                                            <p:cond delay="749"/>
                                          </p:stCondLst>
                                        </p:cTn>
                                        <p:tgtEl>
                                          <p:spTgt spid="17"/>
                                        </p:tgtEl>
                                        <p:attrNameLst>
                                          <p:attrName>style.visibility</p:attrName>
                                        </p:attrNameLst>
                                      </p:cBhvr>
                                      <p:to>
                                        <p:strVal val="hidden"/>
                                      </p:to>
                                    </p:set>
                                  </p:childTnLst>
                                </p:cTn>
                              </p:par>
                              <p:par>
                                <p:cTn id="29" presetID="9" presetClass="emph" presetSubtype="0" grpId="1" nodeType="withEffect">
                                  <p:stCondLst>
                                    <p:cond delay="3000"/>
                                  </p:stCondLst>
                                  <p:childTnLst>
                                    <p:set>
                                      <p:cBhvr rctx="PPT">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225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2250"/>
                                  </p:stCondLst>
                                  <p:childTnLst>
                                    <p:set>
                                      <p:cBhvr>
                                        <p:cTn id="38" dur="1" fill="hold">
                                          <p:stCondLst>
                                            <p:cond delay="0"/>
                                          </p:stCondLst>
                                        </p:cTn>
                                        <p:tgtEl>
                                          <p:spTgt spid="17"/>
                                        </p:tgtEl>
                                        <p:attrNameLst>
                                          <p:attrName>style.visibility</p:attrName>
                                        </p:attrNameLst>
                                      </p:cBhvr>
                                      <p:to>
                                        <p:strVal val="visible"/>
                                      </p:to>
                                    </p:set>
                                  </p:childTnLst>
                                </p:cTn>
                              </p:par>
                              <p:par>
                                <p:cTn id="39" presetID="2" presetClass="exit" presetSubtype="2" fill="hold" nodeType="withEffect">
                                  <p:stCondLst>
                                    <p:cond delay="3000"/>
                                  </p:stCondLst>
                                  <p:childTnLst>
                                    <p:anim calcmode="lin" valueType="num">
                                      <p:cBhvr additive="base">
                                        <p:cTn id="40" dur="750"/>
                                        <p:tgtEl>
                                          <p:spTgt spid="16"/>
                                        </p:tgtEl>
                                        <p:attrNameLst>
                                          <p:attrName>ppt_x</p:attrName>
                                        </p:attrNameLst>
                                      </p:cBhvr>
                                      <p:tavLst>
                                        <p:tav tm="0">
                                          <p:val>
                                            <p:strVal val="ppt_x"/>
                                          </p:val>
                                        </p:tav>
                                        <p:tav tm="100000">
                                          <p:val>
                                            <p:strVal val="1+ppt_w/2"/>
                                          </p:val>
                                        </p:tav>
                                      </p:tavLst>
                                    </p:anim>
                                    <p:anim calcmode="lin" valueType="num">
                                      <p:cBhvr additive="base">
                                        <p:cTn id="41" dur="750"/>
                                        <p:tgtEl>
                                          <p:spTgt spid="16"/>
                                        </p:tgtEl>
                                        <p:attrNameLst>
                                          <p:attrName>ppt_y</p:attrName>
                                        </p:attrNameLst>
                                      </p:cBhvr>
                                      <p:tavLst>
                                        <p:tav tm="0">
                                          <p:val>
                                            <p:strVal val="ppt_y"/>
                                          </p:val>
                                        </p:tav>
                                        <p:tav tm="100000">
                                          <p:val>
                                            <p:strVal val="ppt_y"/>
                                          </p:val>
                                        </p:tav>
                                      </p:tavLst>
                                    </p:anim>
                                    <p:set>
                                      <p:cBhvr>
                                        <p:cTn id="42" dur="1" fill="hold">
                                          <p:stCondLst>
                                            <p:cond delay="749"/>
                                          </p:stCondLst>
                                        </p:cTn>
                                        <p:tgtEl>
                                          <p:spTgt spid="16"/>
                                        </p:tgtEl>
                                        <p:attrNameLst>
                                          <p:attrName>style.visibility</p:attrName>
                                        </p:attrNameLst>
                                      </p:cBhvr>
                                      <p:to>
                                        <p:strVal val="hidden"/>
                                      </p:to>
                                    </p:set>
                                  </p:childTnLst>
                                </p:cTn>
                              </p:par>
                              <p:par>
                                <p:cTn id="43" presetID="2" presetClass="exit" presetSubtype="2" fill="hold" nodeType="withEffect">
                                  <p:stCondLst>
                                    <p:cond delay="3000"/>
                                  </p:stCondLst>
                                  <p:childTnLst>
                                    <p:anim calcmode="lin" valueType="num">
                                      <p:cBhvr additive="base">
                                        <p:cTn id="44" dur="750"/>
                                        <p:tgtEl>
                                          <p:spTgt spid="17"/>
                                        </p:tgtEl>
                                        <p:attrNameLst>
                                          <p:attrName>ppt_x</p:attrName>
                                        </p:attrNameLst>
                                      </p:cBhvr>
                                      <p:tavLst>
                                        <p:tav tm="0">
                                          <p:val>
                                            <p:strVal val="ppt_x"/>
                                          </p:val>
                                        </p:tav>
                                        <p:tav tm="100000">
                                          <p:val>
                                            <p:strVal val="1+ppt_w/2"/>
                                          </p:val>
                                        </p:tav>
                                      </p:tavLst>
                                    </p:anim>
                                    <p:anim calcmode="lin" valueType="num">
                                      <p:cBhvr additive="base">
                                        <p:cTn id="45" dur="750"/>
                                        <p:tgtEl>
                                          <p:spTgt spid="17"/>
                                        </p:tgtEl>
                                        <p:attrNameLst>
                                          <p:attrName>ppt_y</p:attrName>
                                        </p:attrNameLst>
                                      </p:cBhvr>
                                      <p:tavLst>
                                        <p:tav tm="0">
                                          <p:val>
                                            <p:strVal val="ppt_y"/>
                                          </p:val>
                                        </p:tav>
                                        <p:tav tm="100000">
                                          <p:val>
                                            <p:strVal val="ppt_y"/>
                                          </p:val>
                                        </p:tav>
                                      </p:tavLst>
                                    </p:anim>
                                    <p:set>
                                      <p:cBhvr>
                                        <p:cTn id="46" dur="1" fill="hold">
                                          <p:stCondLst>
                                            <p:cond delay="749"/>
                                          </p:stCondLst>
                                        </p:cTn>
                                        <p:tgtEl>
                                          <p:spTgt spid="17"/>
                                        </p:tgtEl>
                                        <p:attrNameLst>
                                          <p:attrName>style.visibility</p:attrName>
                                        </p:attrNameLst>
                                      </p:cBhvr>
                                      <p:to>
                                        <p:strVal val="hidden"/>
                                      </p:to>
                                    </p:set>
                                  </p:childTnLst>
                                </p:cTn>
                              </p:par>
                              <p:par>
                                <p:cTn id="47" presetID="9" presetClass="emph" presetSubtype="0" grpId="1" nodeType="withEffect">
                                  <p:stCondLst>
                                    <p:cond delay="3000"/>
                                  </p:stCondLst>
                                  <p:childTnLst>
                                    <p:set>
                                      <p:cBhvr rctx="PPT">
                                        <p:cTn id="48" dur="indefinite"/>
                                        <p:tgtEl>
                                          <p:spTgt spid="32"/>
                                        </p:tgtEl>
                                        <p:attrNameLst>
                                          <p:attrName>style.opacity</p:attrName>
                                        </p:attrNameLst>
                                      </p:cBhvr>
                                      <p:to>
                                        <p:strVal val="0.5"/>
                                      </p:to>
                                    </p:set>
                                    <p:animEffect filter="image" prLst="opacity: 0.5">
                                      <p:cBhvr rctx="IE">
                                        <p:cTn id="49" dur="indefinite"/>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withEffect">
                                  <p:stCondLst>
                                    <p:cond delay="225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2250"/>
                                  </p:stCondLst>
                                  <p:childTnLst>
                                    <p:set>
                                      <p:cBhvr>
                                        <p:cTn id="56" dur="1" fill="hold">
                                          <p:stCondLst>
                                            <p:cond delay="0"/>
                                          </p:stCondLst>
                                        </p:cTn>
                                        <p:tgtEl>
                                          <p:spTgt spid="17"/>
                                        </p:tgtEl>
                                        <p:attrNameLst>
                                          <p:attrName>style.visibility</p:attrName>
                                        </p:attrNameLst>
                                      </p:cBhvr>
                                      <p:to>
                                        <p:strVal val="visible"/>
                                      </p:to>
                                    </p:set>
                                  </p:childTnLst>
                                </p:cTn>
                              </p:par>
                              <p:par>
                                <p:cTn id="57" presetID="2" presetClass="exit" presetSubtype="2" fill="hold" nodeType="withEffect">
                                  <p:stCondLst>
                                    <p:cond delay="3000"/>
                                  </p:stCondLst>
                                  <p:childTnLst>
                                    <p:anim calcmode="lin" valueType="num">
                                      <p:cBhvr additive="base">
                                        <p:cTn id="58" dur="750"/>
                                        <p:tgtEl>
                                          <p:spTgt spid="16"/>
                                        </p:tgtEl>
                                        <p:attrNameLst>
                                          <p:attrName>ppt_x</p:attrName>
                                        </p:attrNameLst>
                                      </p:cBhvr>
                                      <p:tavLst>
                                        <p:tav tm="0">
                                          <p:val>
                                            <p:strVal val="ppt_x"/>
                                          </p:val>
                                        </p:tav>
                                        <p:tav tm="100000">
                                          <p:val>
                                            <p:strVal val="1+ppt_w/2"/>
                                          </p:val>
                                        </p:tav>
                                      </p:tavLst>
                                    </p:anim>
                                    <p:anim calcmode="lin" valueType="num">
                                      <p:cBhvr additive="base">
                                        <p:cTn id="59" dur="750"/>
                                        <p:tgtEl>
                                          <p:spTgt spid="16"/>
                                        </p:tgtEl>
                                        <p:attrNameLst>
                                          <p:attrName>ppt_y</p:attrName>
                                        </p:attrNameLst>
                                      </p:cBhvr>
                                      <p:tavLst>
                                        <p:tav tm="0">
                                          <p:val>
                                            <p:strVal val="ppt_y"/>
                                          </p:val>
                                        </p:tav>
                                        <p:tav tm="100000">
                                          <p:val>
                                            <p:strVal val="ppt_y"/>
                                          </p:val>
                                        </p:tav>
                                      </p:tavLst>
                                    </p:anim>
                                    <p:set>
                                      <p:cBhvr>
                                        <p:cTn id="60" dur="1" fill="hold">
                                          <p:stCondLst>
                                            <p:cond delay="749"/>
                                          </p:stCondLst>
                                        </p:cTn>
                                        <p:tgtEl>
                                          <p:spTgt spid="16"/>
                                        </p:tgtEl>
                                        <p:attrNameLst>
                                          <p:attrName>style.visibility</p:attrName>
                                        </p:attrNameLst>
                                      </p:cBhvr>
                                      <p:to>
                                        <p:strVal val="hidden"/>
                                      </p:to>
                                    </p:set>
                                  </p:childTnLst>
                                </p:cTn>
                              </p:par>
                              <p:par>
                                <p:cTn id="61" presetID="2" presetClass="exit" presetSubtype="2" fill="hold" nodeType="withEffect">
                                  <p:stCondLst>
                                    <p:cond delay="3000"/>
                                  </p:stCondLst>
                                  <p:childTnLst>
                                    <p:anim calcmode="lin" valueType="num">
                                      <p:cBhvr additive="base">
                                        <p:cTn id="62" dur="750"/>
                                        <p:tgtEl>
                                          <p:spTgt spid="17"/>
                                        </p:tgtEl>
                                        <p:attrNameLst>
                                          <p:attrName>ppt_x</p:attrName>
                                        </p:attrNameLst>
                                      </p:cBhvr>
                                      <p:tavLst>
                                        <p:tav tm="0">
                                          <p:val>
                                            <p:strVal val="ppt_x"/>
                                          </p:val>
                                        </p:tav>
                                        <p:tav tm="100000">
                                          <p:val>
                                            <p:strVal val="1+ppt_w/2"/>
                                          </p:val>
                                        </p:tav>
                                      </p:tavLst>
                                    </p:anim>
                                    <p:anim calcmode="lin" valueType="num">
                                      <p:cBhvr additive="base">
                                        <p:cTn id="63" dur="750"/>
                                        <p:tgtEl>
                                          <p:spTgt spid="17"/>
                                        </p:tgtEl>
                                        <p:attrNameLst>
                                          <p:attrName>ppt_y</p:attrName>
                                        </p:attrNameLst>
                                      </p:cBhvr>
                                      <p:tavLst>
                                        <p:tav tm="0">
                                          <p:val>
                                            <p:strVal val="ppt_y"/>
                                          </p:val>
                                        </p:tav>
                                        <p:tav tm="100000">
                                          <p:val>
                                            <p:strVal val="ppt_y"/>
                                          </p:val>
                                        </p:tav>
                                      </p:tavLst>
                                    </p:anim>
                                    <p:set>
                                      <p:cBhvr>
                                        <p:cTn id="64" dur="1" fill="hold">
                                          <p:stCondLst>
                                            <p:cond delay="749"/>
                                          </p:stCondLst>
                                        </p:cTn>
                                        <p:tgtEl>
                                          <p:spTgt spid="17"/>
                                        </p:tgtEl>
                                        <p:attrNameLst>
                                          <p:attrName>style.visibility</p:attrName>
                                        </p:attrNameLst>
                                      </p:cBhvr>
                                      <p:to>
                                        <p:strVal val="hidden"/>
                                      </p:to>
                                    </p:set>
                                  </p:childTnLst>
                                </p:cTn>
                              </p:par>
                              <p:par>
                                <p:cTn id="65" presetID="9" presetClass="emph" presetSubtype="0" grpId="1" nodeType="withEffect">
                                  <p:stCondLst>
                                    <p:cond delay="3000"/>
                                  </p:stCondLst>
                                  <p:childTnLst>
                                    <p:set>
                                      <p:cBhvr rctx="PPT">
                                        <p:cTn id="66" dur="indefinite"/>
                                        <p:tgtEl>
                                          <p:spTgt spid="33"/>
                                        </p:tgtEl>
                                        <p:attrNameLst>
                                          <p:attrName>style.opacity</p:attrName>
                                        </p:attrNameLst>
                                      </p:cBhvr>
                                      <p:to>
                                        <p:strVal val="0.5"/>
                                      </p:to>
                                    </p:set>
                                    <p:animEffect filter="image" prLst="opacity: 0.5">
                                      <p:cBhvr rctx="IE">
                                        <p:cTn id="67" dur="indefinite"/>
                                        <p:tgtEl>
                                          <p:spTgt spid="33"/>
                                        </p:tgtEl>
                                      </p:cBhvr>
                                    </p:animEffect>
                                  </p:childTnLst>
                                  <p:subTnLst>
                                    <p:audio>
                                      <p:cMediaNode>
                                        <p:cTn display="0" masterRel="sameClick">
                                          <p:stCondLst>
                                            <p:cond evt="begin" delay="0">
                                              <p:tn val="65"/>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5"/>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rộn</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ràng</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tươi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tắn</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lang="en-US" sz="3591" dirty="0">
                <a:solidFill>
                  <a:srgbClr val="C00000"/>
                </a:solidFill>
                <a:latin typeface="Times New Roman" panose="02020603050405020304" pitchFamily="18" charset="0"/>
                <a:cs typeface="Times New Roman" panose="02020603050405020304" pitchFamily="18" charset="0"/>
              </a:rPr>
              <a:t>v</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ui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sướng</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vui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vẻ</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khí</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2921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afterEffect">
                                  <p:stCondLst>
                                    <p:cond delay="0"/>
                                  </p:stCondLst>
                                  <p:childTnLst>
                                    <p:set>
                                      <p:cBhvr rctx="PPT">
                                        <p:cTn id="6" dur="indefinite"/>
                                        <p:tgtEl>
                                          <p:spTgt spid="29"/>
                                        </p:tgtEl>
                                        <p:attrNameLst>
                                          <p:attrName>style.opacity</p:attrName>
                                        </p:attrNameLst>
                                      </p:cBhvr>
                                      <p:to>
                                        <p:strVal val="0.5"/>
                                      </p:to>
                                    </p:set>
                                    <p:animEffect filter="image" prLst="opacity: 0.5">
                                      <p:cBhvr rctx="IE">
                                        <p:cTn id="7" dur="indefinite"/>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yeahtWAV.wav"/>
                                        </p:tgtEl>
                                      </p:cMediaNode>
                                    </p:audio>
                                  </p:subTnLst>
                                </p:cTn>
                              </p:par>
                              <p:par>
                                <p:cTn id="8" presetID="9" presetClass="emph" presetSubtype="0" grpId="0" nodeType="withEffect">
                                  <p:stCondLst>
                                    <p:cond delay="0"/>
                                  </p:stCondLst>
                                  <p:childTnLst>
                                    <p:set>
                                      <p:cBhvr rctx="PPT">
                                        <p:cTn id="9" dur="indefinite"/>
                                        <p:tgtEl>
                                          <p:spTgt spid="32"/>
                                        </p:tgtEl>
                                        <p:attrNameLst>
                                          <p:attrName>style.opacity</p:attrName>
                                        </p:attrNameLst>
                                      </p:cBhvr>
                                      <p:to>
                                        <p:strVal val="0.5"/>
                                      </p:to>
                                    </p:set>
                                    <p:animEffect filter="image" prLst="opacity: 0.5">
                                      <p:cBhvr rctx="IE">
                                        <p:cTn id="10" dur="indefinite"/>
                                        <p:tgtEl>
                                          <p:spTgt spid="32"/>
                                        </p:tgtEl>
                                      </p:cBhvr>
                                    </p:animEffect>
                                  </p:childTnLst>
                                </p:cTn>
                              </p:par>
                              <p:par>
                                <p:cTn id="11" presetID="9" presetClass="emph" presetSubtype="0" grpId="0" nodeType="withEffect">
                                  <p:stCondLst>
                                    <p:cond delay="0"/>
                                  </p:stCondLst>
                                  <p:childTnLst>
                                    <p:set>
                                      <p:cBhvr rctx="PPT">
                                        <p:cTn id="12" dur="indefinite"/>
                                        <p:tgtEl>
                                          <p:spTgt spid="33"/>
                                        </p:tgtEl>
                                        <p:attrNameLst>
                                          <p:attrName>style.opacity</p:attrName>
                                        </p:attrNameLst>
                                      </p:cBhvr>
                                      <p:to>
                                        <p:strVal val="0.5"/>
                                      </p:to>
                                    </p:set>
                                    <p:animEffect filter="image" prLst="opacity: 0.5">
                                      <p:cBhvr rctx="IE">
                                        <p:cTn id="13" dur="indefinite"/>
                                        <p:tgtEl>
                                          <p:spTgt spid="33"/>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withEffect">
                                  <p:stCondLst>
                                    <p:cond delay="225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2250"/>
                                  </p:stCondLst>
                                  <p:childTnLst>
                                    <p:set>
                                      <p:cBhvr>
                                        <p:cTn id="20" dur="1" fill="hold">
                                          <p:stCondLst>
                                            <p:cond delay="0"/>
                                          </p:stCondLst>
                                        </p:cTn>
                                        <p:tgtEl>
                                          <p:spTgt spid="17"/>
                                        </p:tgtEl>
                                        <p:attrNameLst>
                                          <p:attrName>style.visibility</p:attrName>
                                        </p:attrNameLst>
                                      </p:cBhvr>
                                      <p:to>
                                        <p:strVal val="visible"/>
                                      </p:to>
                                    </p:set>
                                  </p:childTnLst>
                                </p:cTn>
                              </p:par>
                              <p:par>
                                <p:cTn id="21" presetID="2" presetClass="exit" presetSubtype="2" fill="hold" nodeType="withEffect">
                                  <p:stCondLst>
                                    <p:cond delay="3000"/>
                                  </p:stCondLst>
                                  <p:childTnLst>
                                    <p:anim calcmode="lin" valueType="num">
                                      <p:cBhvr additive="base">
                                        <p:cTn id="22" dur="750"/>
                                        <p:tgtEl>
                                          <p:spTgt spid="16"/>
                                        </p:tgtEl>
                                        <p:attrNameLst>
                                          <p:attrName>ppt_x</p:attrName>
                                        </p:attrNameLst>
                                      </p:cBhvr>
                                      <p:tavLst>
                                        <p:tav tm="0">
                                          <p:val>
                                            <p:strVal val="ppt_x"/>
                                          </p:val>
                                        </p:tav>
                                        <p:tav tm="100000">
                                          <p:val>
                                            <p:strVal val="1+ppt_w/2"/>
                                          </p:val>
                                        </p:tav>
                                      </p:tavLst>
                                    </p:anim>
                                    <p:anim calcmode="lin" valueType="num">
                                      <p:cBhvr additive="base">
                                        <p:cTn id="23" dur="750"/>
                                        <p:tgtEl>
                                          <p:spTgt spid="16"/>
                                        </p:tgtEl>
                                        <p:attrNameLst>
                                          <p:attrName>ppt_y</p:attrName>
                                        </p:attrNameLst>
                                      </p:cBhvr>
                                      <p:tavLst>
                                        <p:tav tm="0">
                                          <p:val>
                                            <p:strVal val="ppt_y"/>
                                          </p:val>
                                        </p:tav>
                                        <p:tav tm="100000">
                                          <p:val>
                                            <p:strVal val="ppt_y"/>
                                          </p:val>
                                        </p:tav>
                                      </p:tavLst>
                                    </p:anim>
                                    <p:set>
                                      <p:cBhvr>
                                        <p:cTn id="24" dur="1" fill="hold">
                                          <p:stCondLst>
                                            <p:cond delay="749"/>
                                          </p:stCondLst>
                                        </p:cTn>
                                        <p:tgtEl>
                                          <p:spTgt spid="16"/>
                                        </p:tgtEl>
                                        <p:attrNameLst>
                                          <p:attrName>style.visibility</p:attrName>
                                        </p:attrNameLst>
                                      </p:cBhvr>
                                      <p:to>
                                        <p:strVal val="hidden"/>
                                      </p:to>
                                    </p:set>
                                  </p:childTnLst>
                                </p:cTn>
                              </p:par>
                              <p:par>
                                <p:cTn id="25" presetID="2" presetClass="exit" presetSubtype="2" fill="hold" nodeType="withEffect">
                                  <p:stCondLst>
                                    <p:cond delay="3000"/>
                                  </p:stCondLst>
                                  <p:childTnLst>
                                    <p:anim calcmode="lin" valueType="num">
                                      <p:cBhvr additive="base">
                                        <p:cTn id="26" dur="750"/>
                                        <p:tgtEl>
                                          <p:spTgt spid="17"/>
                                        </p:tgtEl>
                                        <p:attrNameLst>
                                          <p:attrName>ppt_x</p:attrName>
                                        </p:attrNameLst>
                                      </p:cBhvr>
                                      <p:tavLst>
                                        <p:tav tm="0">
                                          <p:val>
                                            <p:strVal val="ppt_x"/>
                                          </p:val>
                                        </p:tav>
                                        <p:tav tm="100000">
                                          <p:val>
                                            <p:strVal val="1+ppt_w/2"/>
                                          </p:val>
                                        </p:tav>
                                      </p:tavLst>
                                    </p:anim>
                                    <p:anim calcmode="lin" valueType="num">
                                      <p:cBhvr additive="base">
                                        <p:cTn id="27" dur="750"/>
                                        <p:tgtEl>
                                          <p:spTgt spid="17"/>
                                        </p:tgtEl>
                                        <p:attrNameLst>
                                          <p:attrName>ppt_y</p:attrName>
                                        </p:attrNameLst>
                                      </p:cBhvr>
                                      <p:tavLst>
                                        <p:tav tm="0">
                                          <p:val>
                                            <p:strVal val="ppt_y"/>
                                          </p:val>
                                        </p:tav>
                                        <p:tav tm="100000">
                                          <p:val>
                                            <p:strVal val="ppt_y"/>
                                          </p:val>
                                        </p:tav>
                                      </p:tavLst>
                                    </p:anim>
                                    <p:set>
                                      <p:cBhvr>
                                        <p:cTn id="28" dur="1" fill="hold">
                                          <p:stCondLst>
                                            <p:cond delay="749"/>
                                          </p:stCondLst>
                                        </p:cTn>
                                        <p:tgtEl>
                                          <p:spTgt spid="17"/>
                                        </p:tgtEl>
                                        <p:attrNameLst>
                                          <p:attrName>style.visibility</p:attrName>
                                        </p:attrNameLst>
                                      </p:cBhvr>
                                      <p:to>
                                        <p:strVal val="hidden"/>
                                      </p:to>
                                    </p:set>
                                  </p:childTnLst>
                                </p:cTn>
                              </p:par>
                              <p:par>
                                <p:cTn id="29" presetID="9" presetClass="emph" presetSubtype="0" grpId="1" nodeType="withEffect">
                                  <p:stCondLst>
                                    <p:cond delay="3000"/>
                                  </p:stCondLst>
                                  <p:childTnLst>
                                    <p:set>
                                      <p:cBhvr rctx="PPT">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225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2250"/>
                                  </p:stCondLst>
                                  <p:childTnLst>
                                    <p:set>
                                      <p:cBhvr>
                                        <p:cTn id="38" dur="1" fill="hold">
                                          <p:stCondLst>
                                            <p:cond delay="0"/>
                                          </p:stCondLst>
                                        </p:cTn>
                                        <p:tgtEl>
                                          <p:spTgt spid="17"/>
                                        </p:tgtEl>
                                        <p:attrNameLst>
                                          <p:attrName>style.visibility</p:attrName>
                                        </p:attrNameLst>
                                      </p:cBhvr>
                                      <p:to>
                                        <p:strVal val="visible"/>
                                      </p:to>
                                    </p:set>
                                  </p:childTnLst>
                                </p:cTn>
                              </p:par>
                              <p:par>
                                <p:cTn id="39" presetID="2" presetClass="exit" presetSubtype="2" fill="hold" nodeType="withEffect">
                                  <p:stCondLst>
                                    <p:cond delay="3000"/>
                                  </p:stCondLst>
                                  <p:childTnLst>
                                    <p:anim calcmode="lin" valueType="num">
                                      <p:cBhvr additive="base">
                                        <p:cTn id="40" dur="750"/>
                                        <p:tgtEl>
                                          <p:spTgt spid="16"/>
                                        </p:tgtEl>
                                        <p:attrNameLst>
                                          <p:attrName>ppt_x</p:attrName>
                                        </p:attrNameLst>
                                      </p:cBhvr>
                                      <p:tavLst>
                                        <p:tav tm="0">
                                          <p:val>
                                            <p:strVal val="ppt_x"/>
                                          </p:val>
                                        </p:tav>
                                        <p:tav tm="100000">
                                          <p:val>
                                            <p:strVal val="1+ppt_w/2"/>
                                          </p:val>
                                        </p:tav>
                                      </p:tavLst>
                                    </p:anim>
                                    <p:anim calcmode="lin" valueType="num">
                                      <p:cBhvr additive="base">
                                        <p:cTn id="41" dur="750"/>
                                        <p:tgtEl>
                                          <p:spTgt spid="16"/>
                                        </p:tgtEl>
                                        <p:attrNameLst>
                                          <p:attrName>ppt_y</p:attrName>
                                        </p:attrNameLst>
                                      </p:cBhvr>
                                      <p:tavLst>
                                        <p:tav tm="0">
                                          <p:val>
                                            <p:strVal val="ppt_y"/>
                                          </p:val>
                                        </p:tav>
                                        <p:tav tm="100000">
                                          <p:val>
                                            <p:strVal val="ppt_y"/>
                                          </p:val>
                                        </p:tav>
                                      </p:tavLst>
                                    </p:anim>
                                    <p:set>
                                      <p:cBhvr>
                                        <p:cTn id="42" dur="1" fill="hold">
                                          <p:stCondLst>
                                            <p:cond delay="749"/>
                                          </p:stCondLst>
                                        </p:cTn>
                                        <p:tgtEl>
                                          <p:spTgt spid="16"/>
                                        </p:tgtEl>
                                        <p:attrNameLst>
                                          <p:attrName>style.visibility</p:attrName>
                                        </p:attrNameLst>
                                      </p:cBhvr>
                                      <p:to>
                                        <p:strVal val="hidden"/>
                                      </p:to>
                                    </p:set>
                                  </p:childTnLst>
                                </p:cTn>
                              </p:par>
                              <p:par>
                                <p:cTn id="43" presetID="2" presetClass="exit" presetSubtype="2" fill="hold" nodeType="withEffect">
                                  <p:stCondLst>
                                    <p:cond delay="3000"/>
                                  </p:stCondLst>
                                  <p:childTnLst>
                                    <p:anim calcmode="lin" valueType="num">
                                      <p:cBhvr additive="base">
                                        <p:cTn id="44" dur="750"/>
                                        <p:tgtEl>
                                          <p:spTgt spid="17"/>
                                        </p:tgtEl>
                                        <p:attrNameLst>
                                          <p:attrName>ppt_x</p:attrName>
                                        </p:attrNameLst>
                                      </p:cBhvr>
                                      <p:tavLst>
                                        <p:tav tm="0">
                                          <p:val>
                                            <p:strVal val="ppt_x"/>
                                          </p:val>
                                        </p:tav>
                                        <p:tav tm="100000">
                                          <p:val>
                                            <p:strVal val="1+ppt_w/2"/>
                                          </p:val>
                                        </p:tav>
                                      </p:tavLst>
                                    </p:anim>
                                    <p:anim calcmode="lin" valueType="num">
                                      <p:cBhvr additive="base">
                                        <p:cTn id="45" dur="750"/>
                                        <p:tgtEl>
                                          <p:spTgt spid="17"/>
                                        </p:tgtEl>
                                        <p:attrNameLst>
                                          <p:attrName>ppt_y</p:attrName>
                                        </p:attrNameLst>
                                      </p:cBhvr>
                                      <p:tavLst>
                                        <p:tav tm="0">
                                          <p:val>
                                            <p:strVal val="ppt_y"/>
                                          </p:val>
                                        </p:tav>
                                        <p:tav tm="100000">
                                          <p:val>
                                            <p:strVal val="ppt_y"/>
                                          </p:val>
                                        </p:tav>
                                      </p:tavLst>
                                    </p:anim>
                                    <p:set>
                                      <p:cBhvr>
                                        <p:cTn id="46" dur="1" fill="hold">
                                          <p:stCondLst>
                                            <p:cond delay="749"/>
                                          </p:stCondLst>
                                        </p:cTn>
                                        <p:tgtEl>
                                          <p:spTgt spid="17"/>
                                        </p:tgtEl>
                                        <p:attrNameLst>
                                          <p:attrName>style.visibility</p:attrName>
                                        </p:attrNameLst>
                                      </p:cBhvr>
                                      <p:to>
                                        <p:strVal val="hidden"/>
                                      </p:to>
                                    </p:set>
                                  </p:childTnLst>
                                </p:cTn>
                              </p:par>
                              <p:par>
                                <p:cTn id="47" presetID="9" presetClass="emph" presetSubtype="0" grpId="1" nodeType="withEffect">
                                  <p:stCondLst>
                                    <p:cond delay="3000"/>
                                  </p:stCondLst>
                                  <p:childTnLst>
                                    <p:set>
                                      <p:cBhvr rctx="PPT">
                                        <p:cTn id="48" dur="indefinite"/>
                                        <p:tgtEl>
                                          <p:spTgt spid="32"/>
                                        </p:tgtEl>
                                        <p:attrNameLst>
                                          <p:attrName>style.opacity</p:attrName>
                                        </p:attrNameLst>
                                      </p:cBhvr>
                                      <p:to>
                                        <p:strVal val="0.5"/>
                                      </p:to>
                                    </p:set>
                                    <p:animEffect filter="image" prLst="opacity: 0.5">
                                      <p:cBhvr rctx="IE">
                                        <p:cTn id="49" dur="indefinite"/>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withEffect">
                                  <p:stCondLst>
                                    <p:cond delay="225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2250"/>
                                  </p:stCondLst>
                                  <p:childTnLst>
                                    <p:set>
                                      <p:cBhvr>
                                        <p:cTn id="56" dur="1" fill="hold">
                                          <p:stCondLst>
                                            <p:cond delay="0"/>
                                          </p:stCondLst>
                                        </p:cTn>
                                        <p:tgtEl>
                                          <p:spTgt spid="17"/>
                                        </p:tgtEl>
                                        <p:attrNameLst>
                                          <p:attrName>style.visibility</p:attrName>
                                        </p:attrNameLst>
                                      </p:cBhvr>
                                      <p:to>
                                        <p:strVal val="visible"/>
                                      </p:to>
                                    </p:set>
                                  </p:childTnLst>
                                </p:cTn>
                              </p:par>
                              <p:par>
                                <p:cTn id="57" presetID="2" presetClass="exit" presetSubtype="2" fill="hold" nodeType="withEffect">
                                  <p:stCondLst>
                                    <p:cond delay="3000"/>
                                  </p:stCondLst>
                                  <p:childTnLst>
                                    <p:anim calcmode="lin" valueType="num">
                                      <p:cBhvr additive="base">
                                        <p:cTn id="58" dur="750"/>
                                        <p:tgtEl>
                                          <p:spTgt spid="16"/>
                                        </p:tgtEl>
                                        <p:attrNameLst>
                                          <p:attrName>ppt_x</p:attrName>
                                        </p:attrNameLst>
                                      </p:cBhvr>
                                      <p:tavLst>
                                        <p:tav tm="0">
                                          <p:val>
                                            <p:strVal val="ppt_x"/>
                                          </p:val>
                                        </p:tav>
                                        <p:tav tm="100000">
                                          <p:val>
                                            <p:strVal val="1+ppt_w/2"/>
                                          </p:val>
                                        </p:tav>
                                      </p:tavLst>
                                    </p:anim>
                                    <p:anim calcmode="lin" valueType="num">
                                      <p:cBhvr additive="base">
                                        <p:cTn id="59" dur="750"/>
                                        <p:tgtEl>
                                          <p:spTgt spid="16"/>
                                        </p:tgtEl>
                                        <p:attrNameLst>
                                          <p:attrName>ppt_y</p:attrName>
                                        </p:attrNameLst>
                                      </p:cBhvr>
                                      <p:tavLst>
                                        <p:tav tm="0">
                                          <p:val>
                                            <p:strVal val="ppt_y"/>
                                          </p:val>
                                        </p:tav>
                                        <p:tav tm="100000">
                                          <p:val>
                                            <p:strVal val="ppt_y"/>
                                          </p:val>
                                        </p:tav>
                                      </p:tavLst>
                                    </p:anim>
                                    <p:set>
                                      <p:cBhvr>
                                        <p:cTn id="60" dur="1" fill="hold">
                                          <p:stCondLst>
                                            <p:cond delay="749"/>
                                          </p:stCondLst>
                                        </p:cTn>
                                        <p:tgtEl>
                                          <p:spTgt spid="16"/>
                                        </p:tgtEl>
                                        <p:attrNameLst>
                                          <p:attrName>style.visibility</p:attrName>
                                        </p:attrNameLst>
                                      </p:cBhvr>
                                      <p:to>
                                        <p:strVal val="hidden"/>
                                      </p:to>
                                    </p:set>
                                  </p:childTnLst>
                                </p:cTn>
                              </p:par>
                              <p:par>
                                <p:cTn id="61" presetID="2" presetClass="exit" presetSubtype="2" fill="hold" nodeType="withEffect">
                                  <p:stCondLst>
                                    <p:cond delay="3000"/>
                                  </p:stCondLst>
                                  <p:childTnLst>
                                    <p:anim calcmode="lin" valueType="num">
                                      <p:cBhvr additive="base">
                                        <p:cTn id="62" dur="750"/>
                                        <p:tgtEl>
                                          <p:spTgt spid="17"/>
                                        </p:tgtEl>
                                        <p:attrNameLst>
                                          <p:attrName>ppt_x</p:attrName>
                                        </p:attrNameLst>
                                      </p:cBhvr>
                                      <p:tavLst>
                                        <p:tav tm="0">
                                          <p:val>
                                            <p:strVal val="ppt_x"/>
                                          </p:val>
                                        </p:tav>
                                        <p:tav tm="100000">
                                          <p:val>
                                            <p:strVal val="1+ppt_w/2"/>
                                          </p:val>
                                        </p:tav>
                                      </p:tavLst>
                                    </p:anim>
                                    <p:anim calcmode="lin" valueType="num">
                                      <p:cBhvr additive="base">
                                        <p:cTn id="63" dur="750"/>
                                        <p:tgtEl>
                                          <p:spTgt spid="17"/>
                                        </p:tgtEl>
                                        <p:attrNameLst>
                                          <p:attrName>ppt_y</p:attrName>
                                        </p:attrNameLst>
                                      </p:cBhvr>
                                      <p:tavLst>
                                        <p:tav tm="0">
                                          <p:val>
                                            <p:strVal val="ppt_y"/>
                                          </p:val>
                                        </p:tav>
                                        <p:tav tm="100000">
                                          <p:val>
                                            <p:strVal val="ppt_y"/>
                                          </p:val>
                                        </p:tav>
                                      </p:tavLst>
                                    </p:anim>
                                    <p:set>
                                      <p:cBhvr>
                                        <p:cTn id="64" dur="1" fill="hold">
                                          <p:stCondLst>
                                            <p:cond delay="749"/>
                                          </p:stCondLst>
                                        </p:cTn>
                                        <p:tgtEl>
                                          <p:spTgt spid="17"/>
                                        </p:tgtEl>
                                        <p:attrNameLst>
                                          <p:attrName>style.visibility</p:attrName>
                                        </p:attrNameLst>
                                      </p:cBhvr>
                                      <p:to>
                                        <p:strVal val="hidden"/>
                                      </p:to>
                                    </p:set>
                                  </p:childTnLst>
                                </p:cTn>
                              </p:par>
                              <p:par>
                                <p:cTn id="65" presetID="9" presetClass="emph" presetSubtype="0" grpId="1" nodeType="withEffect">
                                  <p:stCondLst>
                                    <p:cond delay="3000"/>
                                  </p:stCondLst>
                                  <p:childTnLst>
                                    <p:set>
                                      <p:cBhvr rctx="PPT">
                                        <p:cTn id="66" dur="indefinite"/>
                                        <p:tgtEl>
                                          <p:spTgt spid="33"/>
                                        </p:tgtEl>
                                        <p:attrNameLst>
                                          <p:attrName>style.opacity</p:attrName>
                                        </p:attrNameLst>
                                      </p:cBhvr>
                                      <p:to>
                                        <p:strVal val="0.5"/>
                                      </p:to>
                                    </p:set>
                                    <p:animEffect filter="image" prLst="opacity: 0.5">
                                      <p:cBhvr rctx="IE">
                                        <p:cTn id="67" dur="indefinite"/>
                                        <p:tgtEl>
                                          <p:spTgt spid="33"/>
                                        </p:tgtEl>
                                      </p:cBhvr>
                                    </p:animEffect>
                                  </p:childTnLst>
                                  <p:subTnLst>
                                    <p:audio>
                                      <p:cMediaNode>
                                        <p:cTn display="0" masterRel="sameClick">
                                          <p:stCondLst>
                                            <p:cond evt="begin" delay="0">
                                              <p:tn val="65"/>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5"/>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lang="en-US" sz="4000" dirty="0">
                <a:solidFill>
                  <a:srgbClr val="C00000"/>
                </a:solidFill>
                <a:latin typeface="Times New Roman" panose="02020603050405020304" pitchFamily="18" charset="0"/>
                <a:cs typeface="Times New Roman" panose="02020603050405020304" pitchFamily="18" charset="0"/>
              </a:rPr>
              <a:t>h</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áo</a:t>
            </a:r>
            <a:r>
              <a:rPr kumimoji="0" lang="en-US" sz="4000" b="0"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hức</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rộn</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ràng</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tấp</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nập</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hát</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09653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afterEffect">
                                  <p:stCondLst>
                                    <p:cond delay="0"/>
                                  </p:stCondLst>
                                  <p:childTnLst>
                                    <p:set>
                                      <p:cBhvr rctx="PPT">
                                        <p:cTn id="6" dur="indefinite"/>
                                        <p:tgtEl>
                                          <p:spTgt spid="29"/>
                                        </p:tgtEl>
                                        <p:attrNameLst>
                                          <p:attrName>style.opacity</p:attrName>
                                        </p:attrNameLst>
                                      </p:cBhvr>
                                      <p:to>
                                        <p:strVal val="0.5"/>
                                      </p:to>
                                    </p:set>
                                    <p:animEffect filter="image" prLst="opacity: 0.5">
                                      <p:cBhvr rctx="IE">
                                        <p:cTn id="7" dur="indefinite"/>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yeahtWAV.wav"/>
                                        </p:tgtEl>
                                      </p:cMediaNode>
                                    </p:audio>
                                  </p:subTnLst>
                                </p:cTn>
                              </p:par>
                              <p:par>
                                <p:cTn id="8" presetID="9" presetClass="emph" presetSubtype="0" grpId="0" nodeType="withEffect">
                                  <p:stCondLst>
                                    <p:cond delay="0"/>
                                  </p:stCondLst>
                                  <p:childTnLst>
                                    <p:set>
                                      <p:cBhvr rctx="PPT">
                                        <p:cTn id="9" dur="indefinite"/>
                                        <p:tgtEl>
                                          <p:spTgt spid="32"/>
                                        </p:tgtEl>
                                        <p:attrNameLst>
                                          <p:attrName>style.opacity</p:attrName>
                                        </p:attrNameLst>
                                      </p:cBhvr>
                                      <p:to>
                                        <p:strVal val="0.5"/>
                                      </p:to>
                                    </p:set>
                                    <p:animEffect filter="image" prLst="opacity: 0.5">
                                      <p:cBhvr rctx="IE">
                                        <p:cTn id="10" dur="indefinite"/>
                                        <p:tgtEl>
                                          <p:spTgt spid="32"/>
                                        </p:tgtEl>
                                      </p:cBhvr>
                                    </p:animEffect>
                                  </p:childTnLst>
                                </p:cTn>
                              </p:par>
                              <p:par>
                                <p:cTn id="11" presetID="9" presetClass="emph" presetSubtype="0" grpId="0" nodeType="withEffect">
                                  <p:stCondLst>
                                    <p:cond delay="0"/>
                                  </p:stCondLst>
                                  <p:childTnLst>
                                    <p:set>
                                      <p:cBhvr rctx="PPT">
                                        <p:cTn id="12" dur="indefinite"/>
                                        <p:tgtEl>
                                          <p:spTgt spid="33"/>
                                        </p:tgtEl>
                                        <p:attrNameLst>
                                          <p:attrName>style.opacity</p:attrName>
                                        </p:attrNameLst>
                                      </p:cBhvr>
                                      <p:to>
                                        <p:strVal val="0.5"/>
                                      </p:to>
                                    </p:set>
                                    <p:animEffect filter="image" prLst="opacity: 0.5">
                                      <p:cBhvr rctx="IE">
                                        <p:cTn id="13" dur="indefinite"/>
                                        <p:tgtEl>
                                          <p:spTgt spid="33"/>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withEffect">
                                  <p:stCondLst>
                                    <p:cond delay="225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2250"/>
                                  </p:stCondLst>
                                  <p:childTnLst>
                                    <p:set>
                                      <p:cBhvr>
                                        <p:cTn id="20" dur="1" fill="hold">
                                          <p:stCondLst>
                                            <p:cond delay="0"/>
                                          </p:stCondLst>
                                        </p:cTn>
                                        <p:tgtEl>
                                          <p:spTgt spid="17"/>
                                        </p:tgtEl>
                                        <p:attrNameLst>
                                          <p:attrName>style.visibility</p:attrName>
                                        </p:attrNameLst>
                                      </p:cBhvr>
                                      <p:to>
                                        <p:strVal val="visible"/>
                                      </p:to>
                                    </p:set>
                                  </p:childTnLst>
                                </p:cTn>
                              </p:par>
                              <p:par>
                                <p:cTn id="21" presetID="2" presetClass="exit" presetSubtype="2" fill="hold" nodeType="withEffect">
                                  <p:stCondLst>
                                    <p:cond delay="3000"/>
                                  </p:stCondLst>
                                  <p:childTnLst>
                                    <p:anim calcmode="lin" valueType="num">
                                      <p:cBhvr additive="base">
                                        <p:cTn id="22" dur="750"/>
                                        <p:tgtEl>
                                          <p:spTgt spid="16"/>
                                        </p:tgtEl>
                                        <p:attrNameLst>
                                          <p:attrName>ppt_x</p:attrName>
                                        </p:attrNameLst>
                                      </p:cBhvr>
                                      <p:tavLst>
                                        <p:tav tm="0">
                                          <p:val>
                                            <p:strVal val="ppt_x"/>
                                          </p:val>
                                        </p:tav>
                                        <p:tav tm="100000">
                                          <p:val>
                                            <p:strVal val="1+ppt_w/2"/>
                                          </p:val>
                                        </p:tav>
                                      </p:tavLst>
                                    </p:anim>
                                    <p:anim calcmode="lin" valueType="num">
                                      <p:cBhvr additive="base">
                                        <p:cTn id="23" dur="750"/>
                                        <p:tgtEl>
                                          <p:spTgt spid="16"/>
                                        </p:tgtEl>
                                        <p:attrNameLst>
                                          <p:attrName>ppt_y</p:attrName>
                                        </p:attrNameLst>
                                      </p:cBhvr>
                                      <p:tavLst>
                                        <p:tav tm="0">
                                          <p:val>
                                            <p:strVal val="ppt_y"/>
                                          </p:val>
                                        </p:tav>
                                        <p:tav tm="100000">
                                          <p:val>
                                            <p:strVal val="ppt_y"/>
                                          </p:val>
                                        </p:tav>
                                      </p:tavLst>
                                    </p:anim>
                                    <p:set>
                                      <p:cBhvr>
                                        <p:cTn id="24" dur="1" fill="hold">
                                          <p:stCondLst>
                                            <p:cond delay="749"/>
                                          </p:stCondLst>
                                        </p:cTn>
                                        <p:tgtEl>
                                          <p:spTgt spid="16"/>
                                        </p:tgtEl>
                                        <p:attrNameLst>
                                          <p:attrName>style.visibility</p:attrName>
                                        </p:attrNameLst>
                                      </p:cBhvr>
                                      <p:to>
                                        <p:strVal val="hidden"/>
                                      </p:to>
                                    </p:set>
                                  </p:childTnLst>
                                </p:cTn>
                              </p:par>
                              <p:par>
                                <p:cTn id="25" presetID="2" presetClass="exit" presetSubtype="2" fill="hold" nodeType="withEffect">
                                  <p:stCondLst>
                                    <p:cond delay="3000"/>
                                  </p:stCondLst>
                                  <p:childTnLst>
                                    <p:anim calcmode="lin" valueType="num">
                                      <p:cBhvr additive="base">
                                        <p:cTn id="26" dur="750"/>
                                        <p:tgtEl>
                                          <p:spTgt spid="17"/>
                                        </p:tgtEl>
                                        <p:attrNameLst>
                                          <p:attrName>ppt_x</p:attrName>
                                        </p:attrNameLst>
                                      </p:cBhvr>
                                      <p:tavLst>
                                        <p:tav tm="0">
                                          <p:val>
                                            <p:strVal val="ppt_x"/>
                                          </p:val>
                                        </p:tav>
                                        <p:tav tm="100000">
                                          <p:val>
                                            <p:strVal val="1+ppt_w/2"/>
                                          </p:val>
                                        </p:tav>
                                      </p:tavLst>
                                    </p:anim>
                                    <p:anim calcmode="lin" valueType="num">
                                      <p:cBhvr additive="base">
                                        <p:cTn id="27" dur="750"/>
                                        <p:tgtEl>
                                          <p:spTgt spid="17"/>
                                        </p:tgtEl>
                                        <p:attrNameLst>
                                          <p:attrName>ppt_y</p:attrName>
                                        </p:attrNameLst>
                                      </p:cBhvr>
                                      <p:tavLst>
                                        <p:tav tm="0">
                                          <p:val>
                                            <p:strVal val="ppt_y"/>
                                          </p:val>
                                        </p:tav>
                                        <p:tav tm="100000">
                                          <p:val>
                                            <p:strVal val="ppt_y"/>
                                          </p:val>
                                        </p:tav>
                                      </p:tavLst>
                                    </p:anim>
                                    <p:set>
                                      <p:cBhvr>
                                        <p:cTn id="28" dur="1" fill="hold">
                                          <p:stCondLst>
                                            <p:cond delay="749"/>
                                          </p:stCondLst>
                                        </p:cTn>
                                        <p:tgtEl>
                                          <p:spTgt spid="17"/>
                                        </p:tgtEl>
                                        <p:attrNameLst>
                                          <p:attrName>style.visibility</p:attrName>
                                        </p:attrNameLst>
                                      </p:cBhvr>
                                      <p:to>
                                        <p:strVal val="hidden"/>
                                      </p:to>
                                    </p:set>
                                  </p:childTnLst>
                                </p:cTn>
                              </p:par>
                              <p:par>
                                <p:cTn id="29" presetID="9" presetClass="emph" presetSubtype="0" grpId="1" nodeType="withEffect">
                                  <p:stCondLst>
                                    <p:cond delay="3000"/>
                                  </p:stCondLst>
                                  <p:childTnLst>
                                    <p:set>
                                      <p:cBhvr rctx="PPT">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225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2250"/>
                                  </p:stCondLst>
                                  <p:childTnLst>
                                    <p:set>
                                      <p:cBhvr>
                                        <p:cTn id="38" dur="1" fill="hold">
                                          <p:stCondLst>
                                            <p:cond delay="0"/>
                                          </p:stCondLst>
                                        </p:cTn>
                                        <p:tgtEl>
                                          <p:spTgt spid="17"/>
                                        </p:tgtEl>
                                        <p:attrNameLst>
                                          <p:attrName>style.visibility</p:attrName>
                                        </p:attrNameLst>
                                      </p:cBhvr>
                                      <p:to>
                                        <p:strVal val="visible"/>
                                      </p:to>
                                    </p:set>
                                  </p:childTnLst>
                                </p:cTn>
                              </p:par>
                              <p:par>
                                <p:cTn id="39" presetID="2" presetClass="exit" presetSubtype="2" fill="hold" nodeType="withEffect">
                                  <p:stCondLst>
                                    <p:cond delay="3000"/>
                                  </p:stCondLst>
                                  <p:childTnLst>
                                    <p:anim calcmode="lin" valueType="num">
                                      <p:cBhvr additive="base">
                                        <p:cTn id="40" dur="750"/>
                                        <p:tgtEl>
                                          <p:spTgt spid="16"/>
                                        </p:tgtEl>
                                        <p:attrNameLst>
                                          <p:attrName>ppt_x</p:attrName>
                                        </p:attrNameLst>
                                      </p:cBhvr>
                                      <p:tavLst>
                                        <p:tav tm="0">
                                          <p:val>
                                            <p:strVal val="ppt_x"/>
                                          </p:val>
                                        </p:tav>
                                        <p:tav tm="100000">
                                          <p:val>
                                            <p:strVal val="1+ppt_w/2"/>
                                          </p:val>
                                        </p:tav>
                                      </p:tavLst>
                                    </p:anim>
                                    <p:anim calcmode="lin" valueType="num">
                                      <p:cBhvr additive="base">
                                        <p:cTn id="41" dur="750"/>
                                        <p:tgtEl>
                                          <p:spTgt spid="16"/>
                                        </p:tgtEl>
                                        <p:attrNameLst>
                                          <p:attrName>ppt_y</p:attrName>
                                        </p:attrNameLst>
                                      </p:cBhvr>
                                      <p:tavLst>
                                        <p:tav tm="0">
                                          <p:val>
                                            <p:strVal val="ppt_y"/>
                                          </p:val>
                                        </p:tav>
                                        <p:tav tm="100000">
                                          <p:val>
                                            <p:strVal val="ppt_y"/>
                                          </p:val>
                                        </p:tav>
                                      </p:tavLst>
                                    </p:anim>
                                    <p:set>
                                      <p:cBhvr>
                                        <p:cTn id="42" dur="1" fill="hold">
                                          <p:stCondLst>
                                            <p:cond delay="749"/>
                                          </p:stCondLst>
                                        </p:cTn>
                                        <p:tgtEl>
                                          <p:spTgt spid="16"/>
                                        </p:tgtEl>
                                        <p:attrNameLst>
                                          <p:attrName>style.visibility</p:attrName>
                                        </p:attrNameLst>
                                      </p:cBhvr>
                                      <p:to>
                                        <p:strVal val="hidden"/>
                                      </p:to>
                                    </p:set>
                                  </p:childTnLst>
                                </p:cTn>
                              </p:par>
                              <p:par>
                                <p:cTn id="43" presetID="2" presetClass="exit" presetSubtype="2" fill="hold" nodeType="withEffect">
                                  <p:stCondLst>
                                    <p:cond delay="3000"/>
                                  </p:stCondLst>
                                  <p:childTnLst>
                                    <p:anim calcmode="lin" valueType="num">
                                      <p:cBhvr additive="base">
                                        <p:cTn id="44" dur="750"/>
                                        <p:tgtEl>
                                          <p:spTgt spid="17"/>
                                        </p:tgtEl>
                                        <p:attrNameLst>
                                          <p:attrName>ppt_x</p:attrName>
                                        </p:attrNameLst>
                                      </p:cBhvr>
                                      <p:tavLst>
                                        <p:tav tm="0">
                                          <p:val>
                                            <p:strVal val="ppt_x"/>
                                          </p:val>
                                        </p:tav>
                                        <p:tav tm="100000">
                                          <p:val>
                                            <p:strVal val="1+ppt_w/2"/>
                                          </p:val>
                                        </p:tav>
                                      </p:tavLst>
                                    </p:anim>
                                    <p:anim calcmode="lin" valueType="num">
                                      <p:cBhvr additive="base">
                                        <p:cTn id="45" dur="750"/>
                                        <p:tgtEl>
                                          <p:spTgt spid="17"/>
                                        </p:tgtEl>
                                        <p:attrNameLst>
                                          <p:attrName>ppt_y</p:attrName>
                                        </p:attrNameLst>
                                      </p:cBhvr>
                                      <p:tavLst>
                                        <p:tav tm="0">
                                          <p:val>
                                            <p:strVal val="ppt_y"/>
                                          </p:val>
                                        </p:tav>
                                        <p:tav tm="100000">
                                          <p:val>
                                            <p:strVal val="ppt_y"/>
                                          </p:val>
                                        </p:tav>
                                      </p:tavLst>
                                    </p:anim>
                                    <p:set>
                                      <p:cBhvr>
                                        <p:cTn id="46" dur="1" fill="hold">
                                          <p:stCondLst>
                                            <p:cond delay="749"/>
                                          </p:stCondLst>
                                        </p:cTn>
                                        <p:tgtEl>
                                          <p:spTgt spid="17"/>
                                        </p:tgtEl>
                                        <p:attrNameLst>
                                          <p:attrName>style.visibility</p:attrName>
                                        </p:attrNameLst>
                                      </p:cBhvr>
                                      <p:to>
                                        <p:strVal val="hidden"/>
                                      </p:to>
                                    </p:set>
                                  </p:childTnLst>
                                </p:cTn>
                              </p:par>
                              <p:par>
                                <p:cTn id="47" presetID="9" presetClass="emph" presetSubtype="0" grpId="1" nodeType="withEffect">
                                  <p:stCondLst>
                                    <p:cond delay="3000"/>
                                  </p:stCondLst>
                                  <p:childTnLst>
                                    <p:set>
                                      <p:cBhvr rctx="PPT">
                                        <p:cTn id="48" dur="indefinite"/>
                                        <p:tgtEl>
                                          <p:spTgt spid="32"/>
                                        </p:tgtEl>
                                        <p:attrNameLst>
                                          <p:attrName>style.opacity</p:attrName>
                                        </p:attrNameLst>
                                      </p:cBhvr>
                                      <p:to>
                                        <p:strVal val="0.5"/>
                                      </p:to>
                                    </p:set>
                                    <p:animEffect filter="image" prLst="opacity: 0.5">
                                      <p:cBhvr rctx="IE">
                                        <p:cTn id="49" dur="indefinite"/>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withEffect">
                                  <p:stCondLst>
                                    <p:cond delay="225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2250"/>
                                  </p:stCondLst>
                                  <p:childTnLst>
                                    <p:set>
                                      <p:cBhvr>
                                        <p:cTn id="56" dur="1" fill="hold">
                                          <p:stCondLst>
                                            <p:cond delay="0"/>
                                          </p:stCondLst>
                                        </p:cTn>
                                        <p:tgtEl>
                                          <p:spTgt spid="17"/>
                                        </p:tgtEl>
                                        <p:attrNameLst>
                                          <p:attrName>style.visibility</p:attrName>
                                        </p:attrNameLst>
                                      </p:cBhvr>
                                      <p:to>
                                        <p:strVal val="visible"/>
                                      </p:to>
                                    </p:set>
                                  </p:childTnLst>
                                </p:cTn>
                              </p:par>
                              <p:par>
                                <p:cTn id="57" presetID="2" presetClass="exit" presetSubtype="2" fill="hold" nodeType="withEffect">
                                  <p:stCondLst>
                                    <p:cond delay="3000"/>
                                  </p:stCondLst>
                                  <p:childTnLst>
                                    <p:anim calcmode="lin" valueType="num">
                                      <p:cBhvr additive="base">
                                        <p:cTn id="58" dur="750"/>
                                        <p:tgtEl>
                                          <p:spTgt spid="16"/>
                                        </p:tgtEl>
                                        <p:attrNameLst>
                                          <p:attrName>ppt_x</p:attrName>
                                        </p:attrNameLst>
                                      </p:cBhvr>
                                      <p:tavLst>
                                        <p:tav tm="0">
                                          <p:val>
                                            <p:strVal val="ppt_x"/>
                                          </p:val>
                                        </p:tav>
                                        <p:tav tm="100000">
                                          <p:val>
                                            <p:strVal val="1+ppt_w/2"/>
                                          </p:val>
                                        </p:tav>
                                      </p:tavLst>
                                    </p:anim>
                                    <p:anim calcmode="lin" valueType="num">
                                      <p:cBhvr additive="base">
                                        <p:cTn id="59" dur="750"/>
                                        <p:tgtEl>
                                          <p:spTgt spid="16"/>
                                        </p:tgtEl>
                                        <p:attrNameLst>
                                          <p:attrName>ppt_y</p:attrName>
                                        </p:attrNameLst>
                                      </p:cBhvr>
                                      <p:tavLst>
                                        <p:tav tm="0">
                                          <p:val>
                                            <p:strVal val="ppt_y"/>
                                          </p:val>
                                        </p:tav>
                                        <p:tav tm="100000">
                                          <p:val>
                                            <p:strVal val="ppt_y"/>
                                          </p:val>
                                        </p:tav>
                                      </p:tavLst>
                                    </p:anim>
                                    <p:set>
                                      <p:cBhvr>
                                        <p:cTn id="60" dur="1" fill="hold">
                                          <p:stCondLst>
                                            <p:cond delay="749"/>
                                          </p:stCondLst>
                                        </p:cTn>
                                        <p:tgtEl>
                                          <p:spTgt spid="16"/>
                                        </p:tgtEl>
                                        <p:attrNameLst>
                                          <p:attrName>style.visibility</p:attrName>
                                        </p:attrNameLst>
                                      </p:cBhvr>
                                      <p:to>
                                        <p:strVal val="hidden"/>
                                      </p:to>
                                    </p:set>
                                  </p:childTnLst>
                                </p:cTn>
                              </p:par>
                              <p:par>
                                <p:cTn id="61" presetID="2" presetClass="exit" presetSubtype="2" fill="hold" nodeType="withEffect">
                                  <p:stCondLst>
                                    <p:cond delay="3000"/>
                                  </p:stCondLst>
                                  <p:childTnLst>
                                    <p:anim calcmode="lin" valueType="num">
                                      <p:cBhvr additive="base">
                                        <p:cTn id="62" dur="750"/>
                                        <p:tgtEl>
                                          <p:spTgt spid="17"/>
                                        </p:tgtEl>
                                        <p:attrNameLst>
                                          <p:attrName>ppt_x</p:attrName>
                                        </p:attrNameLst>
                                      </p:cBhvr>
                                      <p:tavLst>
                                        <p:tav tm="0">
                                          <p:val>
                                            <p:strVal val="ppt_x"/>
                                          </p:val>
                                        </p:tav>
                                        <p:tav tm="100000">
                                          <p:val>
                                            <p:strVal val="1+ppt_w/2"/>
                                          </p:val>
                                        </p:tav>
                                      </p:tavLst>
                                    </p:anim>
                                    <p:anim calcmode="lin" valueType="num">
                                      <p:cBhvr additive="base">
                                        <p:cTn id="63" dur="750"/>
                                        <p:tgtEl>
                                          <p:spTgt spid="17"/>
                                        </p:tgtEl>
                                        <p:attrNameLst>
                                          <p:attrName>ppt_y</p:attrName>
                                        </p:attrNameLst>
                                      </p:cBhvr>
                                      <p:tavLst>
                                        <p:tav tm="0">
                                          <p:val>
                                            <p:strVal val="ppt_y"/>
                                          </p:val>
                                        </p:tav>
                                        <p:tav tm="100000">
                                          <p:val>
                                            <p:strVal val="ppt_y"/>
                                          </p:val>
                                        </p:tav>
                                      </p:tavLst>
                                    </p:anim>
                                    <p:set>
                                      <p:cBhvr>
                                        <p:cTn id="64" dur="1" fill="hold">
                                          <p:stCondLst>
                                            <p:cond delay="749"/>
                                          </p:stCondLst>
                                        </p:cTn>
                                        <p:tgtEl>
                                          <p:spTgt spid="17"/>
                                        </p:tgtEl>
                                        <p:attrNameLst>
                                          <p:attrName>style.visibility</p:attrName>
                                        </p:attrNameLst>
                                      </p:cBhvr>
                                      <p:to>
                                        <p:strVal val="hidden"/>
                                      </p:to>
                                    </p:set>
                                  </p:childTnLst>
                                </p:cTn>
                              </p:par>
                              <p:par>
                                <p:cTn id="65" presetID="9" presetClass="emph" presetSubtype="0" grpId="1" nodeType="withEffect">
                                  <p:stCondLst>
                                    <p:cond delay="3000"/>
                                  </p:stCondLst>
                                  <p:childTnLst>
                                    <p:set>
                                      <p:cBhvr rctx="PPT">
                                        <p:cTn id="66" dur="indefinite"/>
                                        <p:tgtEl>
                                          <p:spTgt spid="33"/>
                                        </p:tgtEl>
                                        <p:attrNameLst>
                                          <p:attrName>style.opacity</p:attrName>
                                        </p:attrNameLst>
                                      </p:cBhvr>
                                      <p:to>
                                        <p:strVal val="0.5"/>
                                      </p:to>
                                    </p:set>
                                    <p:animEffect filter="image" prLst="opacity: 0.5">
                                      <p:cBhvr rctx="IE">
                                        <p:cTn id="67" dur="indefinite"/>
                                        <p:tgtEl>
                                          <p:spTgt spid="33"/>
                                        </p:tgtEl>
                                      </p:cBhvr>
                                    </p:animEffect>
                                  </p:childTnLst>
                                  <p:subTnLst>
                                    <p:audio>
                                      <p:cMediaNode>
                                        <p:cTn display="0" masterRel="sameClick">
                                          <p:stCondLst>
                                            <p:cond evt="begin" delay="0">
                                              <p:tn val="65"/>
                                            </p:cond>
                                          </p:stCondLst>
                                          <p:endCondLst>
                                            <p:cond evt="onStopAudio" delay="0">
                                              <p:tgtEl>
                                                <p:sldTgt/>
                                              </p:tgtEl>
                                            </p:cond>
                                          </p:endCondLst>
                                        </p:cTn>
                                        <p:tgtEl>
                                          <p:sndTgt r:embed="rId4" name="incorrecWAV.wav"/>
                                        </p:tgtEl>
                                      </p:cMediaNode>
                                    </p:audio>
                                  </p:sub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16A62-C3DC-CB08-672F-ED60246B13A9}"/>
              </a:ext>
            </a:extLst>
          </p:cNvPr>
          <p:cNvSpPr txBox="1"/>
          <p:nvPr/>
        </p:nvSpPr>
        <p:spPr>
          <a:xfrm>
            <a:off x="1581150" y="2105025"/>
            <a:ext cx="9153525" cy="1938992"/>
          </a:xfrm>
          <a:prstGeom prst="rect">
            <a:avLst/>
          </a:prstGeom>
          <a:noFill/>
        </p:spPr>
        <p:txBody>
          <a:bodyPr wrap="square" rtlCol="0">
            <a:spAutoFit/>
          </a:bodyPr>
          <a:lstStyle/>
          <a:p>
            <a:pPr algn="ctr"/>
            <a:r>
              <a:rPr lang="en-US" sz="3400" b="1" dirty="0">
                <a:solidFill>
                  <a:srgbClr val="0070C0"/>
                </a:solidFill>
                <a:latin typeface="Times New Roman" panose="02020603050405020304" pitchFamily="18" charset="0"/>
                <a:cs typeface="Times New Roman" panose="02020603050405020304" pitchFamily="18" charset="0"/>
              </a:rPr>
              <a:t>VẬN DỤNG:</a:t>
            </a:r>
          </a:p>
          <a:p>
            <a:r>
              <a:rPr lang="nl-NL" sz="3400" b="1" dirty="0">
                <a:solidFill>
                  <a:srgbClr val="0070C0"/>
                </a:solidFill>
                <a:effectLst/>
                <a:latin typeface="Times New Roman" panose="02020603050405020304" pitchFamily="18" charset="0"/>
                <a:ea typeface="Times New Roman" panose="02020603050405020304" pitchFamily="18" charset="0"/>
              </a:rPr>
              <a:t>Sưu tầm tranh, ảnh, bài thơ, ... về Bác Hồ (qua sách báo, Internet, ...</a:t>
            </a:r>
            <a:endParaRPr lang="en-US" sz="3400" b="1" dirty="0">
              <a:solidFill>
                <a:srgbClr val="0070C0"/>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69925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grpSp>
        <p:nvGrpSpPr>
          <p:cNvPr id="6" name="组合 19">
            <a:extLst>
              <a:ext uri="{FF2B5EF4-FFF2-40B4-BE49-F238E27FC236}">
                <a16:creationId xmlns:a16="http://schemas.microsoft.com/office/drawing/2014/main" id="{26152B59-2BE7-4B3E-A51D-55C8272BC2BE}"/>
              </a:ext>
            </a:extLst>
          </p:cNvPr>
          <p:cNvGrpSpPr/>
          <p:nvPr/>
        </p:nvGrpSpPr>
        <p:grpSpPr>
          <a:xfrm>
            <a:off x="965200" y="583981"/>
            <a:ext cx="10261600" cy="2452411"/>
            <a:chOff x="692006" y="116442"/>
            <a:chExt cx="11176173" cy="2919244"/>
          </a:xfrm>
        </p:grpSpPr>
        <p:sp>
          <p:nvSpPr>
            <p:cNvPr id="7" name="矩形 16">
              <a:extLst>
                <a:ext uri="{FF2B5EF4-FFF2-40B4-BE49-F238E27FC236}">
                  <a16:creationId xmlns:a16="http://schemas.microsoft.com/office/drawing/2014/main" id="{DA23C05F-37FB-4380-85CF-BCA29E74E5F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16">
              <a:extLst>
                <a:ext uri="{FF2B5EF4-FFF2-40B4-BE49-F238E27FC236}">
                  <a16:creationId xmlns:a16="http://schemas.microsoft.com/office/drawing/2014/main" id="{3DFCF453-C993-4AD2-A89B-E5B132130D8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15">
            <a:extLst>
              <a:ext uri="{FF2B5EF4-FFF2-40B4-BE49-F238E27FC236}">
                <a16:creationId xmlns:a16="http://schemas.microsoft.com/office/drawing/2014/main" id="{651C05E5-2524-479E-A81F-1F47216A8651}"/>
              </a:ext>
            </a:extLst>
          </p:cNvPr>
          <p:cNvSpPr txBox="1"/>
          <p:nvPr/>
        </p:nvSpPr>
        <p:spPr>
          <a:xfrm>
            <a:off x="1906472" y="1427180"/>
            <a:ext cx="9632778" cy="99719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rPr>
              <a:t>TẠM BIỆT VÀ HẸN GẶP LẠI</a:t>
            </a:r>
            <a:endParaRPr kumimoji="0" lang="zh-CN" altLang="en-US"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endParaRPr>
          </a:p>
        </p:txBody>
      </p:sp>
    </p:spTree>
    <p:custDataLst>
      <p:tags r:id="rId1"/>
    </p:custDataLst>
    <p:extLst>
      <p:ext uri="{BB962C8B-B14F-4D97-AF65-F5344CB8AC3E}">
        <p14:creationId xmlns:p14="http://schemas.microsoft.com/office/powerpoint/2010/main" val="27039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8" name="Picture 7">
            <a:extLst>
              <a:ext uri="{FF2B5EF4-FFF2-40B4-BE49-F238E27FC236}">
                <a16:creationId xmlns:a16="http://schemas.microsoft.com/office/drawing/2014/main" id="{EF6CE34A-1E7E-4D08-9972-B302F693A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872" y="3005819"/>
            <a:ext cx="5882998" cy="1475395"/>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410608-0224-B65E-B9E6-A247C0759DFC}"/>
              </a:ext>
            </a:extLst>
          </p:cNvPr>
          <p:cNvSpPr/>
          <p:nvPr/>
        </p:nvSpPr>
        <p:spPr>
          <a:xfrm>
            <a:off x="785812" y="352425"/>
            <a:ext cx="10620375"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20000"/>
              </a:lnSpc>
            </a:pPr>
            <a:endParaRPr lang="en-US"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D8E8DDF2-56D2-BD06-97D2-019ADD0E0E6B}"/>
              </a:ext>
            </a:extLst>
          </p:cNvPr>
          <p:cNvSpPr txBox="1"/>
          <p:nvPr/>
        </p:nvSpPr>
        <p:spPr>
          <a:xfrm>
            <a:off x="2847975" y="1790700"/>
            <a:ext cx="7515225" cy="984885"/>
          </a:xfrm>
          <a:prstGeom prst="rect">
            <a:avLst/>
          </a:prstGeom>
          <a:noFill/>
        </p:spPr>
        <p:txBody>
          <a:bodyPr wrap="square" rtlCol="0">
            <a:spAutoFit/>
          </a:bodyPr>
          <a:lstStyle/>
          <a:p>
            <a:r>
              <a:rPr lang="nl-NL" sz="4000" b="1" dirty="0">
                <a:effectLst/>
                <a:latin typeface="Times New Roman" panose="02020603050405020304" pitchFamily="18" charset="0"/>
                <a:ea typeface="Times New Roman" panose="02020603050405020304" pitchFamily="18" charset="0"/>
              </a:rPr>
              <a:t>Đọc bài: “Cùng Bác qua suối” </a:t>
            </a:r>
            <a:endParaRPr lang="en-US" sz="3600" b="1" dirty="0">
              <a:effectLst/>
              <a:latin typeface="Times New Roman" panose="02020603050405020304" pitchFamily="18" charset="0"/>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0DF39BDD-122E-C124-9860-13A731B65851}"/>
              </a:ext>
            </a:extLst>
          </p:cNvPr>
          <p:cNvSpPr txBox="1"/>
          <p:nvPr/>
        </p:nvSpPr>
        <p:spPr>
          <a:xfrm>
            <a:off x="1466850" y="2775585"/>
            <a:ext cx="9391649" cy="861774"/>
          </a:xfrm>
          <a:prstGeom prst="rect">
            <a:avLst/>
          </a:prstGeom>
          <a:noFill/>
        </p:spPr>
        <p:txBody>
          <a:bodyPr wrap="square" rtlCol="0">
            <a:spAutoFit/>
          </a:bodyPr>
          <a:lstStyle/>
          <a:p>
            <a:r>
              <a:rPr lang="en-US" sz="3200" b="1" i="1" dirty="0" err="1">
                <a:effectLst/>
                <a:latin typeface="Times New Roman" panose="02020603050405020304" pitchFamily="18" charset="0"/>
                <a:ea typeface="Times New Roman" panose="02020603050405020304" pitchFamily="18" charset="0"/>
              </a:rPr>
              <a:t>Câu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chuyện</a:t>
            </a:r>
            <a:r>
              <a:rPr lang="en-US" sz="3200" b="1" i="1" dirty="0">
                <a:effectLst/>
                <a:latin typeface="Times New Roman" panose="02020603050405020304" pitchFamily="18" charset="0"/>
                <a:ea typeface="Times New Roman" panose="02020603050405020304" pitchFamily="18" charset="0"/>
              </a:rPr>
              <a:t> </a:t>
            </a:r>
            <a:r>
              <a:rPr lang="nl-NL" sz="3200" b="1" i="1" dirty="0">
                <a:effectLst/>
                <a:latin typeface="Times New Roman" panose="02020603050405020304" pitchFamily="18" charset="0"/>
                <a:ea typeface="Times New Roman" panose="02020603050405020304" pitchFamily="18" charset="0"/>
              </a:rPr>
              <a:t>cho thấy những phẩm chất nào của Bác?</a:t>
            </a:r>
            <a:endParaRPr lang="en-US" sz="3200" b="1" i="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15343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2" name="Picture 1">
            <a:extLst>
              <a:ext uri="{FF2B5EF4-FFF2-40B4-BE49-F238E27FC236}">
                <a16:creationId xmlns:a16="http://schemas.microsoft.com/office/drawing/2014/main" id="{41088817-EBEC-4A3F-9152-9B3517BD1208}"/>
              </a:ext>
            </a:extLst>
          </p:cNvPr>
          <p:cNvPicPr>
            <a:picLocks noChangeAspect="1"/>
          </p:cNvPicPr>
          <p:nvPr/>
        </p:nvPicPr>
        <p:blipFill>
          <a:blip r:embed="rId7"/>
          <a:stretch>
            <a:fillRect/>
          </a:stretch>
        </p:blipFill>
        <p:spPr>
          <a:xfrm>
            <a:off x="5603561" y="2978520"/>
            <a:ext cx="3645724" cy="1066892"/>
          </a:xfrm>
          <a:prstGeom prst="rect">
            <a:avLst/>
          </a:prstGeom>
        </p:spPr>
      </p:pic>
    </p:spTree>
    <p:custDataLst>
      <p:tags r:id="rId1"/>
    </p:custDataLst>
    <p:extLst>
      <p:ext uri="{BB962C8B-B14F-4D97-AF65-F5344CB8AC3E}">
        <p14:creationId xmlns:p14="http://schemas.microsoft.com/office/powerpoint/2010/main" val="22491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017184-49AE-4556-9701-485547FF9AF2}"/>
              </a:ext>
            </a:extLst>
          </p:cNvPr>
          <p:cNvPicPr>
            <a:picLocks noChangeAspect="1"/>
          </p:cNvPicPr>
          <p:nvPr/>
        </p:nvPicPr>
        <p:blipFill>
          <a:blip r:embed="rId4"/>
          <a:stretch>
            <a:fillRect/>
          </a:stretch>
        </p:blipFill>
        <p:spPr>
          <a:xfrm>
            <a:off x="674848" y="1285187"/>
            <a:ext cx="11153564" cy="4436343"/>
          </a:xfrm>
          <a:prstGeom prst="rect">
            <a:avLst/>
          </a:prstGeom>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7BE0F1-E7A1-C31D-DC04-33CD8E34034B}"/>
              </a:ext>
            </a:extLst>
          </p:cNvPr>
          <p:cNvPicPr>
            <a:picLocks noChangeAspect="1"/>
          </p:cNvPicPr>
          <p:nvPr/>
        </p:nvPicPr>
        <p:blipFill>
          <a:blip r:embed="rId2"/>
          <a:stretch>
            <a:fillRect/>
          </a:stretch>
        </p:blipFill>
        <p:spPr>
          <a:xfrm>
            <a:off x="104617" y="134862"/>
            <a:ext cx="12087383" cy="5429915"/>
          </a:xfrm>
          <a:prstGeom prst="rect">
            <a:avLst/>
          </a:prstGeom>
        </p:spPr>
      </p:pic>
    </p:spTree>
    <p:extLst>
      <p:ext uri="{BB962C8B-B14F-4D97-AF65-F5344CB8AC3E}">
        <p14:creationId xmlns:p14="http://schemas.microsoft.com/office/powerpoint/2010/main" val="206385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id="{DA183ED5-EAE4-4184-95C3-41A936D07F83}"/>
              </a:ext>
            </a:extLst>
          </p:cNvPr>
          <p:cNvGraphicFramePr>
            <a:graphicFrameLocks noGrp="1"/>
          </p:cNvGraphicFramePr>
          <p:nvPr>
            <p:extLst>
              <p:ext uri="{D42A27DB-BD31-4B8C-83A1-F6EECF244321}">
                <p14:modId xmlns:p14="http://schemas.microsoft.com/office/powerpoint/2010/main" val="1705031565"/>
              </p:ext>
            </p:extLst>
          </p:nvPr>
        </p:nvGraphicFramePr>
        <p:xfrm>
          <a:off x="5019675" y="2028118"/>
          <a:ext cx="6696075" cy="3144773"/>
        </p:xfrm>
        <a:graphic>
          <a:graphicData uri="http://schemas.openxmlformats.org/drawingml/2006/table">
            <a:tbl>
              <a:tblPr firstRow="1" firstCol="1" bandRow="1">
                <a:tableStyleId>{ED083AE6-46FA-4A59-8FB0-9F97EB10719F}</a:tableStyleId>
              </a:tblPr>
              <a:tblGrid>
                <a:gridCol w="2232025">
                  <a:extLst>
                    <a:ext uri="{9D8B030D-6E8A-4147-A177-3AD203B41FA5}">
                      <a16:colId xmlns:a16="http://schemas.microsoft.com/office/drawing/2014/main" val="2083224743"/>
                    </a:ext>
                  </a:extLst>
                </a:gridCol>
                <a:gridCol w="2314431">
                  <a:extLst>
                    <a:ext uri="{9D8B030D-6E8A-4147-A177-3AD203B41FA5}">
                      <a16:colId xmlns:a16="http://schemas.microsoft.com/office/drawing/2014/main" val="666504530"/>
                    </a:ext>
                  </a:extLst>
                </a:gridCol>
                <a:gridCol w="2149619">
                  <a:extLst>
                    <a:ext uri="{9D8B030D-6E8A-4147-A177-3AD203B41FA5}">
                      <a16:colId xmlns:a16="http://schemas.microsoft.com/office/drawing/2014/main" val="4024563107"/>
                    </a:ext>
                  </a:extLst>
                </a:gridCol>
              </a:tblGrid>
              <a:tr h="1455623">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16078487"/>
                  </a:ext>
                </a:extLst>
              </a:tr>
              <a:tr h="84457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36457619"/>
                  </a:ext>
                </a:extLst>
              </a:tr>
              <a:tr h="84457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04644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nhóm</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endPar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2342104"/>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38415" y="980889"/>
              <a:ext cx="2917669" cy="4583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Cùng</a:t>
              </a:r>
              <a:r>
                <a:rPr kumimoji="0" lang="en-US"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chia </a:t>
              </a: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sẻ</a:t>
              </a:r>
              <a:endParaRPr kumimoji="0" lang="vi-VN"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3|0.5|0.4"/>
</p:tagLst>
</file>

<file path=ppt/tags/tag13.xml><?xml version="1.0" encoding="utf-8"?>
<p:tagLst xmlns:a="http://schemas.openxmlformats.org/drawingml/2006/main" xmlns:r="http://schemas.openxmlformats.org/officeDocument/2006/relationships" xmlns:p="http://schemas.openxmlformats.org/presentationml/2006/main">
  <p:tag name="TIMING" val="|0.3|0.5|0.4"/>
</p:tagLst>
</file>

<file path=ppt/tags/tag14.xml><?xml version="1.0" encoding="utf-8"?>
<p:tagLst xmlns:a="http://schemas.openxmlformats.org/drawingml/2006/main" xmlns:r="http://schemas.openxmlformats.org/officeDocument/2006/relationships" xmlns:p="http://schemas.openxmlformats.org/presentationml/2006/main">
  <p:tag name="TIMING" val="|0.5|0.6|0.5|0.5"/>
</p:tagLst>
</file>

<file path=ppt/tags/tag15.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3|0.5|0.4"/>
</p:tagLst>
</file>

<file path=ppt/tags/tag6.xml><?xml version="1.0" encoding="utf-8"?>
<p:tagLst xmlns:a="http://schemas.openxmlformats.org/drawingml/2006/main" xmlns:r="http://schemas.openxmlformats.org/officeDocument/2006/relationships" xmlns:p="http://schemas.openxmlformats.org/presentationml/2006/main">
  <p:tag name="TIMING" val="|0.5|0.6|0.5|0.5"/>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1092</Words>
  <Application>Microsoft Office PowerPoint</Application>
  <PresentationFormat>Widescreen</PresentationFormat>
  <Paragraphs>119</Paragraphs>
  <Slides>27</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等线</vt:lpstr>
      <vt:lpstr>Arial</vt:lpstr>
      <vt:lpstr>Arial</vt:lpstr>
      <vt:lpstr>Calibri</vt:lpstr>
      <vt:lpstr>Calibri Light</vt:lpstr>
      <vt:lpstr>Cambria</vt:lpstr>
      <vt:lpstr>Coiny</vt:lpstr>
      <vt:lpstr>SVN-Kitten</vt:lpstr>
      <vt:lpstr>Times New Roman</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2023-01-05T14:11:41Z</dcterms:created>
  <dcterms:modified xsi:type="dcterms:W3CDTF">2024-04-17T05:14:09Z</dcterms:modified>
</cp:coreProperties>
</file>