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1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1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79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886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251194" y="-1846588"/>
            <a:ext cx="9074889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5873161" y="2023235"/>
            <a:ext cx="3516719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8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97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1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7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1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3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CFC84-C243-4D31-B58C-931DCD55020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image" Target="../media/image8.png"/><Relationship Id="rId21" Type="http://schemas.microsoft.com/office/2007/relationships/hdphoto" Target="../media/hdphoto8.wdp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5" Type="http://schemas.microsoft.com/office/2007/relationships/hdphoto" Target="../media/hdphoto10.wdp"/><Relationship Id="rId2" Type="http://schemas.openxmlformats.org/officeDocument/2006/relationships/image" Target="../media/image7.jpeg"/><Relationship Id="rId16" Type="http://schemas.microsoft.com/office/2007/relationships/hdphoto" Target="../media/hdphoto6.wdp"/><Relationship Id="rId20" Type="http://schemas.openxmlformats.org/officeDocument/2006/relationships/image" Target="../media/image19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23" Type="http://schemas.microsoft.com/office/2007/relationships/hdphoto" Target="../media/hdphoto9.wdp"/><Relationship Id="rId28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image" Target="../media/image8.png"/><Relationship Id="rId21" Type="http://schemas.microsoft.com/office/2007/relationships/hdphoto" Target="../media/hdphoto8.wdp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5" Type="http://schemas.microsoft.com/office/2007/relationships/hdphoto" Target="../media/hdphoto10.wdp"/><Relationship Id="rId2" Type="http://schemas.openxmlformats.org/officeDocument/2006/relationships/image" Target="../media/image7.jpeg"/><Relationship Id="rId16" Type="http://schemas.microsoft.com/office/2007/relationships/hdphoto" Target="../media/hdphoto6.wdp"/><Relationship Id="rId20" Type="http://schemas.openxmlformats.org/officeDocument/2006/relationships/image" Target="../media/image19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23" Type="http://schemas.microsoft.com/office/2007/relationships/hdphoto" Target="../media/hdphoto9.wdp"/><Relationship Id="rId28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image" Target="../media/image8.png"/><Relationship Id="rId21" Type="http://schemas.microsoft.com/office/2007/relationships/hdphoto" Target="../media/hdphoto8.wdp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5" Type="http://schemas.microsoft.com/office/2007/relationships/hdphoto" Target="../media/hdphoto10.wdp"/><Relationship Id="rId2" Type="http://schemas.openxmlformats.org/officeDocument/2006/relationships/image" Target="../media/image7.jpeg"/><Relationship Id="rId16" Type="http://schemas.microsoft.com/office/2007/relationships/hdphoto" Target="../media/hdphoto6.wdp"/><Relationship Id="rId20" Type="http://schemas.openxmlformats.org/officeDocument/2006/relationships/image" Target="../media/image19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23" Type="http://schemas.microsoft.com/office/2007/relationships/hdphoto" Target="../media/hdphoto9.wdp"/><Relationship Id="rId28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9EBB6428-F36B-4C28-B205-CF3EE4ED9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8"/>
            <a:ext cx="9144000" cy="6858000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:a16="http://schemas.microsoft.com/office/drawing/2014/main" id="{68E78090-302E-4207-8BDC-4483A6CFDA3C}"/>
              </a:ext>
            </a:extLst>
          </p:cNvPr>
          <p:cNvSpPr/>
          <p:nvPr/>
        </p:nvSpPr>
        <p:spPr>
          <a:xfrm>
            <a:off x="1672028" y="1162051"/>
            <a:ext cx="6403211" cy="3400424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A91998-DEF4-49B7-B428-854CC7026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6108" y="918185"/>
            <a:ext cx="3798788" cy="937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A960F0-994C-47DD-AAE2-FC1DDB4B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232" y="1471740"/>
            <a:ext cx="2350212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8A4E79-B0D7-4121-A3F7-887ED2977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2365897"/>
            <a:ext cx="7010400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21EE31-63B0-C21C-8C3F-90C35719E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1FAB9C-950F-40B0-9755-0A11D12A2EC7}"/>
              </a:ext>
            </a:extLst>
          </p:cNvPr>
          <p:cNvSpPr/>
          <p:nvPr/>
        </p:nvSpPr>
        <p:spPr>
          <a:xfrm>
            <a:off x="231085" y="1048323"/>
            <a:ext cx="8706678" cy="5401226"/>
          </a:xfrm>
          <a:custGeom>
            <a:avLst/>
            <a:gdLst>
              <a:gd name="connsiteX0" fmla="*/ 0 w 8706678"/>
              <a:gd name="connsiteY0" fmla="*/ 0 h 5401226"/>
              <a:gd name="connsiteX1" fmla="*/ 669744 w 8706678"/>
              <a:gd name="connsiteY1" fmla="*/ 0 h 5401226"/>
              <a:gd name="connsiteX2" fmla="*/ 1078289 w 8706678"/>
              <a:gd name="connsiteY2" fmla="*/ 0 h 5401226"/>
              <a:gd name="connsiteX3" fmla="*/ 1573899 w 8706678"/>
              <a:gd name="connsiteY3" fmla="*/ 0 h 5401226"/>
              <a:gd name="connsiteX4" fmla="*/ 2417778 w 8706678"/>
              <a:gd name="connsiteY4" fmla="*/ 0 h 5401226"/>
              <a:gd name="connsiteX5" fmla="*/ 3087522 w 8706678"/>
              <a:gd name="connsiteY5" fmla="*/ 0 h 5401226"/>
              <a:gd name="connsiteX6" fmla="*/ 3757266 w 8706678"/>
              <a:gd name="connsiteY6" fmla="*/ 0 h 5401226"/>
              <a:gd name="connsiteX7" fmla="*/ 4165811 w 8706678"/>
              <a:gd name="connsiteY7" fmla="*/ 0 h 5401226"/>
              <a:gd name="connsiteX8" fmla="*/ 4922622 w 8706678"/>
              <a:gd name="connsiteY8" fmla="*/ 0 h 5401226"/>
              <a:gd name="connsiteX9" fmla="*/ 5592366 w 8706678"/>
              <a:gd name="connsiteY9" fmla="*/ 0 h 5401226"/>
              <a:gd name="connsiteX10" fmla="*/ 6087977 w 8706678"/>
              <a:gd name="connsiteY10" fmla="*/ 0 h 5401226"/>
              <a:gd name="connsiteX11" fmla="*/ 6583588 w 8706678"/>
              <a:gd name="connsiteY11" fmla="*/ 0 h 5401226"/>
              <a:gd name="connsiteX12" fmla="*/ 6992132 w 8706678"/>
              <a:gd name="connsiteY12" fmla="*/ 0 h 5401226"/>
              <a:gd name="connsiteX13" fmla="*/ 7748943 w 8706678"/>
              <a:gd name="connsiteY13" fmla="*/ 0 h 5401226"/>
              <a:gd name="connsiteX14" fmla="*/ 8706678 w 8706678"/>
              <a:gd name="connsiteY14" fmla="*/ 0 h 5401226"/>
              <a:gd name="connsiteX15" fmla="*/ 8706678 w 8706678"/>
              <a:gd name="connsiteY15" fmla="*/ 567129 h 5401226"/>
              <a:gd name="connsiteX16" fmla="*/ 8706678 w 8706678"/>
              <a:gd name="connsiteY16" fmla="*/ 1134257 h 5401226"/>
              <a:gd name="connsiteX17" fmla="*/ 8706678 w 8706678"/>
              <a:gd name="connsiteY17" fmla="*/ 1647374 h 5401226"/>
              <a:gd name="connsiteX18" fmla="*/ 8706678 w 8706678"/>
              <a:gd name="connsiteY18" fmla="*/ 2268515 h 5401226"/>
              <a:gd name="connsiteX19" fmla="*/ 8706678 w 8706678"/>
              <a:gd name="connsiteY19" fmla="*/ 2943668 h 5401226"/>
              <a:gd name="connsiteX20" fmla="*/ 8706678 w 8706678"/>
              <a:gd name="connsiteY20" fmla="*/ 3564809 h 5401226"/>
              <a:gd name="connsiteX21" fmla="*/ 8706678 w 8706678"/>
              <a:gd name="connsiteY21" fmla="*/ 4077926 h 5401226"/>
              <a:gd name="connsiteX22" fmla="*/ 8706678 w 8706678"/>
              <a:gd name="connsiteY22" fmla="*/ 4699067 h 5401226"/>
              <a:gd name="connsiteX23" fmla="*/ 8706678 w 8706678"/>
              <a:gd name="connsiteY23" fmla="*/ 5401226 h 5401226"/>
              <a:gd name="connsiteX24" fmla="*/ 8211067 w 8706678"/>
              <a:gd name="connsiteY24" fmla="*/ 5401226 h 5401226"/>
              <a:gd name="connsiteX25" fmla="*/ 7454256 w 8706678"/>
              <a:gd name="connsiteY25" fmla="*/ 5401226 h 5401226"/>
              <a:gd name="connsiteX26" fmla="*/ 6610378 w 8706678"/>
              <a:gd name="connsiteY26" fmla="*/ 5401226 h 5401226"/>
              <a:gd name="connsiteX27" fmla="*/ 5766500 w 8706678"/>
              <a:gd name="connsiteY27" fmla="*/ 5401226 h 5401226"/>
              <a:gd name="connsiteX28" fmla="*/ 5183822 w 8706678"/>
              <a:gd name="connsiteY28" fmla="*/ 5401226 h 5401226"/>
              <a:gd name="connsiteX29" fmla="*/ 4688211 w 8706678"/>
              <a:gd name="connsiteY29" fmla="*/ 5401226 h 5401226"/>
              <a:gd name="connsiteX30" fmla="*/ 3931400 w 8706678"/>
              <a:gd name="connsiteY30" fmla="*/ 5401226 h 5401226"/>
              <a:gd name="connsiteX31" fmla="*/ 3174589 w 8706678"/>
              <a:gd name="connsiteY31" fmla="*/ 5401226 h 5401226"/>
              <a:gd name="connsiteX32" fmla="*/ 2766045 w 8706678"/>
              <a:gd name="connsiteY32" fmla="*/ 5401226 h 5401226"/>
              <a:gd name="connsiteX33" fmla="*/ 2183367 w 8706678"/>
              <a:gd name="connsiteY33" fmla="*/ 5401226 h 5401226"/>
              <a:gd name="connsiteX34" fmla="*/ 1774823 w 8706678"/>
              <a:gd name="connsiteY34" fmla="*/ 5401226 h 5401226"/>
              <a:gd name="connsiteX35" fmla="*/ 1018012 w 8706678"/>
              <a:gd name="connsiteY35" fmla="*/ 5401226 h 5401226"/>
              <a:gd name="connsiteX36" fmla="*/ 0 w 8706678"/>
              <a:gd name="connsiteY36" fmla="*/ 5401226 h 5401226"/>
              <a:gd name="connsiteX37" fmla="*/ 0 w 8706678"/>
              <a:gd name="connsiteY37" fmla="*/ 4726073 h 5401226"/>
              <a:gd name="connsiteX38" fmla="*/ 0 w 8706678"/>
              <a:gd name="connsiteY38" fmla="*/ 3942895 h 5401226"/>
              <a:gd name="connsiteX39" fmla="*/ 0 w 8706678"/>
              <a:gd name="connsiteY39" fmla="*/ 3159717 h 5401226"/>
              <a:gd name="connsiteX40" fmla="*/ 0 w 8706678"/>
              <a:gd name="connsiteY40" fmla="*/ 2484564 h 5401226"/>
              <a:gd name="connsiteX41" fmla="*/ 0 w 8706678"/>
              <a:gd name="connsiteY41" fmla="*/ 1701386 h 5401226"/>
              <a:gd name="connsiteX42" fmla="*/ 0 w 8706678"/>
              <a:gd name="connsiteY42" fmla="*/ 918208 h 5401226"/>
              <a:gd name="connsiteX43" fmla="*/ 0 w 8706678"/>
              <a:gd name="connsiteY43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706678" h="5401226" fill="none" extrusionOk="0">
                <a:moveTo>
                  <a:pt x="0" y="0"/>
                </a:moveTo>
                <a:cubicBezTo>
                  <a:pt x="148790" y="-30453"/>
                  <a:pt x="460524" y="-18558"/>
                  <a:pt x="669744" y="0"/>
                </a:cubicBezTo>
                <a:cubicBezTo>
                  <a:pt x="878964" y="18558"/>
                  <a:pt x="916452" y="-11963"/>
                  <a:pt x="1078289" y="0"/>
                </a:cubicBezTo>
                <a:cubicBezTo>
                  <a:pt x="1240126" y="11963"/>
                  <a:pt x="1465043" y="2939"/>
                  <a:pt x="1573899" y="0"/>
                </a:cubicBezTo>
                <a:cubicBezTo>
                  <a:pt x="1682755" y="-2939"/>
                  <a:pt x="2094135" y="-25849"/>
                  <a:pt x="2417778" y="0"/>
                </a:cubicBezTo>
                <a:cubicBezTo>
                  <a:pt x="2741421" y="25849"/>
                  <a:pt x="2753791" y="-32616"/>
                  <a:pt x="3087522" y="0"/>
                </a:cubicBezTo>
                <a:cubicBezTo>
                  <a:pt x="3421253" y="32616"/>
                  <a:pt x="3444050" y="-9398"/>
                  <a:pt x="3757266" y="0"/>
                </a:cubicBezTo>
                <a:cubicBezTo>
                  <a:pt x="4070482" y="9398"/>
                  <a:pt x="4021265" y="-8497"/>
                  <a:pt x="4165811" y="0"/>
                </a:cubicBezTo>
                <a:cubicBezTo>
                  <a:pt x="4310357" y="8497"/>
                  <a:pt x="4726224" y="-28734"/>
                  <a:pt x="4922622" y="0"/>
                </a:cubicBezTo>
                <a:cubicBezTo>
                  <a:pt x="5119020" y="28734"/>
                  <a:pt x="5400412" y="-5921"/>
                  <a:pt x="5592366" y="0"/>
                </a:cubicBezTo>
                <a:cubicBezTo>
                  <a:pt x="5784320" y="5921"/>
                  <a:pt x="5950096" y="-7222"/>
                  <a:pt x="6087977" y="0"/>
                </a:cubicBezTo>
                <a:cubicBezTo>
                  <a:pt x="6225858" y="7222"/>
                  <a:pt x="6396795" y="5062"/>
                  <a:pt x="6583588" y="0"/>
                </a:cubicBezTo>
                <a:cubicBezTo>
                  <a:pt x="6770381" y="-5062"/>
                  <a:pt x="6841807" y="-465"/>
                  <a:pt x="6992132" y="0"/>
                </a:cubicBezTo>
                <a:cubicBezTo>
                  <a:pt x="7142457" y="465"/>
                  <a:pt x="7529643" y="-25901"/>
                  <a:pt x="7748943" y="0"/>
                </a:cubicBezTo>
                <a:cubicBezTo>
                  <a:pt x="7968243" y="25901"/>
                  <a:pt x="8339064" y="-32206"/>
                  <a:pt x="8706678" y="0"/>
                </a:cubicBezTo>
                <a:cubicBezTo>
                  <a:pt x="8730143" y="214093"/>
                  <a:pt x="8688720" y="440475"/>
                  <a:pt x="8706678" y="567129"/>
                </a:cubicBezTo>
                <a:cubicBezTo>
                  <a:pt x="8724636" y="693783"/>
                  <a:pt x="8698133" y="855364"/>
                  <a:pt x="8706678" y="1134257"/>
                </a:cubicBezTo>
                <a:cubicBezTo>
                  <a:pt x="8715223" y="1413150"/>
                  <a:pt x="8696777" y="1392919"/>
                  <a:pt x="8706678" y="1647374"/>
                </a:cubicBezTo>
                <a:cubicBezTo>
                  <a:pt x="8716579" y="1901829"/>
                  <a:pt x="8731575" y="2042027"/>
                  <a:pt x="8706678" y="2268515"/>
                </a:cubicBezTo>
                <a:cubicBezTo>
                  <a:pt x="8681781" y="2495003"/>
                  <a:pt x="8717631" y="2610073"/>
                  <a:pt x="8706678" y="2943668"/>
                </a:cubicBezTo>
                <a:cubicBezTo>
                  <a:pt x="8695725" y="3277263"/>
                  <a:pt x="8714691" y="3357207"/>
                  <a:pt x="8706678" y="3564809"/>
                </a:cubicBezTo>
                <a:cubicBezTo>
                  <a:pt x="8698665" y="3772411"/>
                  <a:pt x="8688894" y="3915971"/>
                  <a:pt x="8706678" y="4077926"/>
                </a:cubicBezTo>
                <a:cubicBezTo>
                  <a:pt x="8724462" y="4239881"/>
                  <a:pt x="8700312" y="4468441"/>
                  <a:pt x="8706678" y="4699067"/>
                </a:cubicBezTo>
                <a:cubicBezTo>
                  <a:pt x="8713044" y="4929693"/>
                  <a:pt x="8701077" y="5158479"/>
                  <a:pt x="8706678" y="5401226"/>
                </a:cubicBezTo>
                <a:cubicBezTo>
                  <a:pt x="8478187" y="5403064"/>
                  <a:pt x="8358138" y="5385625"/>
                  <a:pt x="8211067" y="5401226"/>
                </a:cubicBezTo>
                <a:cubicBezTo>
                  <a:pt x="8063996" y="5416827"/>
                  <a:pt x="7656259" y="5383616"/>
                  <a:pt x="7454256" y="5401226"/>
                </a:cubicBezTo>
                <a:cubicBezTo>
                  <a:pt x="7252253" y="5418836"/>
                  <a:pt x="6805447" y="5372060"/>
                  <a:pt x="6610378" y="5401226"/>
                </a:cubicBezTo>
                <a:cubicBezTo>
                  <a:pt x="6415309" y="5430392"/>
                  <a:pt x="6063161" y="5405653"/>
                  <a:pt x="5766500" y="5401226"/>
                </a:cubicBezTo>
                <a:cubicBezTo>
                  <a:pt x="5469839" y="5396799"/>
                  <a:pt x="5397343" y="5417887"/>
                  <a:pt x="5183822" y="5401226"/>
                </a:cubicBezTo>
                <a:cubicBezTo>
                  <a:pt x="4970301" y="5384565"/>
                  <a:pt x="4854991" y="5384381"/>
                  <a:pt x="4688211" y="5401226"/>
                </a:cubicBezTo>
                <a:cubicBezTo>
                  <a:pt x="4521431" y="5418071"/>
                  <a:pt x="4097930" y="5435812"/>
                  <a:pt x="3931400" y="5401226"/>
                </a:cubicBezTo>
                <a:cubicBezTo>
                  <a:pt x="3764870" y="5366640"/>
                  <a:pt x="3538911" y="5400266"/>
                  <a:pt x="3174589" y="5401226"/>
                </a:cubicBezTo>
                <a:cubicBezTo>
                  <a:pt x="2810267" y="5402186"/>
                  <a:pt x="2877113" y="5415361"/>
                  <a:pt x="2766045" y="5401226"/>
                </a:cubicBezTo>
                <a:cubicBezTo>
                  <a:pt x="2654977" y="5387091"/>
                  <a:pt x="2399675" y="5393460"/>
                  <a:pt x="2183367" y="5401226"/>
                </a:cubicBezTo>
                <a:cubicBezTo>
                  <a:pt x="1967059" y="5408992"/>
                  <a:pt x="1956800" y="5407901"/>
                  <a:pt x="1774823" y="5401226"/>
                </a:cubicBezTo>
                <a:cubicBezTo>
                  <a:pt x="1592846" y="5394551"/>
                  <a:pt x="1353329" y="5406993"/>
                  <a:pt x="1018012" y="5401226"/>
                </a:cubicBezTo>
                <a:cubicBezTo>
                  <a:pt x="682695" y="5395459"/>
                  <a:pt x="385896" y="5443728"/>
                  <a:pt x="0" y="5401226"/>
                </a:cubicBezTo>
                <a:cubicBezTo>
                  <a:pt x="22672" y="5165506"/>
                  <a:pt x="12722" y="4989776"/>
                  <a:pt x="0" y="4726073"/>
                </a:cubicBezTo>
                <a:cubicBezTo>
                  <a:pt x="-12722" y="4462370"/>
                  <a:pt x="22379" y="4165580"/>
                  <a:pt x="0" y="3942895"/>
                </a:cubicBezTo>
                <a:cubicBezTo>
                  <a:pt x="-22379" y="3720210"/>
                  <a:pt x="13115" y="3530984"/>
                  <a:pt x="0" y="3159717"/>
                </a:cubicBezTo>
                <a:cubicBezTo>
                  <a:pt x="-13115" y="2788450"/>
                  <a:pt x="2594" y="2686105"/>
                  <a:pt x="0" y="2484564"/>
                </a:cubicBezTo>
                <a:cubicBezTo>
                  <a:pt x="-2594" y="2283023"/>
                  <a:pt x="26633" y="1988678"/>
                  <a:pt x="0" y="1701386"/>
                </a:cubicBezTo>
                <a:cubicBezTo>
                  <a:pt x="-26633" y="1414094"/>
                  <a:pt x="-20159" y="1086404"/>
                  <a:pt x="0" y="918208"/>
                </a:cubicBezTo>
                <a:cubicBezTo>
                  <a:pt x="20159" y="750012"/>
                  <a:pt x="10931" y="321358"/>
                  <a:pt x="0" y="0"/>
                </a:cubicBezTo>
                <a:close/>
              </a:path>
              <a:path w="8706678" h="5401226" stroke="0" extrusionOk="0">
                <a:moveTo>
                  <a:pt x="0" y="0"/>
                </a:moveTo>
                <a:cubicBezTo>
                  <a:pt x="252036" y="-36653"/>
                  <a:pt x="492249" y="19024"/>
                  <a:pt x="756811" y="0"/>
                </a:cubicBezTo>
                <a:cubicBezTo>
                  <a:pt x="1021373" y="-19024"/>
                  <a:pt x="1142354" y="2984"/>
                  <a:pt x="1252422" y="0"/>
                </a:cubicBezTo>
                <a:cubicBezTo>
                  <a:pt x="1362490" y="-2984"/>
                  <a:pt x="1654733" y="24711"/>
                  <a:pt x="1835100" y="0"/>
                </a:cubicBezTo>
                <a:cubicBezTo>
                  <a:pt x="2015467" y="-24711"/>
                  <a:pt x="2344498" y="461"/>
                  <a:pt x="2678978" y="0"/>
                </a:cubicBezTo>
                <a:cubicBezTo>
                  <a:pt x="3013458" y="-461"/>
                  <a:pt x="3186612" y="15349"/>
                  <a:pt x="3435789" y="0"/>
                </a:cubicBezTo>
                <a:cubicBezTo>
                  <a:pt x="3684966" y="-15349"/>
                  <a:pt x="3685893" y="-5784"/>
                  <a:pt x="3931400" y="0"/>
                </a:cubicBezTo>
                <a:cubicBezTo>
                  <a:pt x="4176907" y="5784"/>
                  <a:pt x="4312964" y="994"/>
                  <a:pt x="4514078" y="0"/>
                </a:cubicBezTo>
                <a:cubicBezTo>
                  <a:pt x="4715192" y="-994"/>
                  <a:pt x="4905643" y="27429"/>
                  <a:pt x="5183822" y="0"/>
                </a:cubicBezTo>
                <a:cubicBezTo>
                  <a:pt x="5462001" y="-27429"/>
                  <a:pt x="5545946" y="21000"/>
                  <a:pt x="5679433" y="0"/>
                </a:cubicBezTo>
                <a:cubicBezTo>
                  <a:pt x="5812920" y="-21000"/>
                  <a:pt x="6121635" y="-12196"/>
                  <a:pt x="6436244" y="0"/>
                </a:cubicBezTo>
                <a:cubicBezTo>
                  <a:pt x="6750853" y="12196"/>
                  <a:pt x="6900946" y="7612"/>
                  <a:pt x="7105989" y="0"/>
                </a:cubicBezTo>
                <a:cubicBezTo>
                  <a:pt x="7311032" y="-7612"/>
                  <a:pt x="7465952" y="18318"/>
                  <a:pt x="7775733" y="0"/>
                </a:cubicBezTo>
                <a:cubicBezTo>
                  <a:pt x="8085514" y="-18318"/>
                  <a:pt x="8460940" y="9898"/>
                  <a:pt x="8706678" y="0"/>
                </a:cubicBezTo>
                <a:cubicBezTo>
                  <a:pt x="8712773" y="291533"/>
                  <a:pt x="8677058" y="421839"/>
                  <a:pt x="8706678" y="675153"/>
                </a:cubicBezTo>
                <a:cubicBezTo>
                  <a:pt x="8736298" y="928467"/>
                  <a:pt x="8731792" y="1114636"/>
                  <a:pt x="8706678" y="1404319"/>
                </a:cubicBezTo>
                <a:cubicBezTo>
                  <a:pt x="8681564" y="1694002"/>
                  <a:pt x="8709449" y="1727867"/>
                  <a:pt x="8706678" y="2025460"/>
                </a:cubicBezTo>
                <a:cubicBezTo>
                  <a:pt x="8703907" y="2323053"/>
                  <a:pt x="8721332" y="2360881"/>
                  <a:pt x="8706678" y="2592588"/>
                </a:cubicBezTo>
                <a:cubicBezTo>
                  <a:pt x="8692024" y="2824295"/>
                  <a:pt x="8721243" y="2889437"/>
                  <a:pt x="8706678" y="3105705"/>
                </a:cubicBezTo>
                <a:cubicBezTo>
                  <a:pt x="8692113" y="3321973"/>
                  <a:pt x="8712490" y="3515415"/>
                  <a:pt x="8706678" y="3834870"/>
                </a:cubicBezTo>
                <a:cubicBezTo>
                  <a:pt x="8700866" y="4154326"/>
                  <a:pt x="8728720" y="4210317"/>
                  <a:pt x="8706678" y="4401999"/>
                </a:cubicBezTo>
                <a:cubicBezTo>
                  <a:pt x="8684636" y="4593681"/>
                  <a:pt x="8663876" y="4992523"/>
                  <a:pt x="8706678" y="5401226"/>
                </a:cubicBezTo>
                <a:cubicBezTo>
                  <a:pt x="8595731" y="5405605"/>
                  <a:pt x="8425656" y="5386431"/>
                  <a:pt x="8211067" y="5401226"/>
                </a:cubicBezTo>
                <a:cubicBezTo>
                  <a:pt x="7996478" y="5416021"/>
                  <a:pt x="7804188" y="5398842"/>
                  <a:pt x="7628389" y="5401226"/>
                </a:cubicBezTo>
                <a:cubicBezTo>
                  <a:pt x="7452590" y="5403610"/>
                  <a:pt x="7115334" y="5378190"/>
                  <a:pt x="6871578" y="5401226"/>
                </a:cubicBezTo>
                <a:cubicBezTo>
                  <a:pt x="6627822" y="5424262"/>
                  <a:pt x="6278840" y="5402495"/>
                  <a:pt x="6027700" y="5401226"/>
                </a:cubicBezTo>
                <a:cubicBezTo>
                  <a:pt x="5776560" y="5399957"/>
                  <a:pt x="5566424" y="5386614"/>
                  <a:pt x="5270889" y="5401226"/>
                </a:cubicBezTo>
                <a:cubicBezTo>
                  <a:pt x="4975354" y="5415838"/>
                  <a:pt x="4812074" y="5438787"/>
                  <a:pt x="4427011" y="5401226"/>
                </a:cubicBezTo>
                <a:cubicBezTo>
                  <a:pt x="4041948" y="5363665"/>
                  <a:pt x="3955895" y="5383497"/>
                  <a:pt x="3757266" y="5401226"/>
                </a:cubicBezTo>
                <a:cubicBezTo>
                  <a:pt x="3558637" y="5418955"/>
                  <a:pt x="3102980" y="5371749"/>
                  <a:pt x="2913388" y="5401226"/>
                </a:cubicBezTo>
                <a:cubicBezTo>
                  <a:pt x="2723796" y="5430703"/>
                  <a:pt x="2264252" y="5402265"/>
                  <a:pt x="2069510" y="5401226"/>
                </a:cubicBezTo>
                <a:cubicBezTo>
                  <a:pt x="1874768" y="5400188"/>
                  <a:pt x="1793179" y="5413452"/>
                  <a:pt x="1573899" y="5401226"/>
                </a:cubicBezTo>
                <a:cubicBezTo>
                  <a:pt x="1354619" y="5389000"/>
                  <a:pt x="1129355" y="5435591"/>
                  <a:pt x="817088" y="5401226"/>
                </a:cubicBezTo>
                <a:cubicBezTo>
                  <a:pt x="504821" y="5366861"/>
                  <a:pt x="402604" y="5406377"/>
                  <a:pt x="0" y="5401226"/>
                </a:cubicBezTo>
                <a:cubicBezTo>
                  <a:pt x="16674" y="5156864"/>
                  <a:pt x="-25327" y="4969984"/>
                  <a:pt x="0" y="4618048"/>
                </a:cubicBezTo>
                <a:cubicBezTo>
                  <a:pt x="25327" y="4266112"/>
                  <a:pt x="-18528" y="4212741"/>
                  <a:pt x="0" y="3996907"/>
                </a:cubicBezTo>
                <a:cubicBezTo>
                  <a:pt x="18528" y="3781073"/>
                  <a:pt x="-18005" y="3601724"/>
                  <a:pt x="0" y="3321754"/>
                </a:cubicBezTo>
                <a:cubicBezTo>
                  <a:pt x="18005" y="3041784"/>
                  <a:pt x="-12316" y="2749500"/>
                  <a:pt x="0" y="2592588"/>
                </a:cubicBezTo>
                <a:cubicBezTo>
                  <a:pt x="12316" y="2435676"/>
                  <a:pt x="-15816" y="2097798"/>
                  <a:pt x="0" y="1971447"/>
                </a:cubicBezTo>
                <a:cubicBezTo>
                  <a:pt x="15816" y="1845096"/>
                  <a:pt x="-7270" y="1487695"/>
                  <a:pt x="0" y="1296294"/>
                </a:cubicBezTo>
                <a:cubicBezTo>
                  <a:pt x="7270" y="1104893"/>
                  <a:pt x="26301" y="376355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C7E02A-616B-4341-9549-B4313603435C}"/>
              </a:ext>
            </a:extLst>
          </p:cNvPr>
          <p:cNvSpPr/>
          <p:nvPr/>
        </p:nvSpPr>
        <p:spPr>
          <a:xfrm>
            <a:off x="428625" y="171451"/>
            <a:ext cx="8647810" cy="1168592"/>
          </a:xfrm>
          <a:custGeom>
            <a:avLst/>
            <a:gdLst>
              <a:gd name="connsiteX0" fmla="*/ 0 w 8647810"/>
              <a:gd name="connsiteY0" fmla="*/ 0 h 1168592"/>
              <a:gd name="connsiteX1" fmla="*/ 405782 w 8647810"/>
              <a:gd name="connsiteY1" fmla="*/ 0 h 1168592"/>
              <a:gd name="connsiteX2" fmla="*/ 1070998 w 8647810"/>
              <a:gd name="connsiteY2" fmla="*/ 0 h 1168592"/>
              <a:gd name="connsiteX3" fmla="*/ 1736214 w 8647810"/>
              <a:gd name="connsiteY3" fmla="*/ 0 h 1168592"/>
              <a:gd name="connsiteX4" fmla="*/ 2141996 w 8647810"/>
              <a:gd name="connsiteY4" fmla="*/ 0 h 1168592"/>
              <a:gd name="connsiteX5" fmla="*/ 2980168 w 8647810"/>
              <a:gd name="connsiteY5" fmla="*/ 0 h 1168592"/>
              <a:gd name="connsiteX6" fmla="*/ 3385950 w 8647810"/>
              <a:gd name="connsiteY6" fmla="*/ 0 h 1168592"/>
              <a:gd name="connsiteX7" fmla="*/ 4224123 w 8647810"/>
              <a:gd name="connsiteY7" fmla="*/ 0 h 1168592"/>
              <a:gd name="connsiteX8" fmla="*/ 5062295 w 8647810"/>
              <a:gd name="connsiteY8" fmla="*/ 0 h 1168592"/>
              <a:gd name="connsiteX9" fmla="*/ 5727511 w 8647810"/>
              <a:gd name="connsiteY9" fmla="*/ 0 h 1168592"/>
              <a:gd name="connsiteX10" fmla="*/ 6133293 w 8647810"/>
              <a:gd name="connsiteY10" fmla="*/ 0 h 1168592"/>
              <a:gd name="connsiteX11" fmla="*/ 6884987 w 8647810"/>
              <a:gd name="connsiteY11" fmla="*/ 0 h 1168592"/>
              <a:gd name="connsiteX12" fmla="*/ 7636681 w 8647810"/>
              <a:gd name="connsiteY12" fmla="*/ 0 h 1168592"/>
              <a:gd name="connsiteX13" fmla="*/ 8042463 w 8647810"/>
              <a:gd name="connsiteY13" fmla="*/ 0 h 1168592"/>
              <a:gd name="connsiteX14" fmla="*/ 8647810 w 8647810"/>
              <a:gd name="connsiteY14" fmla="*/ 0 h 1168592"/>
              <a:gd name="connsiteX15" fmla="*/ 8647810 w 8647810"/>
              <a:gd name="connsiteY15" fmla="*/ 584296 h 1168592"/>
              <a:gd name="connsiteX16" fmla="*/ 8647810 w 8647810"/>
              <a:gd name="connsiteY16" fmla="*/ 1168592 h 1168592"/>
              <a:gd name="connsiteX17" fmla="*/ 7982594 w 8647810"/>
              <a:gd name="connsiteY17" fmla="*/ 1168592 h 1168592"/>
              <a:gd name="connsiteX18" fmla="*/ 7230900 w 8647810"/>
              <a:gd name="connsiteY18" fmla="*/ 1168592 h 1168592"/>
              <a:gd name="connsiteX19" fmla="*/ 6652162 w 8647810"/>
              <a:gd name="connsiteY19" fmla="*/ 1168592 h 1168592"/>
              <a:gd name="connsiteX20" fmla="*/ 5986945 w 8647810"/>
              <a:gd name="connsiteY20" fmla="*/ 1168592 h 1168592"/>
              <a:gd name="connsiteX21" fmla="*/ 5494685 w 8647810"/>
              <a:gd name="connsiteY21" fmla="*/ 1168592 h 1168592"/>
              <a:gd name="connsiteX22" fmla="*/ 4829469 w 8647810"/>
              <a:gd name="connsiteY22" fmla="*/ 1168592 h 1168592"/>
              <a:gd name="connsiteX23" fmla="*/ 3991297 w 8647810"/>
              <a:gd name="connsiteY23" fmla="*/ 1168592 h 1168592"/>
              <a:gd name="connsiteX24" fmla="*/ 3153125 w 8647810"/>
              <a:gd name="connsiteY24" fmla="*/ 1168592 h 1168592"/>
              <a:gd name="connsiteX25" fmla="*/ 2660865 w 8647810"/>
              <a:gd name="connsiteY25" fmla="*/ 1168592 h 1168592"/>
              <a:gd name="connsiteX26" fmla="*/ 2255083 w 8647810"/>
              <a:gd name="connsiteY26" fmla="*/ 1168592 h 1168592"/>
              <a:gd name="connsiteX27" fmla="*/ 1849301 w 8647810"/>
              <a:gd name="connsiteY27" fmla="*/ 1168592 h 1168592"/>
              <a:gd name="connsiteX28" fmla="*/ 1357041 w 8647810"/>
              <a:gd name="connsiteY28" fmla="*/ 1168592 h 1168592"/>
              <a:gd name="connsiteX29" fmla="*/ 778303 w 8647810"/>
              <a:gd name="connsiteY29" fmla="*/ 1168592 h 1168592"/>
              <a:gd name="connsiteX30" fmla="*/ 0 w 8647810"/>
              <a:gd name="connsiteY30" fmla="*/ 1168592 h 1168592"/>
              <a:gd name="connsiteX31" fmla="*/ 0 w 8647810"/>
              <a:gd name="connsiteY31" fmla="*/ 560924 h 1168592"/>
              <a:gd name="connsiteX32" fmla="*/ 0 w 8647810"/>
              <a:gd name="connsiteY32" fmla="*/ 0 h 11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47810" h="1168592" fill="none" extrusionOk="0">
                <a:moveTo>
                  <a:pt x="0" y="0"/>
                </a:moveTo>
                <a:cubicBezTo>
                  <a:pt x="83150" y="-9895"/>
                  <a:pt x="235193" y="3241"/>
                  <a:pt x="405782" y="0"/>
                </a:cubicBezTo>
                <a:cubicBezTo>
                  <a:pt x="576371" y="-3241"/>
                  <a:pt x="831960" y="-22098"/>
                  <a:pt x="1070998" y="0"/>
                </a:cubicBezTo>
                <a:cubicBezTo>
                  <a:pt x="1310036" y="22098"/>
                  <a:pt x="1538949" y="-30923"/>
                  <a:pt x="1736214" y="0"/>
                </a:cubicBezTo>
                <a:cubicBezTo>
                  <a:pt x="1933479" y="30923"/>
                  <a:pt x="2008861" y="19921"/>
                  <a:pt x="2141996" y="0"/>
                </a:cubicBezTo>
                <a:cubicBezTo>
                  <a:pt x="2275131" y="-19921"/>
                  <a:pt x="2735187" y="-33900"/>
                  <a:pt x="2980168" y="0"/>
                </a:cubicBezTo>
                <a:cubicBezTo>
                  <a:pt x="3225149" y="33900"/>
                  <a:pt x="3202236" y="19827"/>
                  <a:pt x="3385950" y="0"/>
                </a:cubicBezTo>
                <a:cubicBezTo>
                  <a:pt x="3569664" y="-19827"/>
                  <a:pt x="4054153" y="11418"/>
                  <a:pt x="4224123" y="0"/>
                </a:cubicBezTo>
                <a:cubicBezTo>
                  <a:pt x="4394093" y="-11418"/>
                  <a:pt x="4811851" y="-9287"/>
                  <a:pt x="5062295" y="0"/>
                </a:cubicBezTo>
                <a:cubicBezTo>
                  <a:pt x="5312739" y="9287"/>
                  <a:pt x="5444363" y="-25946"/>
                  <a:pt x="5727511" y="0"/>
                </a:cubicBezTo>
                <a:cubicBezTo>
                  <a:pt x="6010659" y="25946"/>
                  <a:pt x="5991727" y="6415"/>
                  <a:pt x="6133293" y="0"/>
                </a:cubicBezTo>
                <a:cubicBezTo>
                  <a:pt x="6274859" y="-6415"/>
                  <a:pt x="6511964" y="-2736"/>
                  <a:pt x="6884987" y="0"/>
                </a:cubicBezTo>
                <a:cubicBezTo>
                  <a:pt x="7258010" y="2736"/>
                  <a:pt x="7434814" y="-1227"/>
                  <a:pt x="7636681" y="0"/>
                </a:cubicBezTo>
                <a:cubicBezTo>
                  <a:pt x="7838548" y="1227"/>
                  <a:pt x="7885768" y="2753"/>
                  <a:pt x="8042463" y="0"/>
                </a:cubicBezTo>
                <a:cubicBezTo>
                  <a:pt x="8199158" y="-2753"/>
                  <a:pt x="8387360" y="2778"/>
                  <a:pt x="8647810" y="0"/>
                </a:cubicBezTo>
                <a:cubicBezTo>
                  <a:pt x="8655065" y="196718"/>
                  <a:pt x="8621417" y="367464"/>
                  <a:pt x="8647810" y="584296"/>
                </a:cubicBezTo>
                <a:cubicBezTo>
                  <a:pt x="8674203" y="801128"/>
                  <a:pt x="8665224" y="1042116"/>
                  <a:pt x="8647810" y="1168592"/>
                </a:cubicBezTo>
                <a:cubicBezTo>
                  <a:pt x="8433583" y="1175550"/>
                  <a:pt x="8252335" y="1146382"/>
                  <a:pt x="7982594" y="1168592"/>
                </a:cubicBezTo>
                <a:cubicBezTo>
                  <a:pt x="7712853" y="1190802"/>
                  <a:pt x="7552297" y="1141055"/>
                  <a:pt x="7230900" y="1168592"/>
                </a:cubicBezTo>
                <a:cubicBezTo>
                  <a:pt x="6909503" y="1196129"/>
                  <a:pt x="6909352" y="1188696"/>
                  <a:pt x="6652162" y="1168592"/>
                </a:cubicBezTo>
                <a:cubicBezTo>
                  <a:pt x="6394972" y="1148488"/>
                  <a:pt x="6159483" y="1192222"/>
                  <a:pt x="5986945" y="1168592"/>
                </a:cubicBezTo>
                <a:cubicBezTo>
                  <a:pt x="5814407" y="1144962"/>
                  <a:pt x="5731744" y="1167101"/>
                  <a:pt x="5494685" y="1168592"/>
                </a:cubicBezTo>
                <a:cubicBezTo>
                  <a:pt x="5257626" y="1170083"/>
                  <a:pt x="5113064" y="1182414"/>
                  <a:pt x="4829469" y="1168592"/>
                </a:cubicBezTo>
                <a:cubicBezTo>
                  <a:pt x="4545874" y="1154770"/>
                  <a:pt x="4339760" y="1163844"/>
                  <a:pt x="3991297" y="1168592"/>
                </a:cubicBezTo>
                <a:cubicBezTo>
                  <a:pt x="3642834" y="1173340"/>
                  <a:pt x="3494700" y="1196285"/>
                  <a:pt x="3153125" y="1168592"/>
                </a:cubicBezTo>
                <a:cubicBezTo>
                  <a:pt x="2811550" y="1140899"/>
                  <a:pt x="2903257" y="1192419"/>
                  <a:pt x="2660865" y="1168592"/>
                </a:cubicBezTo>
                <a:cubicBezTo>
                  <a:pt x="2418473" y="1144765"/>
                  <a:pt x="2340662" y="1148626"/>
                  <a:pt x="2255083" y="1168592"/>
                </a:cubicBezTo>
                <a:cubicBezTo>
                  <a:pt x="2169504" y="1188558"/>
                  <a:pt x="1985518" y="1149256"/>
                  <a:pt x="1849301" y="1168592"/>
                </a:cubicBezTo>
                <a:cubicBezTo>
                  <a:pt x="1713084" y="1187928"/>
                  <a:pt x="1487218" y="1186314"/>
                  <a:pt x="1357041" y="1168592"/>
                </a:cubicBezTo>
                <a:cubicBezTo>
                  <a:pt x="1226864" y="1150870"/>
                  <a:pt x="997173" y="1151080"/>
                  <a:pt x="778303" y="1168592"/>
                </a:cubicBezTo>
                <a:cubicBezTo>
                  <a:pt x="559433" y="1186104"/>
                  <a:pt x="315263" y="1160697"/>
                  <a:pt x="0" y="1168592"/>
                </a:cubicBezTo>
                <a:cubicBezTo>
                  <a:pt x="16711" y="904853"/>
                  <a:pt x="17103" y="838112"/>
                  <a:pt x="0" y="560924"/>
                </a:cubicBezTo>
                <a:cubicBezTo>
                  <a:pt x="-17103" y="283736"/>
                  <a:pt x="-14636" y="131935"/>
                  <a:pt x="0" y="0"/>
                </a:cubicBezTo>
                <a:close/>
              </a:path>
              <a:path w="8647810" h="1168592" stroke="0" extrusionOk="0">
                <a:moveTo>
                  <a:pt x="0" y="0"/>
                </a:moveTo>
                <a:cubicBezTo>
                  <a:pt x="230229" y="-40882"/>
                  <a:pt x="440254" y="9401"/>
                  <a:pt x="838172" y="0"/>
                </a:cubicBezTo>
                <a:cubicBezTo>
                  <a:pt x="1236090" y="-9401"/>
                  <a:pt x="1257083" y="26210"/>
                  <a:pt x="1416910" y="0"/>
                </a:cubicBezTo>
                <a:cubicBezTo>
                  <a:pt x="1576737" y="-26210"/>
                  <a:pt x="1985985" y="-8543"/>
                  <a:pt x="2255083" y="0"/>
                </a:cubicBezTo>
                <a:cubicBezTo>
                  <a:pt x="2524181" y="8543"/>
                  <a:pt x="2618200" y="-13161"/>
                  <a:pt x="2747343" y="0"/>
                </a:cubicBezTo>
                <a:cubicBezTo>
                  <a:pt x="2876486" y="13161"/>
                  <a:pt x="3050300" y="10979"/>
                  <a:pt x="3239603" y="0"/>
                </a:cubicBezTo>
                <a:cubicBezTo>
                  <a:pt x="3428906" y="-10979"/>
                  <a:pt x="3626503" y="-3969"/>
                  <a:pt x="3904819" y="0"/>
                </a:cubicBezTo>
                <a:cubicBezTo>
                  <a:pt x="4183135" y="3969"/>
                  <a:pt x="4169475" y="9504"/>
                  <a:pt x="4310601" y="0"/>
                </a:cubicBezTo>
                <a:cubicBezTo>
                  <a:pt x="4451727" y="-9504"/>
                  <a:pt x="4651102" y="-32692"/>
                  <a:pt x="4975817" y="0"/>
                </a:cubicBezTo>
                <a:cubicBezTo>
                  <a:pt x="5300532" y="32692"/>
                  <a:pt x="5325778" y="-14198"/>
                  <a:pt x="5641033" y="0"/>
                </a:cubicBezTo>
                <a:cubicBezTo>
                  <a:pt x="5956288" y="14198"/>
                  <a:pt x="6050490" y="19469"/>
                  <a:pt x="6219771" y="0"/>
                </a:cubicBezTo>
                <a:cubicBezTo>
                  <a:pt x="6389052" y="-19469"/>
                  <a:pt x="6558782" y="9144"/>
                  <a:pt x="6884987" y="0"/>
                </a:cubicBezTo>
                <a:cubicBezTo>
                  <a:pt x="7211192" y="-9144"/>
                  <a:pt x="7257249" y="-292"/>
                  <a:pt x="7463725" y="0"/>
                </a:cubicBezTo>
                <a:cubicBezTo>
                  <a:pt x="7670201" y="292"/>
                  <a:pt x="7742132" y="8974"/>
                  <a:pt x="7955985" y="0"/>
                </a:cubicBezTo>
                <a:cubicBezTo>
                  <a:pt x="8169838" y="-8974"/>
                  <a:pt x="8400938" y="-10084"/>
                  <a:pt x="8647810" y="0"/>
                </a:cubicBezTo>
                <a:cubicBezTo>
                  <a:pt x="8675939" y="293426"/>
                  <a:pt x="8674057" y="370222"/>
                  <a:pt x="8647810" y="595982"/>
                </a:cubicBezTo>
                <a:cubicBezTo>
                  <a:pt x="8621563" y="821742"/>
                  <a:pt x="8675737" y="980375"/>
                  <a:pt x="8647810" y="1168592"/>
                </a:cubicBezTo>
                <a:cubicBezTo>
                  <a:pt x="8412298" y="1151782"/>
                  <a:pt x="8233111" y="1184254"/>
                  <a:pt x="7982594" y="1168592"/>
                </a:cubicBezTo>
                <a:cubicBezTo>
                  <a:pt x="7732077" y="1152930"/>
                  <a:pt x="7462509" y="1142876"/>
                  <a:pt x="7144421" y="1168592"/>
                </a:cubicBezTo>
                <a:cubicBezTo>
                  <a:pt x="6826333" y="1194308"/>
                  <a:pt x="6793315" y="1146407"/>
                  <a:pt x="6652162" y="1168592"/>
                </a:cubicBezTo>
                <a:cubicBezTo>
                  <a:pt x="6511009" y="1190777"/>
                  <a:pt x="6359771" y="1151186"/>
                  <a:pt x="6246380" y="1168592"/>
                </a:cubicBezTo>
                <a:cubicBezTo>
                  <a:pt x="6132989" y="1185998"/>
                  <a:pt x="5855517" y="1163027"/>
                  <a:pt x="5667642" y="1168592"/>
                </a:cubicBezTo>
                <a:cubicBezTo>
                  <a:pt x="5479767" y="1174157"/>
                  <a:pt x="5275795" y="1162563"/>
                  <a:pt x="5175382" y="1168592"/>
                </a:cubicBezTo>
                <a:cubicBezTo>
                  <a:pt x="5074969" y="1174621"/>
                  <a:pt x="4803445" y="1176198"/>
                  <a:pt x="4596644" y="1168592"/>
                </a:cubicBezTo>
                <a:cubicBezTo>
                  <a:pt x="4389843" y="1160986"/>
                  <a:pt x="4137439" y="1139120"/>
                  <a:pt x="3931427" y="1168592"/>
                </a:cubicBezTo>
                <a:cubicBezTo>
                  <a:pt x="3725415" y="1198064"/>
                  <a:pt x="3417380" y="1175855"/>
                  <a:pt x="3093255" y="1168592"/>
                </a:cubicBezTo>
                <a:cubicBezTo>
                  <a:pt x="2769130" y="1161329"/>
                  <a:pt x="2794273" y="1162501"/>
                  <a:pt x="2514517" y="1168592"/>
                </a:cubicBezTo>
                <a:cubicBezTo>
                  <a:pt x="2234761" y="1174683"/>
                  <a:pt x="2265226" y="1149925"/>
                  <a:pt x="2022257" y="1168592"/>
                </a:cubicBezTo>
                <a:cubicBezTo>
                  <a:pt x="1779288" y="1187259"/>
                  <a:pt x="1447474" y="1149393"/>
                  <a:pt x="1270563" y="1168592"/>
                </a:cubicBezTo>
                <a:cubicBezTo>
                  <a:pt x="1093652" y="1187791"/>
                  <a:pt x="359007" y="1120559"/>
                  <a:pt x="0" y="1168592"/>
                </a:cubicBezTo>
                <a:cubicBezTo>
                  <a:pt x="-4632" y="961454"/>
                  <a:pt x="-29212" y="762585"/>
                  <a:pt x="0" y="572610"/>
                </a:cubicBezTo>
                <a:cubicBezTo>
                  <a:pt x="29212" y="382635"/>
                  <a:pt x="28157" y="233311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Thảo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vấn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3ABD9-CAFE-4573-B4A9-C2FA8AD3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30" y="1647825"/>
            <a:ext cx="7929769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86C202D1-37D4-4DAC-B96D-BC4F343F1447}"/>
              </a:ext>
            </a:extLst>
          </p:cNvPr>
          <p:cNvGrpSpPr/>
          <p:nvPr/>
        </p:nvGrpSpPr>
        <p:grpSpPr>
          <a:xfrm>
            <a:off x="168549" y="4120555"/>
            <a:ext cx="3099218" cy="2084511"/>
            <a:chOff x="892354" y="3758439"/>
            <a:chExt cx="4278451" cy="2175001"/>
          </a:xfrm>
        </p:grpSpPr>
        <p:pic>
          <p:nvPicPr>
            <p:cNvPr id="72" name="Picture 9">
              <a:extLst>
                <a:ext uri="{FF2B5EF4-FFF2-40B4-BE49-F238E27FC236}">
                  <a16:creationId xmlns:a16="http://schemas.microsoft.com/office/drawing/2014/main" id="{2B90D551-DB93-4DA8-A352-2371D77D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9871EEA-562F-4D80-8517-976AC8B7F686}"/>
                </a:ext>
              </a:extLst>
            </p:cNvPr>
            <p:cNvSpPr/>
            <p:nvPr/>
          </p:nvSpPr>
          <p:spPr>
            <a:xfrm>
              <a:off x="978685" y="5405120"/>
              <a:ext cx="3993927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5C72DD8-DB18-479E-B4D0-B060F2BE7888}"/>
              </a:ext>
            </a:extLst>
          </p:cNvPr>
          <p:cNvGrpSpPr/>
          <p:nvPr/>
        </p:nvGrpSpPr>
        <p:grpSpPr>
          <a:xfrm>
            <a:off x="3313773" y="4377333"/>
            <a:ext cx="5665921" cy="1250339"/>
            <a:chOff x="3977443" y="-1656991"/>
            <a:chExt cx="3108271" cy="786121"/>
          </a:xfrm>
          <a:solidFill>
            <a:srgbClr val="FFFF00"/>
          </a:solidFill>
        </p:grpSpPr>
        <p:sp>
          <p:nvSpPr>
            <p:cNvPr id="75" name="矩形: 圆角 6">
              <a:extLst>
                <a:ext uri="{FF2B5EF4-FFF2-40B4-BE49-F238E27FC236}">
                  <a16:creationId xmlns:a16="http://schemas.microsoft.com/office/drawing/2014/main" id="{6BA2E592-E072-4762-8769-B9FAF207BAE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grp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652E116-AFD0-48CD-B708-2E3B86DD996C}"/>
                </a:ext>
              </a:extLst>
            </p:cNvPr>
            <p:cNvSpPr txBox="1"/>
            <p:nvPr/>
          </p:nvSpPr>
          <p:spPr>
            <a:xfrm>
              <a:off x="4076116" y="-1561023"/>
              <a:ext cx="2931217" cy="6772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Đưa ra 1 câu hỏi cho mỗi hiện tượng và cách xử lí.</a:t>
              </a:r>
              <a:endParaRPr lang="en-US" sz="32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53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248307" y="331076"/>
            <a:ext cx="8712508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609600" y="933450"/>
            <a:ext cx="3883819" cy="2114550"/>
          </a:xfrm>
          <a:custGeom>
            <a:avLst/>
            <a:gdLst>
              <a:gd name="connsiteX0" fmla="*/ 0 w 3883819"/>
              <a:gd name="connsiteY0" fmla="*/ 352432 h 2114550"/>
              <a:gd name="connsiteX1" fmla="*/ 352432 w 3883819"/>
              <a:gd name="connsiteY1" fmla="*/ 0 h 2114550"/>
              <a:gd name="connsiteX2" fmla="*/ 647303 w 3883819"/>
              <a:gd name="connsiteY2" fmla="*/ 0 h 2114550"/>
              <a:gd name="connsiteX3" fmla="*/ 647303 w 3883819"/>
              <a:gd name="connsiteY3" fmla="*/ 0 h 2114550"/>
              <a:gd name="connsiteX4" fmla="*/ 1618258 w 3883819"/>
              <a:gd name="connsiteY4" fmla="*/ 0 h 2114550"/>
              <a:gd name="connsiteX5" fmla="*/ 3531387 w 3883819"/>
              <a:gd name="connsiteY5" fmla="*/ 0 h 2114550"/>
              <a:gd name="connsiteX6" fmla="*/ 3883819 w 3883819"/>
              <a:gd name="connsiteY6" fmla="*/ 352432 h 2114550"/>
              <a:gd name="connsiteX7" fmla="*/ 3883819 w 3883819"/>
              <a:gd name="connsiteY7" fmla="*/ 1233488 h 2114550"/>
              <a:gd name="connsiteX8" fmla="*/ 3883819 w 3883819"/>
              <a:gd name="connsiteY8" fmla="*/ 1233488 h 2114550"/>
              <a:gd name="connsiteX9" fmla="*/ 3883819 w 3883819"/>
              <a:gd name="connsiteY9" fmla="*/ 1762125 h 2114550"/>
              <a:gd name="connsiteX10" fmla="*/ 3883819 w 3883819"/>
              <a:gd name="connsiteY10" fmla="*/ 1762118 h 2114550"/>
              <a:gd name="connsiteX11" fmla="*/ 3531387 w 3883819"/>
              <a:gd name="connsiteY11" fmla="*/ 2114550 h 2114550"/>
              <a:gd name="connsiteX12" fmla="*/ 1618258 w 3883819"/>
              <a:gd name="connsiteY12" fmla="*/ 2114550 h 2114550"/>
              <a:gd name="connsiteX13" fmla="*/ 663667 w 3883819"/>
              <a:gd name="connsiteY13" fmla="*/ 2542366 h 2114550"/>
              <a:gd name="connsiteX14" fmla="*/ 647303 w 3883819"/>
              <a:gd name="connsiteY14" fmla="*/ 2114550 h 2114550"/>
              <a:gd name="connsiteX15" fmla="*/ 352432 w 3883819"/>
              <a:gd name="connsiteY15" fmla="*/ 2114550 h 2114550"/>
              <a:gd name="connsiteX16" fmla="*/ 0 w 3883819"/>
              <a:gd name="connsiteY16" fmla="*/ 1762118 h 2114550"/>
              <a:gd name="connsiteX17" fmla="*/ 0 w 3883819"/>
              <a:gd name="connsiteY17" fmla="*/ 1762125 h 2114550"/>
              <a:gd name="connsiteX18" fmla="*/ 0 w 3883819"/>
              <a:gd name="connsiteY18" fmla="*/ 1233488 h 2114550"/>
              <a:gd name="connsiteX19" fmla="*/ 0 w 3883819"/>
              <a:gd name="connsiteY19" fmla="*/ 1233488 h 2114550"/>
              <a:gd name="connsiteX20" fmla="*/ 0 w 3883819"/>
              <a:gd name="connsiteY20" fmla="*/ 352432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3819" h="2114550" fill="none" extrusionOk="0">
                <a:moveTo>
                  <a:pt x="0" y="352432"/>
                </a:moveTo>
                <a:cubicBezTo>
                  <a:pt x="30332" y="147998"/>
                  <a:pt x="122411" y="-16161"/>
                  <a:pt x="352432" y="0"/>
                </a:cubicBezTo>
                <a:cubicBezTo>
                  <a:pt x="423589" y="14139"/>
                  <a:pt x="571680" y="10860"/>
                  <a:pt x="647303" y="0"/>
                </a:cubicBezTo>
                <a:lnTo>
                  <a:pt x="647303" y="0"/>
                </a:lnTo>
                <a:cubicBezTo>
                  <a:pt x="853515" y="22642"/>
                  <a:pt x="1419157" y="-78875"/>
                  <a:pt x="1618258" y="0"/>
                </a:cubicBezTo>
                <a:cubicBezTo>
                  <a:pt x="2190917" y="140169"/>
                  <a:pt x="3093327" y="30896"/>
                  <a:pt x="3531387" y="0"/>
                </a:cubicBezTo>
                <a:cubicBezTo>
                  <a:pt x="3742697" y="23805"/>
                  <a:pt x="3888543" y="145393"/>
                  <a:pt x="3883819" y="352432"/>
                </a:cubicBezTo>
                <a:cubicBezTo>
                  <a:pt x="3835801" y="653946"/>
                  <a:pt x="3848496" y="797686"/>
                  <a:pt x="3883819" y="1233488"/>
                </a:cubicBezTo>
                <a:lnTo>
                  <a:pt x="3883819" y="1233488"/>
                </a:lnTo>
                <a:cubicBezTo>
                  <a:pt x="3930006" y="1385775"/>
                  <a:pt x="3898695" y="1654811"/>
                  <a:pt x="3883819" y="1762125"/>
                </a:cubicBezTo>
                <a:lnTo>
                  <a:pt x="3883819" y="1762118"/>
                </a:lnTo>
                <a:cubicBezTo>
                  <a:pt x="3889421" y="1948023"/>
                  <a:pt x="3703956" y="2085373"/>
                  <a:pt x="3531387" y="2114550"/>
                </a:cubicBezTo>
                <a:cubicBezTo>
                  <a:pt x="2665692" y="2154111"/>
                  <a:pt x="2445186" y="2236142"/>
                  <a:pt x="1618258" y="2114550"/>
                </a:cubicBezTo>
                <a:cubicBezTo>
                  <a:pt x="1247175" y="2309115"/>
                  <a:pt x="859739" y="2540956"/>
                  <a:pt x="663667" y="2542366"/>
                </a:cubicBezTo>
                <a:cubicBezTo>
                  <a:pt x="642677" y="2404498"/>
                  <a:pt x="638548" y="2309624"/>
                  <a:pt x="647303" y="2114550"/>
                </a:cubicBezTo>
                <a:cubicBezTo>
                  <a:pt x="503436" y="2136287"/>
                  <a:pt x="426819" y="2113685"/>
                  <a:pt x="352432" y="2114550"/>
                </a:cubicBezTo>
                <a:cubicBezTo>
                  <a:pt x="173589" y="2129835"/>
                  <a:pt x="15481" y="1948062"/>
                  <a:pt x="0" y="1762118"/>
                </a:cubicBezTo>
                <a:lnTo>
                  <a:pt x="0" y="1762125"/>
                </a:lnTo>
                <a:cubicBezTo>
                  <a:pt x="-44311" y="1576954"/>
                  <a:pt x="-6119" y="1459823"/>
                  <a:pt x="0" y="1233488"/>
                </a:cubicBezTo>
                <a:lnTo>
                  <a:pt x="0" y="1233488"/>
                </a:lnTo>
                <a:cubicBezTo>
                  <a:pt x="73081" y="1097301"/>
                  <a:pt x="-4708" y="508048"/>
                  <a:pt x="0" y="352432"/>
                </a:cubicBezTo>
                <a:close/>
              </a:path>
              <a:path w="3883819" h="2114550" stroke="0" extrusionOk="0">
                <a:moveTo>
                  <a:pt x="0" y="352432"/>
                </a:moveTo>
                <a:cubicBezTo>
                  <a:pt x="-29697" y="158464"/>
                  <a:pt x="140022" y="-27938"/>
                  <a:pt x="352432" y="0"/>
                </a:cubicBezTo>
                <a:cubicBezTo>
                  <a:pt x="399421" y="374"/>
                  <a:pt x="598699" y="-10821"/>
                  <a:pt x="647303" y="0"/>
                </a:cubicBezTo>
                <a:lnTo>
                  <a:pt x="647303" y="0"/>
                </a:lnTo>
                <a:cubicBezTo>
                  <a:pt x="1115069" y="68044"/>
                  <a:pt x="1518859" y="-46933"/>
                  <a:pt x="1618258" y="0"/>
                </a:cubicBezTo>
                <a:cubicBezTo>
                  <a:pt x="2511738" y="-155637"/>
                  <a:pt x="2676247" y="101238"/>
                  <a:pt x="3531387" y="0"/>
                </a:cubicBezTo>
                <a:cubicBezTo>
                  <a:pt x="3736377" y="-1431"/>
                  <a:pt x="3879516" y="146200"/>
                  <a:pt x="3883819" y="352432"/>
                </a:cubicBezTo>
                <a:cubicBezTo>
                  <a:pt x="3885462" y="691621"/>
                  <a:pt x="3831612" y="806616"/>
                  <a:pt x="3883819" y="1233488"/>
                </a:cubicBezTo>
                <a:lnTo>
                  <a:pt x="3883819" y="1233488"/>
                </a:lnTo>
                <a:cubicBezTo>
                  <a:pt x="3898879" y="1481249"/>
                  <a:pt x="3902875" y="1583517"/>
                  <a:pt x="3883819" y="1762125"/>
                </a:cubicBezTo>
                <a:lnTo>
                  <a:pt x="3883819" y="1762118"/>
                </a:lnTo>
                <a:cubicBezTo>
                  <a:pt x="3862214" y="1968550"/>
                  <a:pt x="3712456" y="2128336"/>
                  <a:pt x="3531387" y="2114550"/>
                </a:cubicBezTo>
                <a:cubicBezTo>
                  <a:pt x="2835490" y="2144933"/>
                  <a:pt x="1963482" y="2219201"/>
                  <a:pt x="1618258" y="2114550"/>
                </a:cubicBezTo>
                <a:cubicBezTo>
                  <a:pt x="1475362" y="2099845"/>
                  <a:pt x="1056143" y="2419958"/>
                  <a:pt x="663667" y="2542366"/>
                </a:cubicBezTo>
                <a:cubicBezTo>
                  <a:pt x="649709" y="2444762"/>
                  <a:pt x="642447" y="2297713"/>
                  <a:pt x="647303" y="2114550"/>
                </a:cubicBezTo>
                <a:cubicBezTo>
                  <a:pt x="521908" y="2094237"/>
                  <a:pt x="415076" y="2089640"/>
                  <a:pt x="352432" y="2114550"/>
                </a:cubicBezTo>
                <a:cubicBezTo>
                  <a:pt x="167944" y="2123208"/>
                  <a:pt x="5967" y="1962581"/>
                  <a:pt x="0" y="1762118"/>
                </a:cubicBezTo>
                <a:lnTo>
                  <a:pt x="0" y="1762125"/>
                </a:lnTo>
                <a:cubicBezTo>
                  <a:pt x="33227" y="1687069"/>
                  <a:pt x="35223" y="1476162"/>
                  <a:pt x="0" y="1233488"/>
                </a:cubicBezTo>
                <a:lnTo>
                  <a:pt x="0" y="1233488"/>
                </a:lnTo>
                <a:cubicBezTo>
                  <a:pt x="76042" y="1079040"/>
                  <a:pt x="-53401" y="506283"/>
                  <a:pt x="0" y="352432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wedgeRoundRectCallout">
                    <a:avLst>
                      <a:gd name="adj1" fmla="val -32912"/>
                      <a:gd name="adj2" fmla="val 702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464" y="3267076"/>
            <a:ext cx="1884495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464" y="3204440"/>
            <a:ext cx="1742674" cy="334793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02A5D66-6DA3-4AFF-9C82-1A0EDABA79E4}"/>
              </a:ext>
            </a:extLst>
          </p:cNvPr>
          <p:cNvSpPr/>
          <p:nvPr/>
        </p:nvSpPr>
        <p:spPr>
          <a:xfrm>
            <a:off x="4922044" y="923924"/>
            <a:ext cx="3607594" cy="2124075"/>
          </a:xfrm>
          <a:custGeom>
            <a:avLst/>
            <a:gdLst>
              <a:gd name="connsiteX0" fmla="*/ 0 w 3607594"/>
              <a:gd name="connsiteY0" fmla="*/ 354020 h 2124075"/>
              <a:gd name="connsiteX1" fmla="*/ 354020 w 3607594"/>
              <a:gd name="connsiteY1" fmla="*/ 0 h 2124075"/>
              <a:gd name="connsiteX2" fmla="*/ 2104430 w 3607594"/>
              <a:gd name="connsiteY2" fmla="*/ 0 h 2124075"/>
              <a:gd name="connsiteX3" fmla="*/ 2104430 w 3607594"/>
              <a:gd name="connsiteY3" fmla="*/ 0 h 2124075"/>
              <a:gd name="connsiteX4" fmla="*/ 3006328 w 3607594"/>
              <a:gd name="connsiteY4" fmla="*/ 0 h 2124075"/>
              <a:gd name="connsiteX5" fmla="*/ 3253574 w 3607594"/>
              <a:gd name="connsiteY5" fmla="*/ 0 h 2124075"/>
              <a:gd name="connsiteX6" fmla="*/ 3607594 w 3607594"/>
              <a:gd name="connsiteY6" fmla="*/ 354020 h 2124075"/>
              <a:gd name="connsiteX7" fmla="*/ 3607594 w 3607594"/>
              <a:gd name="connsiteY7" fmla="*/ 1239044 h 2124075"/>
              <a:gd name="connsiteX8" fmla="*/ 3607594 w 3607594"/>
              <a:gd name="connsiteY8" fmla="*/ 1239044 h 2124075"/>
              <a:gd name="connsiteX9" fmla="*/ 3607594 w 3607594"/>
              <a:gd name="connsiteY9" fmla="*/ 1770063 h 2124075"/>
              <a:gd name="connsiteX10" fmla="*/ 3607594 w 3607594"/>
              <a:gd name="connsiteY10" fmla="*/ 1770055 h 2124075"/>
              <a:gd name="connsiteX11" fmla="*/ 3253574 w 3607594"/>
              <a:gd name="connsiteY11" fmla="*/ 2124075 h 2124075"/>
              <a:gd name="connsiteX12" fmla="*/ 3006328 w 3607594"/>
              <a:gd name="connsiteY12" fmla="*/ 2124075 h 2124075"/>
              <a:gd name="connsiteX13" fmla="*/ 2966777 w 3607594"/>
              <a:gd name="connsiteY13" fmla="*/ 2564757 h 2124075"/>
              <a:gd name="connsiteX14" fmla="*/ 2104430 w 3607594"/>
              <a:gd name="connsiteY14" fmla="*/ 2124075 h 2124075"/>
              <a:gd name="connsiteX15" fmla="*/ 354020 w 3607594"/>
              <a:gd name="connsiteY15" fmla="*/ 2124075 h 2124075"/>
              <a:gd name="connsiteX16" fmla="*/ 0 w 3607594"/>
              <a:gd name="connsiteY16" fmla="*/ 1770055 h 2124075"/>
              <a:gd name="connsiteX17" fmla="*/ 0 w 3607594"/>
              <a:gd name="connsiteY17" fmla="*/ 1770063 h 2124075"/>
              <a:gd name="connsiteX18" fmla="*/ 0 w 3607594"/>
              <a:gd name="connsiteY18" fmla="*/ 1239044 h 2124075"/>
              <a:gd name="connsiteX19" fmla="*/ 0 w 3607594"/>
              <a:gd name="connsiteY19" fmla="*/ 1239044 h 2124075"/>
              <a:gd name="connsiteX20" fmla="*/ 0 w 3607594"/>
              <a:gd name="connsiteY20" fmla="*/ 354020 h 21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7594" h="2124075" fill="none" extrusionOk="0">
                <a:moveTo>
                  <a:pt x="0" y="354020"/>
                </a:moveTo>
                <a:cubicBezTo>
                  <a:pt x="25271" y="150343"/>
                  <a:pt x="129888" y="-13070"/>
                  <a:pt x="354020" y="0"/>
                </a:cubicBezTo>
                <a:cubicBezTo>
                  <a:pt x="971553" y="-21393"/>
                  <a:pt x="1843422" y="118108"/>
                  <a:pt x="2104430" y="0"/>
                </a:cubicBezTo>
                <a:lnTo>
                  <a:pt x="2104430" y="0"/>
                </a:lnTo>
                <a:cubicBezTo>
                  <a:pt x="2361023" y="-32715"/>
                  <a:pt x="2906000" y="52925"/>
                  <a:pt x="3006328" y="0"/>
                </a:cubicBezTo>
                <a:cubicBezTo>
                  <a:pt x="3088353" y="-5819"/>
                  <a:pt x="3194878" y="-11961"/>
                  <a:pt x="3253574" y="0"/>
                </a:cubicBezTo>
                <a:cubicBezTo>
                  <a:pt x="3462150" y="18648"/>
                  <a:pt x="3620088" y="125714"/>
                  <a:pt x="3607594" y="354020"/>
                </a:cubicBezTo>
                <a:cubicBezTo>
                  <a:pt x="3616047" y="645443"/>
                  <a:pt x="3595490" y="916967"/>
                  <a:pt x="3607594" y="1239044"/>
                </a:cubicBezTo>
                <a:lnTo>
                  <a:pt x="3607594" y="1239044"/>
                </a:lnTo>
                <a:cubicBezTo>
                  <a:pt x="3613865" y="1340307"/>
                  <a:pt x="3616101" y="1629028"/>
                  <a:pt x="3607594" y="1770063"/>
                </a:cubicBezTo>
                <a:lnTo>
                  <a:pt x="3607594" y="1770055"/>
                </a:lnTo>
                <a:cubicBezTo>
                  <a:pt x="3610850" y="1960496"/>
                  <a:pt x="3435108" y="2105589"/>
                  <a:pt x="3253574" y="2124075"/>
                </a:cubicBezTo>
                <a:cubicBezTo>
                  <a:pt x="3181921" y="2126848"/>
                  <a:pt x="3123675" y="2126967"/>
                  <a:pt x="3006328" y="2124075"/>
                </a:cubicBezTo>
                <a:cubicBezTo>
                  <a:pt x="3018868" y="2301763"/>
                  <a:pt x="3004673" y="2503223"/>
                  <a:pt x="2966777" y="2564757"/>
                </a:cubicBezTo>
                <a:cubicBezTo>
                  <a:pt x="2846787" y="2481865"/>
                  <a:pt x="2283805" y="2292789"/>
                  <a:pt x="2104430" y="2124075"/>
                </a:cubicBezTo>
                <a:cubicBezTo>
                  <a:pt x="1745189" y="1999852"/>
                  <a:pt x="964323" y="2055135"/>
                  <a:pt x="354020" y="2124075"/>
                </a:cubicBezTo>
                <a:cubicBezTo>
                  <a:pt x="171418" y="2136572"/>
                  <a:pt x="15552" y="1956837"/>
                  <a:pt x="0" y="1770055"/>
                </a:cubicBezTo>
                <a:lnTo>
                  <a:pt x="0" y="1770063"/>
                </a:lnTo>
                <a:cubicBezTo>
                  <a:pt x="40415" y="1586530"/>
                  <a:pt x="-29515" y="1454350"/>
                  <a:pt x="0" y="1239044"/>
                </a:cubicBezTo>
                <a:lnTo>
                  <a:pt x="0" y="1239044"/>
                </a:lnTo>
                <a:cubicBezTo>
                  <a:pt x="54038" y="840859"/>
                  <a:pt x="20037" y="509448"/>
                  <a:pt x="0" y="354020"/>
                </a:cubicBezTo>
                <a:close/>
              </a:path>
              <a:path w="3607594" h="2124075" stroke="0" extrusionOk="0">
                <a:moveTo>
                  <a:pt x="0" y="354020"/>
                </a:moveTo>
                <a:cubicBezTo>
                  <a:pt x="-27673" y="159129"/>
                  <a:pt x="150436" y="-12680"/>
                  <a:pt x="354020" y="0"/>
                </a:cubicBezTo>
                <a:cubicBezTo>
                  <a:pt x="1102351" y="48771"/>
                  <a:pt x="1693387" y="-87870"/>
                  <a:pt x="2104430" y="0"/>
                </a:cubicBezTo>
                <a:lnTo>
                  <a:pt x="2104430" y="0"/>
                </a:lnTo>
                <a:cubicBezTo>
                  <a:pt x="2237992" y="54804"/>
                  <a:pt x="2731911" y="-32381"/>
                  <a:pt x="3006328" y="0"/>
                </a:cubicBezTo>
                <a:cubicBezTo>
                  <a:pt x="3106271" y="-10847"/>
                  <a:pt x="3166288" y="-21677"/>
                  <a:pt x="3253574" y="0"/>
                </a:cubicBezTo>
                <a:cubicBezTo>
                  <a:pt x="3465104" y="-2215"/>
                  <a:pt x="3605656" y="153282"/>
                  <a:pt x="3607594" y="354020"/>
                </a:cubicBezTo>
                <a:cubicBezTo>
                  <a:pt x="3626270" y="525633"/>
                  <a:pt x="3641205" y="1083679"/>
                  <a:pt x="3607594" y="1239044"/>
                </a:cubicBezTo>
                <a:lnTo>
                  <a:pt x="3607594" y="1239044"/>
                </a:lnTo>
                <a:cubicBezTo>
                  <a:pt x="3561425" y="1381577"/>
                  <a:pt x="3573016" y="1599429"/>
                  <a:pt x="3607594" y="1770063"/>
                </a:cubicBezTo>
                <a:lnTo>
                  <a:pt x="3607594" y="1770055"/>
                </a:lnTo>
                <a:cubicBezTo>
                  <a:pt x="3577278" y="1982117"/>
                  <a:pt x="3438617" y="2134716"/>
                  <a:pt x="3253574" y="2124075"/>
                </a:cubicBezTo>
                <a:cubicBezTo>
                  <a:pt x="3227852" y="2136242"/>
                  <a:pt x="3046191" y="2133567"/>
                  <a:pt x="3006328" y="2124075"/>
                </a:cubicBezTo>
                <a:cubicBezTo>
                  <a:pt x="2993068" y="2233770"/>
                  <a:pt x="2962383" y="2461460"/>
                  <a:pt x="2966777" y="2564757"/>
                </a:cubicBezTo>
                <a:cubicBezTo>
                  <a:pt x="2857304" y="2419493"/>
                  <a:pt x="2433209" y="2307564"/>
                  <a:pt x="2104430" y="2124075"/>
                </a:cubicBezTo>
                <a:cubicBezTo>
                  <a:pt x="1376491" y="1980858"/>
                  <a:pt x="588518" y="1987525"/>
                  <a:pt x="354020" y="2124075"/>
                </a:cubicBezTo>
                <a:cubicBezTo>
                  <a:pt x="170004" y="2133883"/>
                  <a:pt x="3391" y="1968883"/>
                  <a:pt x="0" y="1770055"/>
                </a:cubicBezTo>
                <a:lnTo>
                  <a:pt x="0" y="1770063"/>
                </a:lnTo>
                <a:cubicBezTo>
                  <a:pt x="-44409" y="1667338"/>
                  <a:pt x="-45293" y="1294455"/>
                  <a:pt x="0" y="1239044"/>
                </a:cubicBezTo>
                <a:lnTo>
                  <a:pt x="0" y="1239044"/>
                </a:lnTo>
                <a:cubicBezTo>
                  <a:pt x="75685" y="902154"/>
                  <a:pt x="-73504" y="768596"/>
                  <a:pt x="0" y="35402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wedgeRoundRectCallout">
                    <a:avLst>
                      <a:gd name="adj1" fmla="val 32237"/>
                      <a:gd name="adj2" fmla="val 707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17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285751" y="1248710"/>
            <a:ext cx="7252097" cy="3384078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Chúng ta cần chung tay bảo vệ môi trường bằng các hành động hàng ngày.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6744891" y="2922588"/>
            <a:ext cx="2464594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264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914401" y="2216934"/>
            <a:ext cx="6004766" cy="3421866"/>
            <a:chOff x="674228" y="4862098"/>
            <a:chExt cx="5343799" cy="1461938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461938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328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cùng với người thân: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+ Chung tay làm những công việc bảo vệ môi trường.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+ Không xả rác bừa bài, giữ gìn vệ sinh chung.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+ Tái chế một số hộp nhựa làm chậu trồng cây, hoa,...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29" y="169240"/>
            <a:ext cx="348416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2861CDB-6495-4F36-AD88-0A56A32875FC}"/>
              </a:ext>
            </a:extLst>
          </p:cNvPr>
          <p:cNvSpPr/>
          <p:nvPr/>
        </p:nvSpPr>
        <p:spPr>
          <a:xfrm>
            <a:off x="4224867" y="1"/>
            <a:ext cx="4222759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5" y="343105"/>
            <a:ext cx="1514114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502" y="157248"/>
            <a:ext cx="1182773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2311331" y="2500675"/>
            <a:ext cx="4111757" cy="372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B29011-EEC4-46C7-B0B6-E05A7F58F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581" y="287952"/>
            <a:ext cx="337900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6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5190554"/>
            <a:ext cx="6858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52" y="2665973"/>
            <a:ext cx="1607344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8401" y="4753025"/>
            <a:ext cx="6858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08" y="4641524"/>
            <a:ext cx="279677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2" y="5472476"/>
            <a:ext cx="279677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5" y="6522854"/>
            <a:ext cx="279677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72" y="6022365"/>
            <a:ext cx="279677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6" y="5232016"/>
            <a:ext cx="75057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3568833" y="5550750"/>
            <a:ext cx="637115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2350866" y="6022365"/>
            <a:ext cx="637115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8060692" y="4688525"/>
            <a:ext cx="610925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4594600" y="5376667"/>
            <a:ext cx="888867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5307898" y="768904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4049187" y="6316590"/>
            <a:ext cx="637115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161008" y="4809097"/>
            <a:ext cx="465964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4154118" y="5136839"/>
            <a:ext cx="553094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04" y="-67880"/>
            <a:ext cx="130871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8" y="300309"/>
            <a:ext cx="1275763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09" y="1163593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233106" y="405096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1" y="1393800"/>
            <a:ext cx="934028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5265" y="1342065"/>
            <a:ext cx="64089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2286000" y="2295525"/>
            <a:ext cx="4736307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E2BE2-0F43-4C4F-9737-D479229AB8F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981200" y="2399080"/>
            <a:ext cx="563880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3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5190554"/>
            <a:ext cx="6858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52" y="2665973"/>
            <a:ext cx="1607344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8401" y="4753025"/>
            <a:ext cx="6858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08" y="4641524"/>
            <a:ext cx="279677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2" y="5472476"/>
            <a:ext cx="279677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5" y="6522854"/>
            <a:ext cx="279677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72" y="6022365"/>
            <a:ext cx="279677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6" y="5232016"/>
            <a:ext cx="75057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3568833" y="5550750"/>
            <a:ext cx="637115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2350866" y="6022365"/>
            <a:ext cx="637115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8060692" y="4688525"/>
            <a:ext cx="610925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4594600" y="5376667"/>
            <a:ext cx="888867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5307898" y="768904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4049187" y="6316590"/>
            <a:ext cx="637115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161008" y="4809097"/>
            <a:ext cx="465964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4154118" y="5136839"/>
            <a:ext cx="553094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04" y="-67880"/>
            <a:ext cx="130871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8" y="300309"/>
            <a:ext cx="1275763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09" y="1163593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233106" y="405096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1" y="1393800"/>
            <a:ext cx="934028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5265" y="1342065"/>
            <a:ext cx="64089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1981200" y="2295525"/>
            <a:ext cx="574406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2CE4B-AD0D-46C7-A6DC-F545487F5B0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38301" y="2370505"/>
            <a:ext cx="621029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3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764E5-9C8E-4D0A-9697-9AF7297315BF}"/>
              </a:ext>
            </a:extLst>
          </p:cNvPr>
          <p:cNvGrpSpPr/>
          <p:nvPr/>
        </p:nvGrpSpPr>
        <p:grpSpPr>
          <a:xfrm>
            <a:off x="552451" y="300197"/>
            <a:ext cx="9950021" cy="7246405"/>
            <a:chOff x="-226768" y="-176430"/>
            <a:chExt cx="19900043" cy="1086960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1099918" y="-176430"/>
              <a:ext cx="14822799" cy="3093943"/>
              <a:chOff x="-7418492" y="801821"/>
              <a:chExt cx="19763731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7418492" y="801821"/>
                <a:ext cx="19763731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6" y="2904890"/>
                <a:ext cx="8112013" cy="64120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954330" y="253205"/>
              <a:ext cx="14683413" cy="15472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mừng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35135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4038600" y="495199"/>
            <a:ext cx="37719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841472" y="584201"/>
            <a:ext cx="8525398" cy="6353233"/>
            <a:chOff x="2286000" y="876300"/>
            <a:chExt cx="164477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876300"/>
              <a:ext cx="164477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4724402" y="2757729"/>
              <a:ext cx="11734798" cy="6786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A,B,C.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87362" y="1769197"/>
            <a:ext cx="1694326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4920" y="3442855"/>
            <a:ext cx="2132785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3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156475" y="2620098"/>
            <a:ext cx="1621358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8" y="177225"/>
            <a:ext cx="7996508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46" y="64759"/>
            <a:ext cx="1068211" cy="1075158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86" y="1773280"/>
            <a:ext cx="5442662" cy="136884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319" y="2015474"/>
            <a:ext cx="5157788" cy="71862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Dầu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mỡ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1" y="364267"/>
            <a:ext cx="739964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5062539" y="4057651"/>
            <a:ext cx="144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39645" y="3613136"/>
            <a:ext cx="1940861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2479960" y="4022389"/>
            <a:ext cx="5460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 vào bồn rửa bát hoặc đường cống thải.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2507671" y="4846191"/>
            <a:ext cx="5474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chai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nilong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2479960" y="3056641"/>
            <a:ext cx="5460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chế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dầu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mỡ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01" y="541000"/>
            <a:ext cx="8035499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36" y="1872362"/>
            <a:ext cx="4981575" cy="15566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2992914" y="2313082"/>
            <a:ext cx="4236888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pin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2557895" y="4876800"/>
            <a:ext cx="5807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Để riêng, đưa đến chỗ thu gom rác đọc hại.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1" y="364267"/>
            <a:ext cx="739964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5062539" y="4057651"/>
            <a:ext cx="144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2544041" y="3492964"/>
            <a:ext cx="5686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2557462" y="4388233"/>
            <a:ext cx="536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42111"/>
            <a:ext cx="1045637" cy="1097806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7846" y="4447071"/>
            <a:ext cx="1342515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521763" y="3718088"/>
            <a:ext cx="1121512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5591" y="4432708"/>
            <a:ext cx="1342515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313" y="4475193"/>
            <a:ext cx="1342515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509366" y="3738056"/>
            <a:ext cx="1121512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6916" y="3907375"/>
            <a:ext cx="1682542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6" y="503854"/>
            <a:ext cx="8212024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37" y="1651100"/>
            <a:ext cx="5753439" cy="1130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123737" y="1903878"/>
            <a:ext cx="5792785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2123737" y="2810789"/>
            <a:ext cx="5848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Làm biển báo nhắc nhở mọi người bỏ rác đúng nơi quy định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1" y="364267"/>
            <a:ext cx="739964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5062539" y="4057650"/>
            <a:ext cx="1440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2123737" y="3753838"/>
            <a:ext cx="5877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Gom rác trên đường làng, ngõ phố bỏ xuống sông cho trôi đi.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2124448" y="4774996"/>
            <a:ext cx="5792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8" y="53105"/>
            <a:ext cx="1135191" cy="10868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2286001" y="1695356"/>
            <a:ext cx="54425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Để giảm bớt chất thải trên đường làng, ngõ phố, em có thể: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509366" y="3738056"/>
            <a:ext cx="1121512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2964" y="4057650"/>
            <a:ext cx="1718024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852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5190554"/>
            <a:ext cx="6858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52" y="2665973"/>
            <a:ext cx="1607344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8401" y="4753025"/>
            <a:ext cx="6858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08" y="4641524"/>
            <a:ext cx="279677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2" y="5472476"/>
            <a:ext cx="279677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5" y="6522854"/>
            <a:ext cx="279677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72" y="6022365"/>
            <a:ext cx="279677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6" y="5232016"/>
            <a:ext cx="75057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3568833" y="5550750"/>
            <a:ext cx="637115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2350866" y="6022365"/>
            <a:ext cx="637115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8060692" y="4688525"/>
            <a:ext cx="610925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4594600" y="5376667"/>
            <a:ext cx="888867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5307898" y="768904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4049187" y="6316590"/>
            <a:ext cx="637115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161008" y="4809097"/>
            <a:ext cx="465964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4154118" y="5136839"/>
            <a:ext cx="553094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04" y="-67880"/>
            <a:ext cx="130871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8" y="300309"/>
            <a:ext cx="1275763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09" y="1163593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233106" y="405096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1" y="1393800"/>
            <a:ext cx="934028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5265" y="1342065"/>
            <a:ext cx="64089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1828800" y="2295525"/>
            <a:ext cx="5791199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96151-174B-4817-A7BD-571613F57C0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16380" y="2433759"/>
            <a:ext cx="620888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0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358</Words>
  <Application>Microsoft Office PowerPoint</Application>
  <PresentationFormat>On-screen Show (4:3)</PresentationFormat>
  <Paragraphs>26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Gluten</vt:lpstr>
      <vt:lpstr>Muli Regular Bold</vt:lpstr>
      <vt:lpstr>Tahoma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Dầu ăn, mỡ đã dùng rồi nên đổ vào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12</cp:revision>
  <dcterms:created xsi:type="dcterms:W3CDTF">2023-04-16T13:14:17Z</dcterms:created>
  <dcterms:modified xsi:type="dcterms:W3CDTF">2024-04-17T05:11:05Z</dcterms:modified>
</cp:coreProperties>
</file>