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3" r:id="rId3"/>
    <p:sldId id="280" r:id="rId4"/>
    <p:sldId id="2650" r:id="rId5"/>
    <p:sldId id="2651" r:id="rId6"/>
    <p:sldId id="2652" r:id="rId7"/>
    <p:sldId id="309" r:id="rId8"/>
    <p:sldId id="2653" r:id="rId9"/>
    <p:sldId id="313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7BCC-F8C8-4BB0-95B9-0FD513686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6CCC-7382-4EB8-AAB1-347B96D5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2D39-B05D-444E-B1BF-4075C43F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9918-BC1C-42C2-8F46-48C51314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6FC9-8A64-449E-9E75-C4A63C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119-79BA-482C-AAD7-6076AF39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3DCD4-72ED-444A-9BB3-2BD13E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A794-2CFA-4A5B-B3F6-3B5B805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5317-05F7-436E-B408-49DE4A5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12BD-3812-4C11-A6D0-6B9449D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A27F-CDBB-4712-B5B5-1D78D664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BE362-192C-402A-8C7D-CF5F06BF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149B-A2E0-4E33-8163-944BE0A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CE84-3E67-47F8-AA01-6E30793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B5773-C309-4009-A28A-BC995FF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5963-B96E-4A46-9C08-6E0B241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C775-7F57-4FA7-AFA0-D2FFA878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68A-5201-4E12-918F-DF60C42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47C0-F3EF-458C-81D2-0D07A677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93F4-CC99-43A1-8C76-3962D29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303C-C279-4571-B27B-ECD67C19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4979-88ED-499C-9D83-E62452D3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B5A8-655D-42E1-BED9-EE9ADA7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D7F7-FC35-4F87-BD71-30E7F9D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985-3B9D-4FBF-98A3-70DC653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06D7-4A20-4B70-9B22-54636D6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19E-5DBC-4BDF-935E-2ABBC7F2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CC37-1672-4A29-BFDE-8E2CABE6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CDF0-E644-4A70-8766-19DA9FB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9304-9052-4393-A295-132D6A8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2F1-40A1-489A-9A29-CC8AEE1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F49-C8E9-4C19-ADE3-1450C054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4B9E-07E5-4502-B179-E4929266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72B59-D393-4C0D-823F-97025AF7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9ACCA-8B66-4A84-BEFA-97900C5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07264-84C8-42CE-85C1-8E50791E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3EC3-412B-49C5-B6F2-D7EE859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2588-4D24-46DA-821D-5058A38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29BA-2320-4D5C-8B5B-23CAB146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BF4-8F1B-4D09-86C4-EB7EB4E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11B1-B855-4D3F-A48F-87D86C03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EDC0-57F8-44FC-B617-9871C051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0F918-E626-49CA-8FA7-FEDDA9B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8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BFA-9EFB-4FB0-AE45-16092CC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0CD1-7341-4BA8-9554-B80DF5D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C1F4-87D7-4311-A47C-008969A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9E11-D742-4102-9D60-ED5D8F5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AEE7-5640-46B7-ACA3-5CDEC8C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973C-1FF1-4F3C-9A77-C3772C2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E46-1C2C-49E5-8FD4-10AA13C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194EF-0FA8-4C24-83D4-01FAA923C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6E165-4F01-4818-A030-B68460D3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3384-32B5-43D9-B95F-A6B86474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1F2BB-E49B-464D-9033-7D6A6CD4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DC85-16C2-438D-B358-9C0CD40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47D399F-9B46-0B63-F717-56E0E459D8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203" y="303033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colorful flowers&#10;&#10;Description automatically generated">
            <a:extLst>
              <a:ext uri="{FF2B5EF4-FFF2-40B4-BE49-F238E27FC236}">
                <a16:creationId xmlns:a16="http://schemas.microsoft.com/office/drawing/2014/main" id="{7898352A-A3C8-44C7-3C7B-C11CB6179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>
          <a:xfrm flipH="1">
            <a:off x="2558905" y="2317971"/>
            <a:ext cx="5539740" cy="45400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A55674-B9F5-E523-2772-5D2A92CB424A}"/>
              </a:ext>
            </a:extLst>
          </p:cNvPr>
          <p:cNvSpPr/>
          <p:nvPr/>
        </p:nvSpPr>
        <p:spPr>
          <a:xfrm>
            <a:off x="6648134" y="3959298"/>
            <a:ext cx="1471863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A05CA3-E3DC-A41B-E5D9-C8BD4009F8B0}"/>
              </a:ext>
            </a:extLst>
          </p:cNvPr>
          <p:cNvSpPr/>
          <p:nvPr/>
        </p:nvSpPr>
        <p:spPr>
          <a:xfrm>
            <a:off x="7956808" y="4148595"/>
            <a:ext cx="1471863" cy="588745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BB9202B-276D-805F-ECC3-38451271DC57}"/>
              </a:ext>
            </a:extLst>
          </p:cNvPr>
          <p:cNvSpPr/>
          <p:nvPr/>
        </p:nvSpPr>
        <p:spPr>
          <a:xfrm>
            <a:off x="3442027" y="1748590"/>
            <a:ext cx="8465318" cy="3760470"/>
          </a:xfrm>
          <a:custGeom>
            <a:avLst/>
            <a:gdLst>
              <a:gd name="connsiteX0" fmla="*/ 0 w 8465318"/>
              <a:gd name="connsiteY0" fmla="*/ 626758 h 3760470"/>
              <a:gd name="connsiteX1" fmla="*/ 626758 w 8465318"/>
              <a:gd name="connsiteY1" fmla="*/ 0 h 3760470"/>
              <a:gd name="connsiteX2" fmla="*/ 7838560 w 8465318"/>
              <a:gd name="connsiteY2" fmla="*/ 0 h 3760470"/>
              <a:gd name="connsiteX3" fmla="*/ 8465318 w 8465318"/>
              <a:gd name="connsiteY3" fmla="*/ 626758 h 3760470"/>
              <a:gd name="connsiteX4" fmla="*/ 8465318 w 8465318"/>
              <a:gd name="connsiteY4" fmla="*/ 3133712 h 3760470"/>
              <a:gd name="connsiteX5" fmla="*/ 7838560 w 8465318"/>
              <a:gd name="connsiteY5" fmla="*/ 3760470 h 3760470"/>
              <a:gd name="connsiteX6" fmla="*/ 626758 w 8465318"/>
              <a:gd name="connsiteY6" fmla="*/ 3760470 h 3760470"/>
              <a:gd name="connsiteX7" fmla="*/ 0 w 8465318"/>
              <a:gd name="connsiteY7" fmla="*/ 3133712 h 3760470"/>
              <a:gd name="connsiteX8" fmla="*/ 0 w 8465318"/>
              <a:gd name="connsiteY8" fmla="*/ 626758 h 37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3760470" fill="none" extrusionOk="0">
                <a:moveTo>
                  <a:pt x="0" y="626758"/>
                </a:moveTo>
                <a:cubicBezTo>
                  <a:pt x="-18720" y="277581"/>
                  <a:pt x="305670" y="20495"/>
                  <a:pt x="626758" y="0"/>
                </a:cubicBezTo>
                <a:cubicBezTo>
                  <a:pt x="1921937" y="130954"/>
                  <a:pt x="6288085" y="43574"/>
                  <a:pt x="7838560" y="0"/>
                </a:cubicBezTo>
                <a:cubicBezTo>
                  <a:pt x="8190964" y="9635"/>
                  <a:pt x="8474803" y="292227"/>
                  <a:pt x="8465318" y="626758"/>
                </a:cubicBezTo>
                <a:cubicBezTo>
                  <a:pt x="8314879" y="944358"/>
                  <a:pt x="8551197" y="2730830"/>
                  <a:pt x="8465318" y="3133712"/>
                </a:cubicBezTo>
                <a:cubicBezTo>
                  <a:pt x="8450984" y="3482215"/>
                  <a:pt x="8135317" y="3726390"/>
                  <a:pt x="7838560" y="3760470"/>
                </a:cubicBezTo>
                <a:cubicBezTo>
                  <a:pt x="6100011" y="3915667"/>
                  <a:pt x="4132175" y="3923490"/>
                  <a:pt x="626758" y="3760470"/>
                </a:cubicBezTo>
                <a:cubicBezTo>
                  <a:pt x="281296" y="3751182"/>
                  <a:pt x="-21111" y="3492188"/>
                  <a:pt x="0" y="3133712"/>
                </a:cubicBezTo>
                <a:cubicBezTo>
                  <a:pt x="64656" y="2651470"/>
                  <a:pt x="-17807" y="1429875"/>
                  <a:pt x="0" y="626758"/>
                </a:cubicBezTo>
                <a:close/>
              </a:path>
              <a:path w="8465318" h="3760470" stroke="0" extrusionOk="0">
                <a:moveTo>
                  <a:pt x="0" y="626758"/>
                </a:moveTo>
                <a:cubicBezTo>
                  <a:pt x="-51595" y="248784"/>
                  <a:pt x="220050" y="22729"/>
                  <a:pt x="626758" y="0"/>
                </a:cubicBezTo>
                <a:cubicBezTo>
                  <a:pt x="2738502" y="132882"/>
                  <a:pt x="5939726" y="-84951"/>
                  <a:pt x="7838560" y="0"/>
                </a:cubicBezTo>
                <a:cubicBezTo>
                  <a:pt x="8178242" y="6315"/>
                  <a:pt x="8459952" y="310270"/>
                  <a:pt x="8465318" y="626758"/>
                </a:cubicBezTo>
                <a:cubicBezTo>
                  <a:pt x="8485505" y="1578554"/>
                  <a:pt x="8617798" y="2113519"/>
                  <a:pt x="8465318" y="3133712"/>
                </a:cubicBezTo>
                <a:cubicBezTo>
                  <a:pt x="8492481" y="3483083"/>
                  <a:pt x="8208445" y="3711623"/>
                  <a:pt x="7838560" y="3760470"/>
                </a:cubicBezTo>
                <a:cubicBezTo>
                  <a:pt x="6324575" y="3848109"/>
                  <a:pt x="3215214" y="3687791"/>
                  <a:pt x="626758" y="3760470"/>
                </a:cubicBezTo>
                <a:cubicBezTo>
                  <a:pt x="278716" y="3742414"/>
                  <a:pt x="-5643" y="3487703"/>
                  <a:pt x="0" y="3133712"/>
                </a:cubicBezTo>
                <a:cubicBezTo>
                  <a:pt x="-38581" y="2849318"/>
                  <a:pt x="63341" y="1165652"/>
                  <a:pt x="0" y="62675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 descr="A cartoon bee standing next to a beehive&#10;&#10;Description automatically generated">
            <a:extLst>
              <a:ext uri="{FF2B5EF4-FFF2-40B4-BE49-F238E27FC236}">
                <a16:creationId xmlns:a16="http://schemas.microsoft.com/office/drawing/2014/main" id="{9B3603BB-FD9A-B84D-86D9-C94BE0F9B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/>
        </p:blipFill>
        <p:spPr>
          <a:xfrm flipH="1">
            <a:off x="-45309" y="598497"/>
            <a:ext cx="4537097" cy="3155399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A74949FA-ABDE-0E83-6E6F-5E8253856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1" b="89837" l="9752" r="89894">
                        <a14:foregroundMark x1="33156" y1="4893" x2="33156" y2="4893"/>
                        <a14:foregroundMark x1="39362" y1="4893" x2="39362" y2="4893"/>
                        <a14:foregroundMark x1="28191" y1="4015" x2="28191" y2="4015"/>
                        <a14:foregroundMark x1="39716" y1="3011" x2="39716" y2="3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236789" y="4169395"/>
            <a:ext cx="2081554" cy="27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D7D74-4755-1997-E7A2-F864D9186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888" y="2255765"/>
            <a:ext cx="7334124" cy="31275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4884" y="54975"/>
            <a:ext cx="107231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68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3E822C7F-1D4E-42FB-9320-5730FF0A6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8" y="805726"/>
            <a:ext cx="1460032" cy="1868841"/>
          </a:xfrm>
          <a:prstGeom prst="rect">
            <a:avLst/>
          </a:prstGeom>
        </p:spPr>
      </p:pic>
      <p:pic>
        <p:nvPicPr>
          <p:cNvPr id="11" name="Picture 10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A284D0AB-10F6-44AE-9E2E-17B4F52BE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597"/>
            <a:ext cx="2294110" cy="1198880"/>
          </a:xfrm>
          <a:prstGeom prst="rect">
            <a:avLst/>
          </a:prstGeom>
        </p:spPr>
      </p:pic>
      <p:pic>
        <p:nvPicPr>
          <p:cNvPr id="23" name="Picture 22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5109CA96-EEDB-4584-BFA7-2D7B5E289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36" y="5699760"/>
            <a:ext cx="5122325" cy="1153677"/>
          </a:xfrm>
          <a:prstGeom prst="rect">
            <a:avLst/>
          </a:prstGeom>
        </p:spPr>
      </p:pic>
      <p:pic>
        <p:nvPicPr>
          <p:cNvPr id="25" name="Picture 24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1B51975D-7FC4-4A46-AB15-90F429CD8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10" y="5684677"/>
            <a:ext cx="5122325" cy="1153677"/>
          </a:xfrm>
          <a:prstGeom prst="rect">
            <a:avLst/>
          </a:prstGeom>
        </p:spPr>
      </p:pic>
      <p:pic>
        <p:nvPicPr>
          <p:cNvPr id="18" name="Picture 17" descr="A picture containing bubble, vector graphics&#10;&#10;Description automatically generated">
            <a:extLst>
              <a:ext uri="{FF2B5EF4-FFF2-40B4-BE49-F238E27FC236}">
                <a16:creationId xmlns:a16="http://schemas.microsoft.com/office/drawing/2014/main" id="{7E202891-AA7C-4BC9-AD05-DCA17026B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39" y="-256516"/>
            <a:ext cx="3993327" cy="39933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633711-AB2A-835A-524F-F730DCA0B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345" y="1160318"/>
            <a:ext cx="674276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23E739CB-3B75-8013-57A8-5348C0A91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9" y="4479671"/>
            <a:ext cx="1460032" cy="1868841"/>
          </a:xfrm>
          <a:prstGeom prst="rect">
            <a:avLst/>
          </a:prstGeom>
        </p:spPr>
      </p:pic>
      <p:pic>
        <p:nvPicPr>
          <p:cNvPr id="11" name="Picture 10" descr="Cartoon bee with pencil">
            <a:extLst>
              <a:ext uri="{FF2B5EF4-FFF2-40B4-BE49-F238E27FC236}">
                <a16:creationId xmlns:a16="http://schemas.microsoft.com/office/drawing/2014/main" id="{30A59368-97A5-9EDB-E435-E0A6C27F3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39" y="3668789"/>
            <a:ext cx="1518733" cy="1630171"/>
          </a:xfrm>
          <a:prstGeom prst="rect">
            <a:avLst/>
          </a:prstGeom>
        </p:spPr>
      </p:pic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DF545ADA-1E7D-3B2F-0796-F077F0ADF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1" y="3981687"/>
            <a:ext cx="1711570" cy="1943068"/>
          </a:xfrm>
          <a:prstGeom prst="rect">
            <a:avLst/>
          </a:prstGeom>
        </p:spPr>
      </p:pic>
      <p:pic>
        <p:nvPicPr>
          <p:cNvPr id="13" name="Picture 2" descr="Tổ ong Clip nghệ thuật Mật ong đồ họa Véc tơ - con ong png tải về - Miễn  phí trong suốt ống png Tải về.">
            <a:extLst>
              <a:ext uri="{FF2B5EF4-FFF2-40B4-BE49-F238E27FC236}">
                <a16:creationId xmlns:a16="http://schemas.microsoft.com/office/drawing/2014/main" id="{D0CB3732-29F6-074D-05D9-8A182BFD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6" b="97500" l="3889" r="96889">
                        <a14:foregroundMark x1="3889" y1="8421" x2="9667" y2="14605"/>
                        <a14:foregroundMark x1="42444" y1="68816" x2="41667" y2="82105"/>
                        <a14:foregroundMark x1="41889" y1="69342" x2="39667" y2="78026"/>
                        <a14:foregroundMark x1="44222" y1="82105" x2="46556" y2="92237"/>
                        <a14:foregroundMark x1="46556" y1="92237" x2="46556" y2="92237"/>
                        <a14:foregroundMark x1="45444" y1="92237" x2="50222" y2="97237"/>
                        <a14:foregroundMark x1="50222" y1="97237" x2="51000" y2="97500"/>
                        <a14:foregroundMark x1="42222" y1="75395" x2="45111" y2="81053"/>
                        <a14:foregroundMark x1="52556" y1="1447" x2="52556" y2="1447"/>
                        <a14:foregroundMark x1="96889" y1="38553" x2="96889" y2="3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426" flipH="1">
            <a:off x="7948544" y="324758"/>
            <a:ext cx="1916124" cy="1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appy cartoon bee">
            <a:extLst>
              <a:ext uri="{FF2B5EF4-FFF2-40B4-BE49-F238E27FC236}">
                <a16:creationId xmlns:a16="http://schemas.microsoft.com/office/drawing/2014/main" id="{A0D22751-43D3-0DC5-4C7B-DF1E468AC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8" y="92479"/>
            <a:ext cx="2080481" cy="2285850"/>
          </a:xfrm>
          <a:prstGeom prst="rect">
            <a:avLst/>
          </a:prstGeom>
        </p:spPr>
      </p:pic>
      <p:pic>
        <p:nvPicPr>
          <p:cNvPr id="15" name="Picture 14" descr="Cartoon bee with megaphone">
            <a:extLst>
              <a:ext uri="{FF2B5EF4-FFF2-40B4-BE49-F238E27FC236}">
                <a16:creationId xmlns:a16="http://schemas.microsoft.com/office/drawing/2014/main" id="{29E1C519-EBF0-EB81-6693-8DB119DBF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8" y="975918"/>
            <a:ext cx="2013868" cy="1943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DFCC52-F327-30BC-03FE-C55690CB34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949" y="759087"/>
            <a:ext cx="11059102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1745456" cy="701040"/>
            <a:chOff x="678426" y="556819"/>
            <a:chExt cx="11745456" cy="701040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AF76F83F-2661-F2F6-F98C-31D98CFABEB6}"/>
                </a:ext>
              </a:extLst>
            </p:cNvPr>
            <p:cNvSpPr txBox="1"/>
            <p:nvPr/>
          </p:nvSpPr>
          <p:spPr>
            <a:xfrm>
              <a:off x="1490891" y="66732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5766AD2-E4D1-59CE-5AA7-A09864AAE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1057275"/>
            <a:ext cx="9686925" cy="110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C3F238-AB4A-3030-B987-A9F977AC1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3733800"/>
            <a:ext cx="9553575" cy="1162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DCB2DC-3144-2355-3CC0-76A6991DA34A}"/>
                  </a:ext>
                </a:extLst>
              </p:cNvPr>
              <p:cNvSpPr txBox="1"/>
              <p:nvPr/>
            </p:nvSpPr>
            <p:spPr>
              <a:xfrm>
                <a:off x="1179450" y="2019045"/>
                <a:ext cx="4243288" cy="187076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DCB2DC-3144-2355-3CC0-76A6991DA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50" y="2019045"/>
                <a:ext cx="4243288" cy="1870769"/>
              </a:xfrm>
              <a:prstGeom prst="rect">
                <a:avLst/>
              </a:prstGeom>
              <a:blipFill>
                <a:blip r:embed="rId5"/>
                <a:stretch>
                  <a:fillRect l="-4864" b="-51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B13D7-4741-F40E-6D7D-766B344B257F}"/>
                  </a:ext>
                </a:extLst>
              </p:cNvPr>
              <p:cNvSpPr txBox="1"/>
              <p:nvPr/>
            </p:nvSpPr>
            <p:spPr>
              <a:xfrm>
                <a:off x="8132700" y="1952370"/>
                <a:ext cx="4243288" cy="19095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𝟏𝟔𝟐</m:t>
                        </m:r>
                      </m:den>
                    </m:f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B13D7-4741-F40E-6D7D-766B344B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00" y="1952370"/>
                <a:ext cx="4243288" cy="1909562"/>
              </a:xfrm>
              <a:prstGeom prst="rect">
                <a:avLst/>
              </a:prstGeom>
              <a:blipFill>
                <a:blip r:embed="rId6"/>
                <a:stretch>
                  <a:fillRect l="-4871" b="-28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953BEF-C34B-0CF9-3BAB-3A619FFAA486}"/>
                  </a:ext>
                </a:extLst>
              </p:cNvPr>
              <p:cNvSpPr txBox="1"/>
              <p:nvPr/>
            </p:nvSpPr>
            <p:spPr>
              <a:xfrm>
                <a:off x="1131825" y="4705095"/>
                <a:ext cx="4243288" cy="19095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953BEF-C34B-0CF9-3BAB-3A619FF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25" y="4705095"/>
                <a:ext cx="4243288" cy="1909562"/>
              </a:xfrm>
              <a:prstGeom prst="rect">
                <a:avLst/>
              </a:prstGeom>
              <a:blipFill>
                <a:blip r:embed="rId7"/>
                <a:stretch>
                  <a:fillRect l="-5014" b="-34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06B2BA-627D-6398-2C39-C2EAC31F9D1A}"/>
                  </a:ext>
                </a:extLst>
              </p:cNvPr>
              <p:cNvSpPr txBox="1"/>
              <p:nvPr/>
            </p:nvSpPr>
            <p:spPr>
              <a:xfrm>
                <a:off x="8113650" y="4752720"/>
                <a:ext cx="4243288" cy="19095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06B2BA-627D-6398-2C39-C2EAC31F9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50" y="4752720"/>
                <a:ext cx="4243288" cy="1909562"/>
              </a:xfrm>
              <a:prstGeom prst="rect">
                <a:avLst/>
              </a:prstGeom>
              <a:blipFill>
                <a:blip r:embed="rId8"/>
                <a:stretch>
                  <a:fillRect l="-5014" b="-31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5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0640378" cy="1896700"/>
            <a:chOff x="678426" y="556819"/>
            <a:chExt cx="10640378" cy="1896700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/>
                <p:nvPr/>
              </p:nvSpPr>
              <p:spPr>
                <a:xfrm>
                  <a:off x="1490891" y="667324"/>
                  <a:ext cx="9827913" cy="1786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vi-VN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Tuấn Anh cắt một sợi dây dài 9 dm ra thành các đoạn dây dài </a:t>
                  </a:r>
                  <a:r>
                    <a:rPr lang="en-US" sz="32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dm. Hỏi Tuấn Anh cắt được mấy đoạn dây như vậy?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891" y="667324"/>
                  <a:ext cx="9827913" cy="1786195"/>
                </a:xfrm>
                <a:prstGeom prst="rect">
                  <a:avLst/>
                </a:prstGeom>
                <a:blipFill>
                  <a:blip r:embed="rId3"/>
                  <a:stretch>
                    <a:fillRect l="-1550" t="-4437" r="-1550" b="-10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A4A310-82B1-A7FF-A1C0-309724A1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2284476"/>
            <a:ext cx="4819650" cy="318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/>
              <p:nvPr/>
            </p:nvSpPr>
            <p:spPr>
              <a:xfrm>
                <a:off x="514351" y="2809875"/>
                <a:ext cx="6877050" cy="285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Tuấn Anh cắt được số đoạn dây là: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9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6 (đoạn)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Đáp số: 6 đoạn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2809875"/>
                <a:ext cx="6877050" cy="2850460"/>
              </a:xfrm>
              <a:prstGeom prst="rect">
                <a:avLst/>
              </a:prstGeom>
              <a:blipFill>
                <a:blip r:embed="rId5"/>
                <a:stretch>
                  <a:fillRect t="-85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2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0640378" cy="1686962"/>
            <a:chOff x="678426" y="556819"/>
            <a:chExt cx="10640378" cy="1686962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6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/>
                <p:nvPr/>
              </p:nvSpPr>
              <p:spPr>
                <a:xfrm>
                  <a:off x="1490891" y="667324"/>
                  <a:ext cx="9827913" cy="157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một phòng chiếu phim có 60 người xem. Biết rằng số trẻ em chiếm 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người xem. Hỏi trong phòng chiếu phim có bao nhiêu người lớn?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891" y="667324"/>
                  <a:ext cx="9827913" cy="1576457"/>
                </a:xfrm>
                <a:prstGeom prst="rect">
                  <a:avLst/>
                </a:prstGeom>
                <a:blipFill>
                  <a:blip r:embed="rId3"/>
                  <a:stretch>
                    <a:fillRect l="-1240" t="-3861" r="-1240" b="-9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/>
              <p:nvPr/>
            </p:nvSpPr>
            <p:spPr>
              <a:xfrm>
                <a:off x="190501" y="2371725"/>
                <a:ext cx="7210424" cy="326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trẻ em trong phòng chiếu phim đó là: 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36 ( người)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người lớn trong rạp chiếu phim đó 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60 – 36 = 24 ( người)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Đáp số: 24 người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" y="2371725"/>
                <a:ext cx="7210424" cy="3265894"/>
              </a:xfrm>
              <a:prstGeom prst="rect">
                <a:avLst/>
              </a:prstGeom>
              <a:blipFill>
                <a:blip r:embed="rId4"/>
                <a:stretch>
                  <a:fillRect l="-1775" t="-2425" r="-2451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E23F463-438C-0576-452C-43527BA28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083" y="2305050"/>
            <a:ext cx="4623653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0640378" cy="1712034"/>
            <a:chOff x="678426" y="556819"/>
            <a:chExt cx="10640378" cy="1712034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7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/>
                <p:nvPr/>
              </p:nvSpPr>
              <p:spPr>
                <a:xfrm>
                  <a:off x="1490891" y="667324"/>
                  <a:ext cx="9827913" cy="1601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Chị Linh đọc hết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trang của quyển sách trong 3 ngày. Theo em, nếu cứ đọc với tốc độ như vậy thì trong mấy ngày chị Linh sẽ đọc hết quyển sách đó?</a:t>
                  </a: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891" y="667324"/>
                  <a:ext cx="9827913" cy="1601529"/>
                </a:xfrm>
                <a:prstGeom prst="rect">
                  <a:avLst/>
                </a:prstGeom>
                <a:blipFill>
                  <a:blip r:embed="rId3"/>
                  <a:stretch>
                    <a:fillRect l="-1240" r="-1240" b="-7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/>
              <p:nvPr/>
            </p:nvSpPr>
            <p:spPr>
              <a:xfrm>
                <a:off x="542926" y="2266950"/>
                <a:ext cx="6981824" cy="344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Linh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=6 (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6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6" y="2266950"/>
                <a:ext cx="6981824" cy="3440750"/>
              </a:xfrm>
              <a:prstGeom prst="rect">
                <a:avLst/>
              </a:prstGeom>
              <a:blipFill>
                <a:blip r:embed="rId4"/>
                <a:stretch>
                  <a:fillRect t="-3191" r="-3144" b="-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D8B681E-DA4B-01E8-19CB-230556E14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271" y="2400300"/>
            <a:ext cx="4628453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23E739CB-3B75-8013-57A8-5348C0A91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9" y="4479671"/>
            <a:ext cx="1460032" cy="1868841"/>
          </a:xfrm>
          <a:prstGeom prst="rect">
            <a:avLst/>
          </a:prstGeom>
        </p:spPr>
      </p:pic>
      <p:pic>
        <p:nvPicPr>
          <p:cNvPr id="11" name="Picture 10" descr="Cartoon bee with pencil">
            <a:extLst>
              <a:ext uri="{FF2B5EF4-FFF2-40B4-BE49-F238E27FC236}">
                <a16:creationId xmlns:a16="http://schemas.microsoft.com/office/drawing/2014/main" id="{30A59368-97A5-9EDB-E435-E0A6C27F3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39" y="3668789"/>
            <a:ext cx="1518733" cy="1630171"/>
          </a:xfrm>
          <a:prstGeom prst="rect">
            <a:avLst/>
          </a:prstGeom>
        </p:spPr>
      </p:pic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DF545ADA-1E7D-3B2F-0796-F077F0ADF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1" y="3981687"/>
            <a:ext cx="1711570" cy="1943068"/>
          </a:xfrm>
          <a:prstGeom prst="rect">
            <a:avLst/>
          </a:prstGeom>
        </p:spPr>
      </p:pic>
      <p:pic>
        <p:nvPicPr>
          <p:cNvPr id="13" name="Picture 2" descr="Tổ ong Clip nghệ thuật Mật ong đồ họa Véc tơ - con ong png tải về - Miễn  phí trong suốt ống png Tải về.">
            <a:extLst>
              <a:ext uri="{FF2B5EF4-FFF2-40B4-BE49-F238E27FC236}">
                <a16:creationId xmlns:a16="http://schemas.microsoft.com/office/drawing/2014/main" id="{D0CB3732-29F6-074D-05D9-8A182BFD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6" b="97500" l="3889" r="96889">
                        <a14:foregroundMark x1="3889" y1="8421" x2="9667" y2="14605"/>
                        <a14:foregroundMark x1="42444" y1="68816" x2="41667" y2="82105"/>
                        <a14:foregroundMark x1="41889" y1="69342" x2="39667" y2="78026"/>
                        <a14:foregroundMark x1="44222" y1="82105" x2="46556" y2="92237"/>
                        <a14:foregroundMark x1="46556" y1="92237" x2="46556" y2="92237"/>
                        <a14:foregroundMark x1="45444" y1="92237" x2="50222" y2="97237"/>
                        <a14:foregroundMark x1="50222" y1="97237" x2="51000" y2="97500"/>
                        <a14:foregroundMark x1="42222" y1="75395" x2="45111" y2="81053"/>
                        <a14:foregroundMark x1="52556" y1="1447" x2="52556" y2="1447"/>
                        <a14:foregroundMark x1="96889" y1="38553" x2="96889" y2="3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426" flipH="1">
            <a:off x="7948544" y="324758"/>
            <a:ext cx="1916124" cy="1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appy cartoon bee">
            <a:extLst>
              <a:ext uri="{FF2B5EF4-FFF2-40B4-BE49-F238E27FC236}">
                <a16:creationId xmlns:a16="http://schemas.microsoft.com/office/drawing/2014/main" id="{A0D22751-43D3-0DC5-4C7B-DF1E468AC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8" y="92479"/>
            <a:ext cx="2080481" cy="2285850"/>
          </a:xfrm>
          <a:prstGeom prst="rect">
            <a:avLst/>
          </a:prstGeom>
        </p:spPr>
      </p:pic>
      <p:pic>
        <p:nvPicPr>
          <p:cNvPr id="15" name="Picture 14" descr="Cartoon bee with megaphone">
            <a:extLst>
              <a:ext uri="{FF2B5EF4-FFF2-40B4-BE49-F238E27FC236}">
                <a16:creationId xmlns:a16="http://schemas.microsoft.com/office/drawing/2014/main" id="{29E1C519-EBF0-EB81-6693-8DB119DBF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8" y="975918"/>
            <a:ext cx="2013868" cy="1943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4C8861-8309-5F61-489A-B266F0187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382" y="930157"/>
            <a:ext cx="11351736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887208-D708-5BF1-7139-968481B1E7B8}"/>
              </a:ext>
            </a:extLst>
          </p:cNvPr>
          <p:cNvGrpSpPr/>
          <p:nvPr/>
        </p:nvGrpSpPr>
        <p:grpSpPr>
          <a:xfrm>
            <a:off x="2533649" y="428625"/>
            <a:ext cx="8029575" cy="6004634"/>
            <a:chOff x="6824202" y="1194954"/>
            <a:chExt cx="5255448" cy="5527964"/>
          </a:xfrm>
        </p:grpSpPr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2A1CAF-0FB6-70BF-BF98-C40A428D4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202" y="1194954"/>
              <a:ext cx="5255448" cy="552796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04A7C4-5081-9604-0BFA-2F0523948F89}"/>
                </a:ext>
              </a:extLst>
            </p:cNvPr>
            <p:cNvSpPr txBox="1"/>
            <p:nvPr/>
          </p:nvSpPr>
          <p:spPr>
            <a:xfrm>
              <a:off x="8262021" y="4078739"/>
              <a:ext cx="3649305" cy="235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hãy tìm trong thực tế các tình huống vận dụng phép nhân, chia phân số</a:t>
              </a:r>
              <a:endPara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9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9FBE271A-6CCF-E2BD-1FB6-DAC8C10AC57D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C295C-1855-3B18-2554-591BB0F1D91C}"/>
              </a:ext>
            </a:extLst>
          </p:cNvPr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BBD54-1128-0F99-7672-839540B2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7115D-8F48-26E6-5C8D-11978AC523FC}"/>
              </a:ext>
            </a:extLst>
          </p:cNvPr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A0C1F-53E1-E6AA-9331-5ABB7629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187B0-5A11-EE6C-AF71-3F66B856E321}"/>
              </a:ext>
            </a:extLst>
          </p:cNvPr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7C7F8-E251-A01C-6032-A32DEACF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5CECC0-99ED-4B0B-C1AB-404EBFA5FB75}"/>
              </a:ext>
            </a:extLst>
          </p:cNvPr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F1272-6820-F113-9AC0-2BD84CB7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3DF748-430A-989F-BE22-70968A243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96" y="226626"/>
            <a:ext cx="657205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9" grpId="0" uiExpand="1" build="p"/>
      <p:bldP spid="11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373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14</cp:revision>
  <dcterms:created xsi:type="dcterms:W3CDTF">2024-03-17T04:48:50Z</dcterms:created>
  <dcterms:modified xsi:type="dcterms:W3CDTF">2024-04-16T00:54:08Z</dcterms:modified>
</cp:coreProperties>
</file>