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3" r:id="rId3"/>
    <p:sldId id="266" r:id="rId4"/>
    <p:sldId id="299" r:id="rId5"/>
    <p:sldId id="301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68" autoAdjust="0"/>
  </p:normalViewPr>
  <p:slideViewPr>
    <p:cSldViewPr snapToGrid="0">
      <p:cViewPr varScale="1">
        <p:scale>
          <a:sx n="42" d="100"/>
          <a:sy n="42" d="100"/>
        </p:scale>
        <p:origin x="46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C4C0-4877-4A46-9BA1-C3A2FB5EAB8B}" type="datetimeFigureOut">
              <a:rPr lang="en-US" smtClean="0"/>
              <a:t>16/04/2024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877D-BD47-4638-A2E5-EA1668E14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9BBDED2-A54F-506D-3CE5-BEEA68CFD5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043" y="161630"/>
            <a:ext cx="1412646" cy="14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078550F7-34A1-C105-52B3-5672F8334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5" b="240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EBD8A3-DF48-A938-7B8E-2B297D8CE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20" y="1491143"/>
            <a:ext cx="3846909" cy="2085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F8ECD-69EA-338B-9CD3-7CAE651C6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468" y="972938"/>
            <a:ext cx="3225064" cy="1560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F88023-D343-8CAF-45BC-A46C64F9C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366" y="2217973"/>
            <a:ext cx="8925318" cy="48223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9215" y="120828"/>
            <a:ext cx="8282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cartoon of a coral reef&#10;&#10;Description automatically generated">
            <a:extLst>
              <a:ext uri="{FF2B5EF4-FFF2-40B4-BE49-F238E27FC236}">
                <a16:creationId xmlns:a16="http://schemas.microsoft.com/office/drawing/2014/main" id="{29234A71-CDB4-0E4E-B395-4E6E985C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>
          <a:xfrm>
            <a:off x="13" y="7"/>
            <a:ext cx="12191987" cy="686629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993D1A-4609-A11E-B841-25A6D8A16783}"/>
              </a:ext>
            </a:extLst>
          </p:cNvPr>
          <p:cNvSpPr/>
          <p:nvPr/>
        </p:nvSpPr>
        <p:spPr>
          <a:xfrm>
            <a:off x="304800" y="381000"/>
            <a:ext cx="11480800" cy="60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13E90C-99F5-52BF-398A-B938587F9683}"/>
              </a:ext>
            </a:extLst>
          </p:cNvPr>
          <p:cNvSpPr/>
          <p:nvPr/>
        </p:nvSpPr>
        <p:spPr>
          <a:xfrm>
            <a:off x="692090" y="533400"/>
            <a:ext cx="711200" cy="71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40FB5-57E7-B02A-6FB8-03E69E583D67}"/>
              </a:ext>
            </a:extLst>
          </p:cNvPr>
          <p:cNvSpPr txBox="1"/>
          <p:nvPr/>
        </p:nvSpPr>
        <p:spPr>
          <a:xfrm>
            <a:off x="1403289" y="659825"/>
            <a:ext cx="10045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Rú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D613EE-8CDB-B3F6-3155-B725A8849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" y="1927825"/>
            <a:ext cx="11096625" cy="1132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2FDF9D-17A8-3904-9CCA-3BFC2CF187DE}"/>
                  </a:ext>
                </a:extLst>
              </p:cNvPr>
              <p:cNvSpPr txBox="1"/>
              <p:nvPr/>
            </p:nvSpPr>
            <p:spPr>
              <a:xfrm>
                <a:off x="590550" y="3086100"/>
                <a:ext cx="1933575" cy="2045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2FDF9D-17A8-3904-9CCA-3BFC2CF18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086100"/>
                <a:ext cx="1933575" cy="2045368"/>
              </a:xfrm>
              <a:prstGeom prst="rect">
                <a:avLst/>
              </a:prstGeom>
              <a:blipFill>
                <a:blip r:embed="rId4"/>
                <a:stretch>
                  <a:fillRect l="-1293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46C5FF-F04C-9628-BE90-8EE3106C3933}"/>
                  </a:ext>
                </a:extLst>
              </p:cNvPr>
              <p:cNvSpPr txBox="1"/>
              <p:nvPr/>
            </p:nvSpPr>
            <p:spPr>
              <a:xfrm>
                <a:off x="3771899" y="2981325"/>
                <a:ext cx="2447925" cy="2045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46C5FF-F04C-9628-BE90-8EE3106C3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899" y="2981325"/>
                <a:ext cx="2447925" cy="2045175"/>
              </a:xfrm>
              <a:prstGeom prst="rect">
                <a:avLst/>
              </a:prstGeom>
              <a:blipFill>
                <a:blip r:embed="rId5"/>
                <a:stretch>
                  <a:fillRect l="-1022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6E851A-DF16-7014-727C-482D926F77E4}"/>
                  </a:ext>
                </a:extLst>
              </p:cNvPr>
              <p:cNvSpPr txBox="1"/>
              <p:nvPr/>
            </p:nvSpPr>
            <p:spPr>
              <a:xfrm>
                <a:off x="6915149" y="2886075"/>
                <a:ext cx="2447925" cy="20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6E851A-DF16-7014-727C-482D926F7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49" y="2886075"/>
                <a:ext cx="2447925" cy="2087816"/>
              </a:xfrm>
              <a:prstGeom prst="rect">
                <a:avLst/>
              </a:prstGeom>
              <a:blipFill>
                <a:blip r:embed="rId6"/>
                <a:stretch>
                  <a:fillRect l="-9950" b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4F1736-424A-5696-863E-546F19661609}"/>
                  </a:ext>
                </a:extLst>
              </p:cNvPr>
              <p:cNvSpPr txBox="1"/>
              <p:nvPr/>
            </p:nvSpPr>
            <p:spPr>
              <a:xfrm>
                <a:off x="9572624" y="2876550"/>
                <a:ext cx="2447925" cy="20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4F1736-424A-5696-863E-546F19661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624" y="2876550"/>
                <a:ext cx="2447925" cy="2087816"/>
              </a:xfrm>
              <a:prstGeom prst="rect">
                <a:avLst/>
              </a:prstGeom>
              <a:blipFill>
                <a:blip r:embed="rId7"/>
                <a:stretch>
                  <a:fillRect l="-9950" b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8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4" grpId="0"/>
      <p:bldP spid="5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cartoon of a coral reef&#10;&#10;Description automatically generated">
            <a:extLst>
              <a:ext uri="{FF2B5EF4-FFF2-40B4-BE49-F238E27FC236}">
                <a16:creationId xmlns:a16="http://schemas.microsoft.com/office/drawing/2014/main" id="{29234A71-CDB4-0E4E-B395-4E6E985C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>
          <a:xfrm>
            <a:off x="13" y="7"/>
            <a:ext cx="12191987" cy="686629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993D1A-4609-A11E-B841-25A6D8A16783}"/>
              </a:ext>
            </a:extLst>
          </p:cNvPr>
          <p:cNvSpPr/>
          <p:nvPr/>
        </p:nvSpPr>
        <p:spPr>
          <a:xfrm>
            <a:off x="304799" y="123825"/>
            <a:ext cx="11725275" cy="6600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13E90C-99F5-52BF-398A-B938587F9683}"/>
              </a:ext>
            </a:extLst>
          </p:cNvPr>
          <p:cNvSpPr/>
          <p:nvPr/>
        </p:nvSpPr>
        <p:spPr>
          <a:xfrm>
            <a:off x="282515" y="95250"/>
            <a:ext cx="711200" cy="71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8A64B-7690-5338-DDB4-9161E70F8400}"/>
              </a:ext>
            </a:extLst>
          </p:cNvPr>
          <p:cNvSpPr txBox="1"/>
          <p:nvPr/>
        </p:nvSpPr>
        <p:spPr>
          <a:xfrm>
            <a:off x="991305" y="123825"/>
            <a:ext cx="10791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đường giúp chú cá về nhà bằng cách thực hiện các phép chia phân số rồi viết kết quả vào ô trống: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AE437-E46B-376B-AE6D-1686487D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4" y="1114425"/>
            <a:ext cx="6505575" cy="5131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FF7FD2-30A4-E7B3-20D8-0B506FCD2F99}"/>
                  </a:ext>
                </a:extLst>
              </p:cNvPr>
              <p:cNvSpPr txBox="1"/>
              <p:nvPr/>
            </p:nvSpPr>
            <p:spPr>
              <a:xfrm>
                <a:off x="790575" y="1247775"/>
                <a:ext cx="2066925" cy="72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FF7FD2-30A4-E7B3-20D8-0B506FCD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247775"/>
                <a:ext cx="2066925" cy="721159"/>
              </a:xfrm>
              <a:prstGeom prst="rect">
                <a:avLst/>
              </a:prstGeom>
              <a:blipFill>
                <a:blip r:embed="rId4"/>
                <a:stretch>
                  <a:fillRect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009A40-FB95-73E6-7A9B-532D0BEEBF89}"/>
                  </a:ext>
                </a:extLst>
              </p:cNvPr>
              <p:cNvSpPr txBox="1"/>
              <p:nvPr/>
            </p:nvSpPr>
            <p:spPr>
              <a:xfrm>
                <a:off x="8782050" y="1457325"/>
                <a:ext cx="485775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009A40-FB95-73E6-7A9B-532D0BEEB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050" y="1457325"/>
                <a:ext cx="485775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DEC9D2-4B5A-4C5F-F03D-68B7DB9A7D4B}"/>
                  </a:ext>
                </a:extLst>
              </p:cNvPr>
              <p:cNvSpPr txBox="1"/>
              <p:nvPr/>
            </p:nvSpPr>
            <p:spPr>
              <a:xfrm>
                <a:off x="742950" y="2009775"/>
                <a:ext cx="2066925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DEC9D2-4B5A-4C5F-F03D-68B7DB9A7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2009775"/>
                <a:ext cx="2066925" cy="741934"/>
              </a:xfrm>
              <a:prstGeom prst="rect">
                <a:avLst/>
              </a:prstGeom>
              <a:blipFill>
                <a:blip r:embed="rId6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BE0FAC-0ECE-0AA1-6008-C4E2DB139628}"/>
                  </a:ext>
                </a:extLst>
              </p:cNvPr>
              <p:cNvSpPr txBox="1"/>
              <p:nvPr/>
            </p:nvSpPr>
            <p:spPr>
              <a:xfrm>
                <a:off x="10544175" y="1762125"/>
                <a:ext cx="485775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BE0FAC-0ECE-0AA1-6008-C4E2DB139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175" y="1762125"/>
                <a:ext cx="485775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DDBA1-B87D-B1A5-3F7E-45F28DDA3563}"/>
                  </a:ext>
                </a:extLst>
              </p:cNvPr>
              <p:cNvSpPr txBox="1"/>
              <p:nvPr/>
            </p:nvSpPr>
            <p:spPr>
              <a:xfrm>
                <a:off x="733425" y="2828925"/>
                <a:ext cx="2066925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DDBA1-B87D-B1A5-3F7E-45F28DDA3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5" y="2828925"/>
                <a:ext cx="2066925" cy="741934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55D7EA-6927-A8B3-11CB-0A2EEB5AE366}"/>
                  </a:ext>
                </a:extLst>
              </p:cNvPr>
              <p:cNvSpPr txBox="1"/>
              <p:nvPr/>
            </p:nvSpPr>
            <p:spPr>
              <a:xfrm>
                <a:off x="9982200" y="3438525"/>
                <a:ext cx="4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55D7EA-6927-A8B3-11CB-0A2EEB5AE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3438525"/>
                <a:ext cx="485775" cy="461665"/>
              </a:xfrm>
              <a:prstGeom prst="rect">
                <a:avLst/>
              </a:prstGeom>
              <a:blipFill>
                <a:blip r:embed="rId9"/>
                <a:stretch>
                  <a:fillRect l="-3797" r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60F379-4D87-B9AE-EE1A-F84C8F87D889}"/>
                  </a:ext>
                </a:extLst>
              </p:cNvPr>
              <p:cNvSpPr txBox="1"/>
              <p:nvPr/>
            </p:nvSpPr>
            <p:spPr>
              <a:xfrm>
                <a:off x="638175" y="3600450"/>
                <a:ext cx="206692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60F379-4D87-B9AE-EE1A-F84C8F87D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3600450"/>
                <a:ext cx="2066925" cy="712631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7C3BD4-8374-1728-7B11-C0F2F3B55140}"/>
                  </a:ext>
                </a:extLst>
              </p:cNvPr>
              <p:cNvSpPr txBox="1"/>
              <p:nvPr/>
            </p:nvSpPr>
            <p:spPr>
              <a:xfrm>
                <a:off x="7829550" y="3286125"/>
                <a:ext cx="4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7C3BD4-8374-1728-7B11-C0F2F3B55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286125"/>
                <a:ext cx="485775" cy="461665"/>
              </a:xfrm>
              <a:prstGeom prst="rect">
                <a:avLst/>
              </a:prstGeom>
              <a:blipFill>
                <a:blip r:embed="rId11"/>
                <a:stretch>
                  <a:fillRect l="-2500" r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3CF932-53F0-0610-B654-EB16D4FF2452}"/>
                  </a:ext>
                </a:extLst>
              </p:cNvPr>
              <p:cNvSpPr txBox="1"/>
              <p:nvPr/>
            </p:nvSpPr>
            <p:spPr>
              <a:xfrm>
                <a:off x="657225" y="4314825"/>
                <a:ext cx="2066925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3CF932-53F0-0610-B654-EB16D4FF2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4314825"/>
                <a:ext cx="2066925" cy="739754"/>
              </a:xfrm>
              <a:prstGeom prst="rect">
                <a:avLst/>
              </a:prstGeom>
              <a:blipFill>
                <a:blip r:embed="rId12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8184EB-C850-6CEB-E5CB-9FF5F5AA4DAD}"/>
                  </a:ext>
                </a:extLst>
              </p:cNvPr>
              <p:cNvSpPr txBox="1"/>
              <p:nvPr/>
            </p:nvSpPr>
            <p:spPr>
              <a:xfrm>
                <a:off x="5743576" y="3819525"/>
                <a:ext cx="99060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8184EB-C850-6CEB-E5CB-9FF5F5AA4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6" y="3819525"/>
                <a:ext cx="990600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AD9B24-128B-BA51-6550-B16EB23A4C89}"/>
                  </a:ext>
                </a:extLst>
              </p:cNvPr>
              <p:cNvSpPr txBox="1"/>
              <p:nvPr/>
            </p:nvSpPr>
            <p:spPr>
              <a:xfrm>
                <a:off x="695326" y="5191125"/>
                <a:ext cx="185737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256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AD9B24-128B-BA51-6550-B16EB23A4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6" y="5191125"/>
                <a:ext cx="1857374" cy="625877"/>
              </a:xfrm>
              <a:prstGeom prst="rect">
                <a:avLst/>
              </a:prstGeom>
              <a:blipFill>
                <a:blip r:embed="rId14"/>
                <a:stretch>
                  <a:fillRect r="-19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A2A640-03CC-8F70-0E7E-85FB7A3341F2}"/>
                  </a:ext>
                </a:extLst>
              </p:cNvPr>
              <p:cNvSpPr txBox="1"/>
              <p:nvPr/>
            </p:nvSpPr>
            <p:spPr>
              <a:xfrm>
                <a:off x="7029450" y="5362575"/>
                <a:ext cx="4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A2A640-03CC-8F70-0E7E-85FB7A334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450" y="5362575"/>
                <a:ext cx="485775" cy="461665"/>
              </a:xfrm>
              <a:prstGeom prst="rect">
                <a:avLst/>
              </a:prstGeom>
              <a:blipFill>
                <a:blip r:embed="rId15"/>
                <a:stretch>
                  <a:fillRect l="-3750" r="-5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6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cartoon of a coral reef&#10;&#10;Description automatically generated">
            <a:extLst>
              <a:ext uri="{FF2B5EF4-FFF2-40B4-BE49-F238E27FC236}">
                <a16:creationId xmlns:a16="http://schemas.microsoft.com/office/drawing/2014/main" id="{29234A71-CDB4-0E4E-B395-4E6E985C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>
          <a:xfrm>
            <a:off x="13" y="7"/>
            <a:ext cx="12191987" cy="686629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993D1A-4609-A11E-B841-25A6D8A16783}"/>
              </a:ext>
            </a:extLst>
          </p:cNvPr>
          <p:cNvSpPr/>
          <p:nvPr/>
        </p:nvSpPr>
        <p:spPr>
          <a:xfrm>
            <a:off x="304800" y="381000"/>
            <a:ext cx="11480800" cy="60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13E90C-99F5-52BF-398A-B938587F9683}"/>
              </a:ext>
            </a:extLst>
          </p:cNvPr>
          <p:cNvSpPr/>
          <p:nvPr/>
        </p:nvSpPr>
        <p:spPr>
          <a:xfrm>
            <a:off x="692090" y="533400"/>
            <a:ext cx="711200" cy="71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A40FB5-57E7-B02A-6FB8-03E69E583D67}"/>
                  </a:ext>
                </a:extLst>
              </p:cNvPr>
              <p:cNvSpPr txBox="1"/>
              <p:nvPr/>
            </p:nvSpPr>
            <p:spPr>
              <a:xfrm>
                <a:off x="1336614" y="497900"/>
                <a:ext cx="10045807" cy="1795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Chị Yến rót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bình nước cam ra các cốc sao cho lượng nước cam mỗi cốc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bình nước cam. Hỏi chị Yến rót được mấy cốc nước cam như thế?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A40FB5-57E7-B02A-6FB8-03E69E58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14" y="497900"/>
                <a:ext cx="10045807" cy="1795043"/>
              </a:xfrm>
              <a:prstGeom prst="rect">
                <a:avLst/>
              </a:prstGeom>
              <a:blipFill>
                <a:blip r:embed="rId3"/>
                <a:stretch>
                  <a:fillRect l="-1214" r="-127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E365B38-AF6A-48D8-38D6-536495F21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262" y="2095500"/>
            <a:ext cx="4238625" cy="3676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99AAD0-26FB-C65A-0CE1-2B8A44A7DBDD}"/>
                  </a:ext>
                </a:extLst>
              </p:cNvPr>
              <p:cNvSpPr txBox="1"/>
              <p:nvPr/>
            </p:nvSpPr>
            <p:spPr>
              <a:xfrm>
                <a:off x="800100" y="2724150"/>
                <a:ext cx="581025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vi-VN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Chị Yến rót được số cốc nước cam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 </a:t>
                </a:r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(cốc)</a:t>
                </a:r>
              </a:p>
              <a:p>
                <a:pPr algn="r"/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4 cốc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99AAD0-26FB-C65A-0CE1-2B8A44A7D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2724150"/>
                <a:ext cx="5810250" cy="3108543"/>
              </a:xfrm>
              <a:prstGeom prst="rect">
                <a:avLst/>
              </a:prstGeom>
              <a:blipFill>
                <a:blip r:embed="rId5"/>
                <a:stretch>
                  <a:fillRect t="-3137" r="-3253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6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oral reef&#10;&#10;Description automatically generated">
            <a:extLst>
              <a:ext uri="{FF2B5EF4-FFF2-40B4-BE49-F238E27FC236}">
                <a16:creationId xmlns:a16="http://schemas.microsoft.com/office/drawing/2014/main" id="{29234A71-CDB4-0E4E-B395-4E6E985C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>
          <a:xfrm>
            <a:off x="13" y="7"/>
            <a:ext cx="12191987" cy="686629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993D1A-4609-A11E-B841-25A6D8A16783}"/>
              </a:ext>
            </a:extLst>
          </p:cNvPr>
          <p:cNvSpPr/>
          <p:nvPr/>
        </p:nvSpPr>
        <p:spPr>
          <a:xfrm>
            <a:off x="304800" y="381000"/>
            <a:ext cx="11480800" cy="60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B5517-4B38-1907-76B3-7B9DBD94A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1107269"/>
            <a:ext cx="10925175" cy="2597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334980-FE5A-9571-C82D-079EE8E24511}"/>
                  </a:ext>
                </a:extLst>
              </p:cNvPr>
              <p:cNvSpPr txBox="1"/>
              <p:nvPr/>
            </p:nvSpPr>
            <p:spPr>
              <a:xfrm>
                <a:off x="1238250" y="3752850"/>
                <a:ext cx="8467725" cy="2992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fr-FR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fr-FR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fr-FR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fr-FR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fr-FR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phép</a:t>
                </a:r>
                <a:r>
                  <a:rPr lang="fr-FR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chia </a:t>
                </a:r>
                <a:r>
                  <a:rPr lang="fr-FR" sz="32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lang="fr-FR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là: </a:t>
                </a:r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fr-FR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334980-FE5A-9571-C82D-079EE8E24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3752850"/>
                <a:ext cx="8467725" cy="2992358"/>
              </a:xfrm>
              <a:prstGeom prst="rect">
                <a:avLst/>
              </a:prstGeom>
              <a:blipFill>
                <a:blip r:embed="rId4"/>
                <a:stretch>
                  <a:fillRect t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7ACBCC-2AC5-0D62-1854-B17847B0E2CF}"/>
              </a:ext>
            </a:extLst>
          </p:cNvPr>
          <p:cNvSpPr/>
          <p:nvPr/>
        </p:nvSpPr>
        <p:spPr>
          <a:xfrm>
            <a:off x="2438400" y="2200275"/>
            <a:ext cx="6096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2BB162-728F-5EE5-E995-386A114CBAF1}"/>
              </a:ext>
            </a:extLst>
          </p:cNvPr>
          <p:cNvSpPr/>
          <p:nvPr/>
        </p:nvSpPr>
        <p:spPr>
          <a:xfrm>
            <a:off x="2457450" y="2847975"/>
            <a:ext cx="6096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01A05C-3FD8-3349-639D-DCCCEBEE4036}"/>
              </a:ext>
            </a:extLst>
          </p:cNvPr>
          <p:cNvSpPr/>
          <p:nvPr/>
        </p:nvSpPr>
        <p:spPr>
          <a:xfrm>
            <a:off x="3314700" y="2867025"/>
            <a:ext cx="6096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65ADEF-210F-122B-777B-4C5769D1B5D5}"/>
              </a:ext>
            </a:extLst>
          </p:cNvPr>
          <p:cNvSpPr/>
          <p:nvPr/>
        </p:nvSpPr>
        <p:spPr>
          <a:xfrm>
            <a:off x="4324350" y="2209800"/>
            <a:ext cx="6096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C588B4-9383-C173-BDE9-3CAAB1AF7581}"/>
              </a:ext>
            </a:extLst>
          </p:cNvPr>
          <p:cNvSpPr/>
          <p:nvPr/>
        </p:nvSpPr>
        <p:spPr>
          <a:xfrm>
            <a:off x="4343400" y="2857500"/>
            <a:ext cx="609600" cy="5429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76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2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rame with fish in the water&#10;&#10;Description automatically generated">
            <a:extLst>
              <a:ext uri="{FF2B5EF4-FFF2-40B4-BE49-F238E27FC236}">
                <a16:creationId xmlns:a16="http://schemas.microsoft.com/office/drawing/2014/main" id="{50D4A185-4D6C-FE88-925F-DB4F19FEB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224DF1-A54E-319D-84EB-5D49E0B3B156}"/>
              </a:ext>
            </a:extLst>
          </p:cNvPr>
          <p:cNvSpPr txBox="1"/>
          <p:nvPr/>
        </p:nvSpPr>
        <p:spPr>
          <a:xfrm>
            <a:off x="2509975" y="2311400"/>
            <a:ext cx="6978192" cy="1795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VN-Dumpling" panose="02000000000000000000" pitchFamily="50" charset="0"/>
                <a:ea typeface="+mn-ea"/>
                <a:cs typeface="+mn-cs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33303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400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Cambria Math</vt:lpstr>
      <vt:lpstr>SVN-Dumpling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29</cp:revision>
  <dcterms:created xsi:type="dcterms:W3CDTF">2024-03-16T08:48:40Z</dcterms:created>
  <dcterms:modified xsi:type="dcterms:W3CDTF">2024-04-16T01:09:57Z</dcterms:modified>
</cp:coreProperties>
</file>