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sldIdLst>
    <p:sldId id="278" r:id="rId3"/>
    <p:sldId id="260" r:id="rId4"/>
    <p:sldId id="261" r:id="rId5"/>
    <p:sldId id="282" r:id="rId6"/>
    <p:sldId id="283" r:id="rId7"/>
    <p:sldId id="284" r:id="rId8"/>
    <p:sldId id="26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CD78-9954-4E74-ADF5-85CD6C9E64EF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3724-05F5-45D5-960B-5C7A5A59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9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3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0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1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4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38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7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16/04/2024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B6916-481D-2E6D-5E1B-66FD08CF7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82" y="956909"/>
            <a:ext cx="3441633" cy="14972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DBA22BF-9C9B-1479-9C92-D02FBDE2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100" y="1983736"/>
            <a:ext cx="8516850" cy="3023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1281" y="107027"/>
            <a:ext cx="9183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B4126-BA16-7828-BF21-5C898D54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535567"/>
            <a:ext cx="10734675" cy="1117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/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/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/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/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34711-081F-260D-176F-9084A7DD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371494"/>
            <a:ext cx="11172825" cy="110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/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/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/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/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285693" y="3732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52562"/>
            <a:ext cx="3514725" cy="4143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9BC29-75A0-E1EF-6CEE-8CEB747D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705684"/>
            <a:ext cx="6515100" cy="36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347787"/>
            <a:ext cx="3514725" cy="414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/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/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/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/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/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/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/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/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/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6399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>
                  <a:spLocks noChangeArrowheads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defRPr/>
                  </a:pPr>
                  <a:r>
                    <a:rPr lang="en-US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Mẹ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làm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bánh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đó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chiên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khoai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tây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còn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lại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blipFill>
                  <a:blip r:embed="rId2"/>
                  <a:stretch>
                    <a:fillRect l="-2241" t="-1523" r="-2241" b="-197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8850FD-2F62-25B6-BACD-65306992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3128962"/>
            <a:ext cx="4897007" cy="246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/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chiên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1 -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59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382</Words>
  <Application>Microsoft Office PowerPoint</Application>
  <PresentationFormat>Widescreen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宋体</vt:lpstr>
      <vt:lpstr>#9Slide06 FS Playlist Script</vt:lpstr>
      <vt:lpstr>Arial</vt:lpstr>
      <vt:lpstr>Calibri</vt:lpstr>
      <vt:lpstr>Calibri Light</vt:lpstr>
      <vt:lpstr>Cambria</vt:lpstr>
      <vt:lpstr>Cambria Math</vt:lpstr>
      <vt:lpstr>等线</vt:lpstr>
      <vt:lpstr>HY견고딕</vt:lpstr>
      <vt:lpstr>SVN-Good Dog</vt:lpstr>
      <vt:lpstr>Times New Roman</vt:lpstr>
      <vt:lpstr>UTM Avo</vt:lpstr>
      <vt:lpstr>UTM Cookies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12</cp:revision>
  <dcterms:created xsi:type="dcterms:W3CDTF">2024-03-17T06:28:37Z</dcterms:created>
  <dcterms:modified xsi:type="dcterms:W3CDTF">2024-04-16T00:51:28Z</dcterms:modified>
</cp:coreProperties>
</file>