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17"/>
  </p:notesMasterIdLst>
  <p:sldIdLst>
    <p:sldId id="303" r:id="rId4"/>
    <p:sldId id="267" r:id="rId5"/>
    <p:sldId id="269" r:id="rId6"/>
    <p:sldId id="294" r:id="rId7"/>
    <p:sldId id="296" r:id="rId8"/>
    <p:sldId id="321" r:id="rId9"/>
    <p:sldId id="322" r:id="rId10"/>
    <p:sldId id="323" r:id="rId11"/>
    <p:sldId id="258" r:id="rId12"/>
    <p:sldId id="276" r:id="rId13"/>
    <p:sldId id="277" r:id="rId14"/>
    <p:sldId id="324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57C73-CD74-4018-8132-FAC5C4DA2F3E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E4968-A489-442D-AF0C-B172E736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3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1FA0-D6AE-47E1-8565-9D3A3C6CD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69B83-748E-45E4-A8C8-7D92D6B54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3A9AF-790F-4B12-812B-9D45E261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13989-6D52-4DA7-B6A6-B4831D58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3B5F-97E5-497D-A698-447A4DFC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F8BF-E498-479A-AEBF-FA73C0A8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CD6E-6628-4693-8BBA-6D299B67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2AEC9-A0DC-4EB7-82FF-29BCD17E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CF899-0F33-4FC2-9D4D-AEF3F3DD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E602F-9A79-4214-9946-785B8BA0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017E-F082-42B3-8417-8E015622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5FEF8-FA43-440D-8716-CCBB22F57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0E61D-22F3-409A-B911-6B74798A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6AB0A-6404-4E40-B9F7-2ECF5ED7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39737-E845-468E-BEEA-EF08021D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C359-C9EF-4DC3-B8FC-E06022F5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1E834-3B1F-4508-8675-D2EC4A368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75B26-7DCF-43AB-B24E-E89EB07D7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90969-BACC-42AC-BBEB-BA0C64B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B0C30-68F0-4B81-9245-6BEFA7F9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DE590-86F7-458D-810E-FACD2F61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8728-355D-4147-B51E-2DC12977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5E2D-964C-4076-AB66-124F58C09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9EED-4B6E-4D3D-A200-F1CB2ED29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BF6E0-B197-45F2-B050-3CD91569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ADC1C-0690-4739-89F4-DC27060B4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C0242-14D4-4D70-B9CB-C82E05C3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6861C4-F460-4868-9D91-E422D90A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5C22F-5E4E-48C5-BCB2-802628F8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242E-9BA2-4363-8CBC-262D59DC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166D0-A462-4FB6-BC61-28FE3762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F5EE8-676D-49FC-AFDA-6FBD9EBF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D4E7-FEA6-4042-BCB9-84EA0D80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3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A85ED-ABF1-49C8-B9B2-156B1274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889F4-B08A-4783-8033-CB9425C7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F266F-601B-4A0D-B005-5A136589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0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8D7B-CCF3-4BD0-8F5A-1537593F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F74D-1328-40EC-A7B3-60FA625A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AFDAA-DA8D-4951-9BDB-1B6513F97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C5FBC-CD83-475C-8BFF-AA4EC34D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A1B4C-4D15-4D12-8B74-8366EB54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E534E-9B76-4409-8D3A-CB5E686C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8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6C5B-5663-431D-9E00-5418FBC6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BD2E3-072C-465F-B93C-52124B9D7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FAE1D-9129-4560-84A3-356A8A6C6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A4AD0-BB82-44C5-88D9-587193E0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669A0-2D39-45C0-A459-6A9AA6A4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65AB6-BB8C-4084-A743-B766D09D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68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0A03-293C-44B3-B0D2-8FE0E802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9416A-81E7-4219-AD6E-1234F7451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849E6-BE9E-4DF4-AE6C-B76A2F47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DF21B-95FB-45CE-9CAB-72467B6B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94EC-9C69-4D0D-98DA-97D360D9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7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DF130-A2C5-4431-819E-AF4D30BBA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2857F-CA2B-452A-B364-7F521BDEA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09F9F-3125-45E3-A48E-BFF7679A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BBB7-3C50-4C28-A3ED-6D5D63D1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C04BF-730C-4575-AEFA-32DD753D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17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929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843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62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657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669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47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18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76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79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6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8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FF4ADD4-2E7B-E844-F78E-A620F5BE2FE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190" y="321886"/>
            <a:ext cx="1365512" cy="1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3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2FCF8C-CF40-37A5-A9E1-16055EB100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64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8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0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8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8C1046-5914-56A3-36D0-3517A01408AB}"/>
              </a:ext>
            </a:extLst>
          </p:cNvPr>
          <p:cNvSpPr/>
          <p:nvPr/>
        </p:nvSpPr>
        <p:spPr>
          <a:xfrm>
            <a:off x="704850" y="971550"/>
            <a:ext cx="10887075" cy="5162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AA9D95-AFDF-7BCF-5C2C-C42782C12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62" y="2148322"/>
            <a:ext cx="4895512" cy="1012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6ACC9F-7AB1-19D6-F6DE-1A0BB6768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018" y="2654334"/>
            <a:ext cx="9723963" cy="2139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7124" y="1424423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ÁI MỘ 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0593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2217" b="-104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566624" cy="2218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𝐗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sz="8800" b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566624" cy="2218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27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554334" y="2217222"/>
                <a:ext cx="2626382" cy="3065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𝐗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𝟐𝟕</m:t>
                          </m:r>
                        </m:num>
                        <m:den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334" y="2217222"/>
                <a:ext cx="2626382" cy="3065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3E021-CCC6-4259-9953-5F1DC35B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706" y="0"/>
            <a:ext cx="1322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3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96AA6-78FF-4203-A88B-3816BC9F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606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1460" y="337026"/>
            <a:ext cx="8433048" cy="739562"/>
            <a:chOff x="579535" y="498951"/>
            <a:chExt cx="8433048" cy="73956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342770" y="498951"/>
              <a:ext cx="7669813" cy="70788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25" name="Nhóm 7">
              <a:extLst>
                <a:ext uri="{FF2B5EF4-FFF2-40B4-BE49-F238E27FC236}">
                  <a16:creationId xmlns:a16="http://schemas.microsoft.com/office/drawing/2014/main" id="{9489627E-CB62-97BB-1803-93A21401105B}"/>
                </a:ext>
              </a:extLst>
            </p:cNvPr>
            <p:cNvGrpSpPr/>
            <p:nvPr/>
          </p:nvGrpSpPr>
          <p:grpSpPr>
            <a:xfrm>
              <a:off x="579535" y="530627"/>
              <a:ext cx="704966" cy="707886"/>
              <a:chOff x="1169225" y="243763"/>
              <a:chExt cx="704966" cy="707886"/>
            </a:xfrm>
          </p:grpSpPr>
          <p:sp>
            <p:nvSpPr>
              <p:cNvPr id="26" name="Oval 22">
                <a:extLst>
                  <a:ext uri="{FF2B5EF4-FFF2-40B4-BE49-F238E27FC236}">
                    <a16:creationId xmlns:a16="http://schemas.microsoft.com/office/drawing/2014/main" id="{5719930A-368D-12B8-5BF6-1C17D7828032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TextBox 23">
                <a:extLst>
                  <a:ext uri="{FF2B5EF4-FFF2-40B4-BE49-F238E27FC236}">
                    <a16:creationId xmlns:a16="http://schemas.microsoft.com/office/drawing/2014/main" id="{B830302B-6BEF-643E-92B0-D05212792BF4}"/>
                  </a:ext>
                </a:extLst>
              </p:cNvPr>
              <p:cNvSpPr txBox="1"/>
              <p:nvPr/>
            </p:nvSpPr>
            <p:spPr>
              <a:xfrm>
                <a:off x="1240917" y="243763"/>
                <a:ext cx="5565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30F6F-EB40-79DC-DD50-26929442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403130"/>
            <a:ext cx="11144250" cy="102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7C7A27-794C-8D1F-60C9-89D518F153C8}"/>
                  </a:ext>
                </a:extLst>
              </p:cNvPr>
              <p:cNvSpPr txBox="1"/>
              <p:nvPr/>
            </p:nvSpPr>
            <p:spPr>
              <a:xfrm>
                <a:off x="257175" y="2428875"/>
                <a:ext cx="216217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7C7A27-794C-8D1F-60C9-89D518F15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2428875"/>
                <a:ext cx="2162175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B2C3ED-9C8A-C218-D771-1429EDE58FC7}"/>
                  </a:ext>
                </a:extLst>
              </p:cNvPr>
              <p:cNvSpPr txBox="1"/>
              <p:nvPr/>
            </p:nvSpPr>
            <p:spPr>
              <a:xfrm>
                <a:off x="3486150" y="2457450"/>
                <a:ext cx="216217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B2C3ED-9C8A-C218-D771-1429EDE5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2457450"/>
                <a:ext cx="2162175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13BBE1-93D6-A0DC-F7FD-8E9A8959505F}"/>
                  </a:ext>
                </a:extLst>
              </p:cNvPr>
              <p:cNvSpPr txBox="1"/>
              <p:nvPr/>
            </p:nvSpPr>
            <p:spPr>
              <a:xfrm>
                <a:off x="3476625" y="3657600"/>
                <a:ext cx="26289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13BBE1-93D6-A0DC-F7FD-8E9A89595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625" y="3657600"/>
                <a:ext cx="262890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D0DB53-3ECB-B194-E92C-F720D6E0E448}"/>
                  </a:ext>
                </a:extLst>
              </p:cNvPr>
              <p:cNvSpPr txBox="1"/>
              <p:nvPr/>
            </p:nvSpPr>
            <p:spPr>
              <a:xfrm>
                <a:off x="6619875" y="2333625"/>
                <a:ext cx="208597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𝟔𝟎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D0DB53-3ECB-B194-E92C-F720D6E0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75" y="2333625"/>
                <a:ext cx="2085975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A6A330-5013-401F-7F55-A2898DAC5B41}"/>
                  </a:ext>
                </a:extLst>
              </p:cNvPr>
              <p:cNvSpPr txBox="1"/>
              <p:nvPr/>
            </p:nvSpPr>
            <p:spPr>
              <a:xfrm>
                <a:off x="9953625" y="2333625"/>
                <a:ext cx="1762125" cy="1684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A6A330-5013-401F-7F55-A2898DAC5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625" y="2333625"/>
                <a:ext cx="1762125" cy="1684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9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9535" y="530627"/>
            <a:ext cx="2239865" cy="733360"/>
            <a:chOff x="579535" y="530627"/>
            <a:chExt cx="2239865" cy="733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1418971" y="556101"/>
                  <a:ext cx="1400429" cy="70788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𝐓</m:t>
                        </m:r>
                        <m:r>
                          <a:rPr kumimoji="0" lang="en-GB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n-GB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𝐧𝐡</m:t>
                        </m:r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971" y="556101"/>
                  <a:ext cx="1400429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Nhóm 7">
              <a:extLst>
                <a:ext uri="{FF2B5EF4-FFF2-40B4-BE49-F238E27FC236}">
                  <a16:creationId xmlns:a16="http://schemas.microsoft.com/office/drawing/2014/main" id="{9489627E-CB62-97BB-1803-93A21401105B}"/>
                </a:ext>
              </a:extLst>
            </p:cNvPr>
            <p:cNvGrpSpPr/>
            <p:nvPr/>
          </p:nvGrpSpPr>
          <p:grpSpPr>
            <a:xfrm>
              <a:off x="579535" y="530627"/>
              <a:ext cx="704966" cy="707886"/>
              <a:chOff x="1169225" y="243763"/>
              <a:chExt cx="704966" cy="707886"/>
            </a:xfrm>
          </p:grpSpPr>
          <p:sp>
            <p:nvSpPr>
              <p:cNvPr id="26" name="Oval 22">
                <a:extLst>
                  <a:ext uri="{FF2B5EF4-FFF2-40B4-BE49-F238E27FC236}">
                    <a16:creationId xmlns:a16="http://schemas.microsoft.com/office/drawing/2014/main" id="{5719930A-368D-12B8-5BF6-1C17D7828032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TextBox 23">
                <a:extLst>
                  <a:ext uri="{FF2B5EF4-FFF2-40B4-BE49-F238E27FC236}">
                    <a16:creationId xmlns:a16="http://schemas.microsoft.com/office/drawing/2014/main" id="{B830302B-6BEF-643E-92B0-D05212792BF4}"/>
                  </a:ext>
                </a:extLst>
              </p:cNvPr>
              <p:cNvSpPr txBox="1"/>
              <p:nvPr/>
            </p:nvSpPr>
            <p:spPr>
              <a:xfrm>
                <a:off x="1240917" y="243763"/>
                <a:ext cx="5565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BA2420A-EC76-B462-3DF8-CC1933F04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4" y="1913982"/>
            <a:ext cx="11572875" cy="1067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BD2C97-8BD9-E3D4-9BC5-C37FCBA13D20}"/>
                  </a:ext>
                </a:extLst>
              </p:cNvPr>
              <p:cNvSpPr txBox="1"/>
              <p:nvPr/>
            </p:nvSpPr>
            <p:spPr>
              <a:xfrm>
                <a:off x="238125" y="2914650"/>
                <a:ext cx="2162175" cy="2246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BD2C97-8BD9-E3D4-9BC5-C37FCBA13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2914650"/>
                <a:ext cx="2162175" cy="2246192"/>
              </a:xfrm>
              <a:prstGeom prst="rect">
                <a:avLst/>
              </a:prstGeom>
              <a:blipFill>
                <a:blip r:embed="rId5"/>
                <a:stretch>
                  <a:fillRect l="-11268" b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76F24D-DEA8-0367-03EE-D4A1DD3B3987}"/>
                  </a:ext>
                </a:extLst>
              </p:cNvPr>
              <p:cNvSpPr txBox="1"/>
              <p:nvPr/>
            </p:nvSpPr>
            <p:spPr>
              <a:xfrm>
                <a:off x="3562350" y="2809875"/>
                <a:ext cx="2162175" cy="228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76F24D-DEA8-0367-03EE-D4A1DD3B3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50" y="2809875"/>
                <a:ext cx="2162175" cy="2286780"/>
              </a:xfrm>
              <a:prstGeom prst="rect">
                <a:avLst/>
              </a:prstGeom>
              <a:blipFill>
                <a:blip r:embed="rId6"/>
                <a:stretch>
                  <a:fillRect l="-11268" b="-4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C04B90-70CB-F3CF-B3A7-3D8AF9D0818F}"/>
                  </a:ext>
                </a:extLst>
              </p:cNvPr>
              <p:cNvSpPr txBox="1"/>
              <p:nvPr/>
            </p:nvSpPr>
            <p:spPr>
              <a:xfrm>
                <a:off x="6648450" y="2838450"/>
                <a:ext cx="2162175" cy="228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C04B90-70CB-F3CF-B3A7-3D8AF9D08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50" y="2838450"/>
                <a:ext cx="2162175" cy="2286780"/>
              </a:xfrm>
              <a:prstGeom prst="rect">
                <a:avLst/>
              </a:prstGeom>
              <a:blipFill>
                <a:blip r:embed="rId7"/>
                <a:stretch>
                  <a:fillRect l="-11582" r="-2260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D8B5AB-A17B-6042-F5B9-91F75964D576}"/>
                  </a:ext>
                </a:extLst>
              </p:cNvPr>
              <p:cNvSpPr txBox="1"/>
              <p:nvPr/>
            </p:nvSpPr>
            <p:spPr>
              <a:xfrm>
                <a:off x="9667875" y="2790825"/>
                <a:ext cx="2162175" cy="228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D8B5AB-A17B-6042-F5B9-91F75964D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75" y="2790825"/>
                <a:ext cx="2162175" cy="2286780"/>
              </a:xfrm>
              <a:prstGeom prst="rect">
                <a:avLst/>
              </a:prstGeom>
              <a:blipFill>
                <a:blip r:embed="rId8"/>
                <a:stretch>
                  <a:fillRect l="-11549" r="-1972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2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5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41485" y="416327"/>
            <a:ext cx="704966" cy="707886"/>
            <a:chOff x="1169225" y="243763"/>
            <a:chExt cx="704966" cy="707886"/>
          </a:xfrm>
        </p:grpSpPr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F644087-6D9C-4217-AA0C-24D61DC22A60}"/>
              </a:ext>
            </a:extLst>
          </p:cNvPr>
          <p:cNvSpPr txBox="1"/>
          <p:nvPr/>
        </p:nvSpPr>
        <p:spPr>
          <a:xfrm>
            <a:off x="1655454" y="359177"/>
            <a:ext cx="10250796" cy="716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9373A-92E0-76AB-8FE3-06B6040B2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395412"/>
            <a:ext cx="8496300" cy="2505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20BE37-D5CD-3A14-6C01-1D1856B88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75" y="4333875"/>
            <a:ext cx="71818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E5633-4B59-0480-35CD-1365C0DCD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99" y="638175"/>
            <a:ext cx="8554851" cy="1543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96F81C-1D43-D01A-F350-C495C2953C36}"/>
                  </a:ext>
                </a:extLst>
              </p:cNvPr>
              <p:cNvSpPr txBox="1"/>
              <p:nvPr/>
            </p:nvSpPr>
            <p:spPr>
              <a:xfrm>
                <a:off x="1762125" y="2209800"/>
                <a:ext cx="2162175" cy="1858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24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96F81C-1D43-D01A-F350-C495C295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25" y="2209800"/>
                <a:ext cx="2162175" cy="1858073"/>
              </a:xfrm>
              <a:prstGeom prst="rect">
                <a:avLst/>
              </a:prstGeom>
              <a:blipFill>
                <a:blip r:embed="rId4"/>
                <a:stretch>
                  <a:fillRect l="-985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2A6BA1-0549-43C4-B1AE-24B2C2D50568}"/>
                  </a:ext>
                </a:extLst>
              </p:cNvPr>
              <p:cNvSpPr txBox="1"/>
              <p:nvPr/>
            </p:nvSpPr>
            <p:spPr>
              <a:xfrm>
                <a:off x="4848225" y="1990725"/>
                <a:ext cx="2162175" cy="2131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2A6BA1-0549-43C4-B1AE-24B2C2D50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225" y="1990725"/>
                <a:ext cx="2162175" cy="2131033"/>
              </a:xfrm>
              <a:prstGeom prst="rect">
                <a:avLst/>
              </a:prstGeom>
              <a:blipFill>
                <a:blip r:embed="rId5"/>
                <a:stretch>
                  <a:fillRect l="-9859" b="-4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0E64BA-FF8C-85BD-F434-AB6C7F95370E}"/>
                  </a:ext>
                </a:extLst>
              </p:cNvPr>
              <p:cNvSpPr txBox="1"/>
              <p:nvPr/>
            </p:nvSpPr>
            <p:spPr>
              <a:xfrm>
                <a:off x="8286750" y="2057400"/>
                <a:ext cx="3209925" cy="214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0E64BA-FF8C-85BD-F434-AB6C7F95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0" y="2057400"/>
                <a:ext cx="3209925" cy="2143536"/>
              </a:xfrm>
              <a:prstGeom prst="rect">
                <a:avLst/>
              </a:prstGeom>
              <a:blipFill>
                <a:blip r:embed="rId6"/>
                <a:stretch>
                  <a:fillRect l="-6641" b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76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BFF65-071A-BE6B-E1B3-0C1499AC8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528637"/>
            <a:ext cx="6791325" cy="277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9E90E3-9C0C-4CC5-8339-54CC42CF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4" y="3890962"/>
            <a:ext cx="10838667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1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E90E3-9C0C-4CC5-8339-54CC42CF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" y="614362"/>
            <a:ext cx="10838667" cy="1566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36DE38-7C03-5C7D-F9E1-C7D11267549D}"/>
                  </a:ext>
                </a:extLst>
              </p:cNvPr>
              <p:cNvSpPr txBox="1"/>
              <p:nvPr/>
            </p:nvSpPr>
            <p:spPr>
              <a:xfrm>
                <a:off x="990600" y="2200275"/>
                <a:ext cx="2162175" cy="305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36DE38-7C03-5C7D-F9E1-C7D11267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00275"/>
                <a:ext cx="2162175" cy="3057953"/>
              </a:xfrm>
              <a:prstGeom prst="rect">
                <a:avLst/>
              </a:prstGeom>
              <a:blipFill>
                <a:blip r:embed="rId4"/>
                <a:stretch>
                  <a:fillRect l="-10169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1BFA10-9444-2DD8-0D79-47F1A5966BBD}"/>
                  </a:ext>
                </a:extLst>
              </p:cNvPr>
              <p:cNvSpPr txBox="1"/>
              <p:nvPr/>
            </p:nvSpPr>
            <p:spPr>
              <a:xfrm>
                <a:off x="4867275" y="2171700"/>
                <a:ext cx="2162175" cy="234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1BFA10-9444-2DD8-0D79-47F1A5966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2171700"/>
                <a:ext cx="2162175" cy="2342436"/>
              </a:xfrm>
              <a:prstGeom prst="rect">
                <a:avLst/>
              </a:prstGeom>
              <a:blipFill>
                <a:blip r:embed="rId5"/>
                <a:stretch>
                  <a:fillRect l="-11268" r="-845" b="-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BEB4E-AE9E-621C-A9C5-CA628E6EA7AB}"/>
                  </a:ext>
                </a:extLst>
              </p:cNvPr>
              <p:cNvSpPr txBox="1"/>
              <p:nvPr/>
            </p:nvSpPr>
            <p:spPr>
              <a:xfrm>
                <a:off x="9001125" y="2190750"/>
                <a:ext cx="2162175" cy="240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BEB4E-AE9E-621C-A9C5-CA628E6EA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25" y="2190750"/>
                <a:ext cx="2162175" cy="2400850"/>
              </a:xfrm>
              <a:prstGeom prst="rect">
                <a:avLst/>
              </a:prstGeom>
              <a:blipFill>
                <a:blip r:embed="rId6"/>
                <a:stretch>
                  <a:fillRect l="-11582" r="-847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3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3C1E89-42D2-8B49-3C47-3B90691967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5836" y="2092122"/>
            <a:ext cx="6151397" cy="19265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353</Words>
  <Application>Microsoft Office PowerPoint</Application>
  <PresentationFormat>Widescreen</PresentationFormat>
  <Paragraphs>51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Montserrat</vt:lpstr>
      <vt:lpstr>UTM Cookies</vt:lpstr>
      <vt:lpstr>1_Office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18</cp:revision>
  <dcterms:created xsi:type="dcterms:W3CDTF">2024-03-17T03:37:04Z</dcterms:created>
  <dcterms:modified xsi:type="dcterms:W3CDTF">2024-04-16T00:50:49Z</dcterms:modified>
</cp:coreProperties>
</file>