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2" r:id="rId4"/>
  </p:sldMasterIdLst>
  <p:notesMasterIdLst>
    <p:notesMasterId r:id="rId24"/>
  </p:notesMasterIdLst>
  <p:sldIdLst>
    <p:sldId id="303" r:id="rId5"/>
    <p:sldId id="259" r:id="rId6"/>
    <p:sldId id="304" r:id="rId7"/>
    <p:sldId id="305" r:id="rId8"/>
    <p:sldId id="279" r:id="rId9"/>
    <p:sldId id="318" r:id="rId10"/>
    <p:sldId id="319" r:id="rId11"/>
    <p:sldId id="267" r:id="rId12"/>
    <p:sldId id="269" r:id="rId13"/>
    <p:sldId id="294" r:id="rId14"/>
    <p:sldId id="296" r:id="rId15"/>
    <p:sldId id="321" r:id="rId16"/>
    <p:sldId id="322" r:id="rId17"/>
    <p:sldId id="323" r:id="rId18"/>
    <p:sldId id="258" r:id="rId19"/>
    <p:sldId id="276" r:id="rId20"/>
    <p:sldId id="277" r:id="rId21"/>
    <p:sldId id="324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7C73-CD74-4018-8132-FAC5C4DA2F3E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4968-A489-442D-AF0C-B172E736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8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9e4c7167e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9e4c7167e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0c76b13b8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0c76b13b8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g9ce7590032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4" name="Google Shape;2824;g9ce7590032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g9ce7590032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4" name="Google Shape;2824;g9ce7590032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0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g9ce7590032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4" name="Google Shape;2824;g9ce7590032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2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3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1FA0-D6AE-47E1-8565-9D3A3C6CD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69B83-748E-45E4-A8C8-7D92D6B5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3A9AF-790F-4B12-812B-9D45E261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13989-6D52-4DA7-B6A6-B4831D58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3B5F-97E5-497D-A698-447A4DFC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F8BF-E498-479A-AEBF-FA73C0A8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CD6E-6628-4693-8BBA-6D299B67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AEC9-A0DC-4EB7-82FF-29BCD17E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F899-0F33-4FC2-9D4D-AEF3F3DD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E602F-9A79-4214-9946-785B8BA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017E-F082-42B3-8417-8E015622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5FEF8-FA43-440D-8716-CCBB22F5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0E61D-22F3-409A-B911-6B74798A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AB0A-6404-4E40-B9F7-2ECF5ED7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39737-E845-468E-BEEA-EF08021D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C359-C9EF-4DC3-B8FC-E06022F5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E834-3B1F-4508-8675-D2EC4A368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75B26-7DCF-43AB-B24E-E89EB07D7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90969-BACC-42AC-BBEB-BA0C64B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B0C30-68F0-4B81-9245-6BEFA7F9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DE590-86F7-458D-810E-FACD2F61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8728-355D-4147-B51E-2DC12977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5E2D-964C-4076-AB66-124F58C0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9EED-4B6E-4D3D-A200-F1CB2ED2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BF6E0-B197-45F2-B050-3CD91569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DC1C-0690-4739-89F4-DC27060B4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C0242-14D4-4D70-B9CB-C82E05C3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861C4-F460-4868-9D91-E422D90A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5C22F-5E4E-48C5-BCB2-802628F8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42E-9BA2-4363-8CBC-262D59DC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166D0-A462-4FB6-BC61-28FE3762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5EE8-676D-49FC-AFDA-6FBD9EBF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D4E7-FEA6-4042-BCB9-84EA0D80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3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A85ED-ABF1-49C8-B9B2-156B1274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89F4-B08A-4783-8033-CB9425C7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F266F-601B-4A0D-B005-5A136589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8D7B-CCF3-4BD0-8F5A-1537593F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F74D-1328-40EC-A7B3-60FA625A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FDAA-DA8D-4951-9BDB-1B6513F97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C5FBC-CD83-475C-8BFF-AA4EC34D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A1B4C-4D15-4D12-8B74-8366EB54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E534E-9B76-4409-8D3A-CB5E686C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6C5B-5663-431D-9E00-5418FBC6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BD2E3-072C-465F-B93C-52124B9D7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FAE1D-9129-4560-84A3-356A8A6C6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A4AD0-BB82-44C5-88D9-587193E0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669A0-2D39-45C0-A459-6A9AA6A4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65AB6-BB8C-4084-A743-B766D09D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0A03-293C-44B3-B0D2-8FE0E802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416A-81E7-4219-AD6E-1234F745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849E6-BE9E-4DF4-AE6C-B76A2F47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F21B-95FB-45CE-9CAB-72467B6B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94EC-9C69-4D0D-98DA-97D360D9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7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DF130-A2C5-4431-819E-AF4D30BBA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2857F-CA2B-452A-B364-7F521BDE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9F9F-3125-45E3-A48E-BFF7679A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BBB7-3C50-4C28-A3ED-6D5D63D1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04BF-730C-4575-AEFA-32DD753D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8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6244" y="742951"/>
            <a:ext cx="12192000" cy="6858027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972572" y="1103700"/>
            <a:ext cx="5994000" cy="273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830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 hasCustomPrompt="1"/>
          </p:nvPr>
        </p:nvSpPr>
        <p:spPr>
          <a:xfrm>
            <a:off x="3117700" y="2194147"/>
            <a:ext cx="5956400" cy="15748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9pPr>
          </a:lstStyle>
          <a:p>
            <a:r>
              <a:rPr dirty="0"/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/>
          </p:nvPr>
        </p:nvSpPr>
        <p:spPr>
          <a:xfrm>
            <a:off x="3117900" y="3819747"/>
            <a:ext cx="5956400" cy="596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3937300" y="4581747"/>
            <a:ext cx="4318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909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7467600" y="1511300"/>
            <a:ext cx="3817200" cy="34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851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00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2127600" y="593367"/>
            <a:ext cx="79368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294" name="Google Shape;294;p15"/>
          <p:cNvGrpSpPr/>
          <p:nvPr/>
        </p:nvGrpSpPr>
        <p:grpSpPr>
          <a:xfrm flipH="1">
            <a:off x="11" y="3"/>
            <a:ext cx="2273835" cy="2366848"/>
            <a:chOff x="7438633" y="2"/>
            <a:chExt cx="1705376" cy="1775136"/>
          </a:xfrm>
        </p:grpSpPr>
        <p:sp>
          <p:nvSpPr>
            <p:cNvPr id="295" name="Google Shape;295;p15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5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5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5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5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5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5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5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5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5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8173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8"/>
          <p:cNvSpPr/>
          <p:nvPr/>
        </p:nvSpPr>
        <p:spPr>
          <a:xfrm rot="10800000" flipH="1">
            <a:off x="818496" y="6222249"/>
            <a:ext cx="314496" cy="142208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8"/>
          <p:cNvSpPr/>
          <p:nvPr/>
        </p:nvSpPr>
        <p:spPr>
          <a:xfrm rot="10800000" flipH="1">
            <a:off x="29077" y="5667498"/>
            <a:ext cx="310912" cy="157141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8"/>
          <p:cNvSpPr/>
          <p:nvPr/>
        </p:nvSpPr>
        <p:spPr>
          <a:xfrm rot="10800000" flipH="1">
            <a:off x="463936" y="5889492"/>
            <a:ext cx="239275" cy="258219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8"/>
          <p:cNvSpPr/>
          <p:nvPr/>
        </p:nvSpPr>
        <p:spPr>
          <a:xfrm rot="10800000" flipH="1">
            <a:off x="1304171" y="6295892"/>
            <a:ext cx="319061" cy="85931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8"/>
          <p:cNvSpPr/>
          <p:nvPr/>
        </p:nvSpPr>
        <p:spPr>
          <a:xfrm rot="10800000" flipH="1">
            <a:off x="3247253" y="6208041"/>
            <a:ext cx="276907" cy="216747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8"/>
          <p:cNvSpPr/>
          <p:nvPr/>
        </p:nvSpPr>
        <p:spPr>
          <a:xfrm rot="10800000" flipH="1">
            <a:off x="1791851" y="6224810"/>
            <a:ext cx="319573" cy="110677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8"/>
          <p:cNvSpPr/>
          <p:nvPr/>
        </p:nvSpPr>
        <p:spPr>
          <a:xfrm rot="10800000" flipH="1">
            <a:off x="3601856" y="6542292"/>
            <a:ext cx="204245" cy="284203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8"/>
          <p:cNvSpPr/>
          <p:nvPr/>
        </p:nvSpPr>
        <p:spPr>
          <a:xfrm rot="10800000" flipH="1">
            <a:off x="2769728" y="6130815"/>
            <a:ext cx="320085" cy="83157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8"/>
          <p:cNvSpPr/>
          <p:nvPr/>
        </p:nvSpPr>
        <p:spPr>
          <a:xfrm rot="10800000" flipH="1">
            <a:off x="2277995" y="6150100"/>
            <a:ext cx="320085" cy="105643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8"/>
          <p:cNvSpPr/>
          <p:nvPr/>
        </p:nvSpPr>
        <p:spPr>
          <a:xfrm rot="10800000" flipH="1">
            <a:off x="10680836" y="6648477"/>
            <a:ext cx="215424" cy="211840"/>
          </a:xfrm>
          <a:custGeom>
            <a:avLst/>
            <a:gdLst/>
            <a:ahLst/>
            <a:cxnLst/>
            <a:rect l="l" t="t" r="r" b="b"/>
            <a:pathLst>
              <a:path w="5049" h="4965" extrusionOk="0">
                <a:moveTo>
                  <a:pt x="0" y="0"/>
                </a:moveTo>
                <a:cubicBezTo>
                  <a:pt x="24" y="48"/>
                  <a:pt x="60" y="83"/>
                  <a:pt x="107" y="119"/>
                </a:cubicBezTo>
                <a:cubicBezTo>
                  <a:pt x="1262" y="1203"/>
                  <a:pt x="2334" y="2643"/>
                  <a:pt x="3358" y="4524"/>
                </a:cubicBezTo>
                <a:cubicBezTo>
                  <a:pt x="3500" y="4798"/>
                  <a:pt x="3786" y="4965"/>
                  <a:pt x="4084" y="4965"/>
                </a:cubicBezTo>
                <a:cubicBezTo>
                  <a:pt x="4227" y="4965"/>
                  <a:pt x="4358" y="4929"/>
                  <a:pt x="4489" y="4858"/>
                </a:cubicBezTo>
                <a:cubicBezTo>
                  <a:pt x="4893" y="4643"/>
                  <a:pt x="5048" y="4131"/>
                  <a:pt x="4822" y="3727"/>
                </a:cubicBezTo>
                <a:cubicBezTo>
                  <a:pt x="4024" y="2250"/>
                  <a:pt x="3191" y="1024"/>
                  <a:pt x="23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28"/>
          <p:cNvSpPr/>
          <p:nvPr/>
        </p:nvSpPr>
        <p:spPr>
          <a:xfrm rot="10800000" flipH="1">
            <a:off x="9381337" y="6528584"/>
            <a:ext cx="249984" cy="249003"/>
          </a:xfrm>
          <a:custGeom>
            <a:avLst/>
            <a:gdLst/>
            <a:ahLst/>
            <a:cxnLst/>
            <a:rect l="l" t="t" r="r" b="b"/>
            <a:pathLst>
              <a:path w="5859" h="5836" extrusionOk="0">
                <a:moveTo>
                  <a:pt x="4928" y="1"/>
                </a:moveTo>
                <a:cubicBezTo>
                  <a:pt x="4725" y="1"/>
                  <a:pt x="4522" y="76"/>
                  <a:pt x="4359" y="228"/>
                </a:cubicBezTo>
                <a:cubicBezTo>
                  <a:pt x="3049" y="1442"/>
                  <a:pt x="1715" y="2823"/>
                  <a:pt x="298" y="4443"/>
                </a:cubicBezTo>
                <a:cubicBezTo>
                  <a:pt x="1" y="4788"/>
                  <a:pt x="37" y="5324"/>
                  <a:pt x="382" y="5621"/>
                </a:cubicBezTo>
                <a:cubicBezTo>
                  <a:pt x="537" y="5764"/>
                  <a:pt x="739" y="5836"/>
                  <a:pt x="930" y="5836"/>
                </a:cubicBezTo>
                <a:cubicBezTo>
                  <a:pt x="1168" y="5836"/>
                  <a:pt x="1394" y="5741"/>
                  <a:pt x="1561" y="5550"/>
                </a:cubicBezTo>
                <a:cubicBezTo>
                  <a:pt x="2942" y="3966"/>
                  <a:pt x="4228" y="2633"/>
                  <a:pt x="5502" y="1454"/>
                </a:cubicBezTo>
                <a:cubicBezTo>
                  <a:pt x="5835" y="1133"/>
                  <a:pt x="5859" y="609"/>
                  <a:pt x="5549" y="276"/>
                </a:cubicBezTo>
                <a:cubicBezTo>
                  <a:pt x="5380" y="94"/>
                  <a:pt x="5154" y="1"/>
                  <a:pt x="49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8"/>
          <p:cNvSpPr/>
          <p:nvPr/>
        </p:nvSpPr>
        <p:spPr>
          <a:xfrm rot="10800000" flipH="1">
            <a:off x="10915503" y="6190750"/>
            <a:ext cx="162091" cy="304213"/>
          </a:xfrm>
          <a:custGeom>
            <a:avLst/>
            <a:gdLst/>
            <a:ahLst/>
            <a:cxnLst/>
            <a:rect l="l" t="t" r="r" b="b"/>
            <a:pathLst>
              <a:path w="3799" h="7130" extrusionOk="0">
                <a:moveTo>
                  <a:pt x="950" y="1"/>
                </a:moveTo>
                <a:cubicBezTo>
                  <a:pt x="848" y="1"/>
                  <a:pt x="745" y="19"/>
                  <a:pt x="644" y="57"/>
                </a:cubicBezTo>
                <a:cubicBezTo>
                  <a:pt x="215" y="212"/>
                  <a:pt x="1" y="700"/>
                  <a:pt x="167" y="1129"/>
                </a:cubicBezTo>
                <a:cubicBezTo>
                  <a:pt x="834" y="2891"/>
                  <a:pt x="1477" y="4772"/>
                  <a:pt x="2060" y="6558"/>
                </a:cubicBezTo>
                <a:cubicBezTo>
                  <a:pt x="2180" y="6903"/>
                  <a:pt x="2513" y="7129"/>
                  <a:pt x="2858" y="7129"/>
                </a:cubicBezTo>
                <a:cubicBezTo>
                  <a:pt x="2942" y="7129"/>
                  <a:pt x="3037" y="7117"/>
                  <a:pt x="3120" y="7082"/>
                </a:cubicBezTo>
                <a:cubicBezTo>
                  <a:pt x="3561" y="6939"/>
                  <a:pt x="3799" y="6463"/>
                  <a:pt x="3656" y="6022"/>
                </a:cubicBezTo>
                <a:cubicBezTo>
                  <a:pt x="3061" y="4236"/>
                  <a:pt x="2406" y="2319"/>
                  <a:pt x="1727" y="533"/>
                </a:cubicBezTo>
                <a:cubicBezTo>
                  <a:pt x="1599" y="203"/>
                  <a:pt x="1287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8"/>
          <p:cNvSpPr/>
          <p:nvPr/>
        </p:nvSpPr>
        <p:spPr>
          <a:xfrm rot="10800000" flipH="1">
            <a:off x="11076058" y="5726963"/>
            <a:ext cx="170197" cy="301312"/>
          </a:xfrm>
          <a:custGeom>
            <a:avLst/>
            <a:gdLst/>
            <a:ahLst/>
            <a:cxnLst/>
            <a:rect l="l" t="t" r="r" b="b"/>
            <a:pathLst>
              <a:path w="3989" h="7062" extrusionOk="0">
                <a:moveTo>
                  <a:pt x="945" y="0"/>
                </a:moveTo>
                <a:cubicBezTo>
                  <a:pt x="852" y="0"/>
                  <a:pt x="758" y="16"/>
                  <a:pt x="667" y="49"/>
                </a:cubicBezTo>
                <a:cubicBezTo>
                  <a:pt x="226" y="204"/>
                  <a:pt x="0" y="680"/>
                  <a:pt x="155" y="1109"/>
                </a:cubicBezTo>
                <a:cubicBezTo>
                  <a:pt x="917" y="3299"/>
                  <a:pt x="1596" y="5026"/>
                  <a:pt x="2274" y="6562"/>
                </a:cubicBezTo>
                <a:cubicBezTo>
                  <a:pt x="2417" y="6871"/>
                  <a:pt x="2715" y="7062"/>
                  <a:pt x="3036" y="7062"/>
                </a:cubicBezTo>
                <a:cubicBezTo>
                  <a:pt x="3155" y="7062"/>
                  <a:pt x="3274" y="7038"/>
                  <a:pt x="3381" y="6990"/>
                </a:cubicBezTo>
                <a:cubicBezTo>
                  <a:pt x="3798" y="6800"/>
                  <a:pt x="3989" y="6300"/>
                  <a:pt x="3798" y="5883"/>
                </a:cubicBezTo>
                <a:cubicBezTo>
                  <a:pt x="3143" y="4395"/>
                  <a:pt x="2477" y="2704"/>
                  <a:pt x="1726" y="561"/>
                </a:cubicBezTo>
                <a:cubicBezTo>
                  <a:pt x="1614" y="214"/>
                  <a:pt x="1288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28"/>
          <p:cNvSpPr/>
          <p:nvPr/>
        </p:nvSpPr>
        <p:spPr>
          <a:xfrm rot="10800000" flipH="1">
            <a:off x="9074521" y="6143517"/>
            <a:ext cx="230656" cy="266112"/>
          </a:xfrm>
          <a:custGeom>
            <a:avLst/>
            <a:gdLst/>
            <a:ahLst/>
            <a:cxnLst/>
            <a:rect l="l" t="t" r="r" b="b"/>
            <a:pathLst>
              <a:path w="5406" h="6237" extrusionOk="0">
                <a:moveTo>
                  <a:pt x="4463" y="0"/>
                </a:moveTo>
                <a:cubicBezTo>
                  <a:pt x="4212" y="0"/>
                  <a:pt x="3965" y="111"/>
                  <a:pt x="3799" y="319"/>
                </a:cubicBezTo>
                <a:cubicBezTo>
                  <a:pt x="3072" y="1260"/>
                  <a:pt x="2334" y="2248"/>
                  <a:pt x="1524" y="3332"/>
                </a:cubicBezTo>
                <a:cubicBezTo>
                  <a:pt x="1132" y="3867"/>
                  <a:pt x="727" y="4379"/>
                  <a:pt x="310" y="4856"/>
                </a:cubicBezTo>
                <a:cubicBezTo>
                  <a:pt x="0" y="5201"/>
                  <a:pt x="36" y="5737"/>
                  <a:pt x="381" y="6034"/>
                </a:cubicBezTo>
                <a:cubicBezTo>
                  <a:pt x="548" y="6177"/>
                  <a:pt x="739" y="6237"/>
                  <a:pt x="941" y="6237"/>
                </a:cubicBezTo>
                <a:cubicBezTo>
                  <a:pt x="1167" y="6237"/>
                  <a:pt x="1405" y="6141"/>
                  <a:pt x="1572" y="5951"/>
                </a:cubicBezTo>
                <a:cubicBezTo>
                  <a:pt x="2013" y="5439"/>
                  <a:pt x="2453" y="4891"/>
                  <a:pt x="2870" y="4332"/>
                </a:cubicBezTo>
                <a:cubicBezTo>
                  <a:pt x="3668" y="3248"/>
                  <a:pt x="4406" y="2272"/>
                  <a:pt x="5120" y="1355"/>
                </a:cubicBezTo>
                <a:cubicBezTo>
                  <a:pt x="5406" y="986"/>
                  <a:pt x="5346" y="462"/>
                  <a:pt x="4977" y="176"/>
                </a:cubicBezTo>
                <a:cubicBezTo>
                  <a:pt x="4823" y="57"/>
                  <a:pt x="4642" y="0"/>
                  <a:pt x="44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8"/>
          <p:cNvSpPr/>
          <p:nvPr/>
        </p:nvSpPr>
        <p:spPr>
          <a:xfrm rot="10800000" flipH="1">
            <a:off x="8665562" y="5883933"/>
            <a:ext cx="304853" cy="168875"/>
          </a:xfrm>
          <a:custGeom>
            <a:avLst/>
            <a:gdLst/>
            <a:ahLst/>
            <a:cxnLst/>
            <a:rect l="l" t="t" r="r" b="b"/>
            <a:pathLst>
              <a:path w="7145" h="3958" extrusionOk="0">
                <a:moveTo>
                  <a:pt x="6200" y="1"/>
                </a:moveTo>
                <a:cubicBezTo>
                  <a:pt x="6043" y="1"/>
                  <a:pt x="5883" y="44"/>
                  <a:pt x="5740" y="136"/>
                </a:cubicBezTo>
                <a:cubicBezTo>
                  <a:pt x="4156" y="1160"/>
                  <a:pt x="2466" y="1898"/>
                  <a:pt x="727" y="2315"/>
                </a:cubicBezTo>
                <a:cubicBezTo>
                  <a:pt x="287" y="2422"/>
                  <a:pt x="1" y="2874"/>
                  <a:pt x="108" y="3315"/>
                </a:cubicBezTo>
                <a:cubicBezTo>
                  <a:pt x="203" y="3708"/>
                  <a:pt x="549" y="3958"/>
                  <a:pt x="930" y="3958"/>
                </a:cubicBezTo>
                <a:cubicBezTo>
                  <a:pt x="989" y="3958"/>
                  <a:pt x="1061" y="3958"/>
                  <a:pt x="1120" y="3934"/>
                </a:cubicBezTo>
                <a:cubicBezTo>
                  <a:pt x="3049" y="3482"/>
                  <a:pt x="4906" y="2672"/>
                  <a:pt x="6645" y="1541"/>
                </a:cubicBezTo>
                <a:cubicBezTo>
                  <a:pt x="7038" y="1279"/>
                  <a:pt x="7145" y="767"/>
                  <a:pt x="6895" y="374"/>
                </a:cubicBezTo>
                <a:cubicBezTo>
                  <a:pt x="6736" y="132"/>
                  <a:pt x="6472" y="1"/>
                  <a:pt x="6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28"/>
          <p:cNvSpPr/>
          <p:nvPr/>
        </p:nvSpPr>
        <p:spPr>
          <a:xfrm rot="10800000" flipH="1">
            <a:off x="8189572" y="5872243"/>
            <a:ext cx="309419" cy="154581"/>
          </a:xfrm>
          <a:custGeom>
            <a:avLst/>
            <a:gdLst/>
            <a:ahLst/>
            <a:cxnLst/>
            <a:rect l="l" t="t" r="r" b="b"/>
            <a:pathLst>
              <a:path w="7252" h="3623" extrusionOk="0">
                <a:moveTo>
                  <a:pt x="960" y="0"/>
                </a:moveTo>
                <a:cubicBezTo>
                  <a:pt x="679" y="0"/>
                  <a:pt x="403" y="143"/>
                  <a:pt x="239" y="408"/>
                </a:cubicBezTo>
                <a:cubicBezTo>
                  <a:pt x="1" y="801"/>
                  <a:pt x="132" y="1313"/>
                  <a:pt x="525" y="1551"/>
                </a:cubicBezTo>
                <a:cubicBezTo>
                  <a:pt x="2275" y="2622"/>
                  <a:pt x="4192" y="3313"/>
                  <a:pt x="6228" y="3611"/>
                </a:cubicBezTo>
                <a:cubicBezTo>
                  <a:pt x="6275" y="3623"/>
                  <a:pt x="6311" y="3623"/>
                  <a:pt x="6347" y="3623"/>
                </a:cubicBezTo>
                <a:cubicBezTo>
                  <a:pt x="6764" y="3623"/>
                  <a:pt x="7121" y="3325"/>
                  <a:pt x="7180" y="2908"/>
                </a:cubicBezTo>
                <a:cubicBezTo>
                  <a:pt x="7252" y="2456"/>
                  <a:pt x="6930" y="2027"/>
                  <a:pt x="6478" y="1956"/>
                </a:cubicBezTo>
                <a:cubicBezTo>
                  <a:pt x="4656" y="1694"/>
                  <a:pt x="2954" y="1075"/>
                  <a:pt x="1394" y="122"/>
                </a:cubicBezTo>
                <a:cubicBezTo>
                  <a:pt x="1258" y="40"/>
                  <a:pt x="1108" y="0"/>
                  <a:pt x="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28"/>
          <p:cNvSpPr/>
          <p:nvPr/>
        </p:nvSpPr>
        <p:spPr>
          <a:xfrm rot="10800000" flipH="1">
            <a:off x="7882756" y="6586995"/>
            <a:ext cx="109781" cy="273323"/>
          </a:xfrm>
          <a:custGeom>
            <a:avLst/>
            <a:gdLst/>
            <a:ahLst/>
            <a:cxnLst/>
            <a:rect l="l" t="t" r="r" b="b"/>
            <a:pathLst>
              <a:path w="2573" h="6406" extrusionOk="0">
                <a:moveTo>
                  <a:pt x="834" y="0"/>
                </a:moveTo>
                <a:cubicBezTo>
                  <a:pt x="334" y="1691"/>
                  <a:pt x="60" y="3560"/>
                  <a:pt x="12" y="5548"/>
                </a:cubicBezTo>
                <a:cubicBezTo>
                  <a:pt x="0" y="6013"/>
                  <a:pt x="369" y="6394"/>
                  <a:pt x="822" y="6406"/>
                </a:cubicBezTo>
                <a:lnTo>
                  <a:pt x="846" y="6406"/>
                </a:lnTo>
                <a:cubicBezTo>
                  <a:pt x="1298" y="6406"/>
                  <a:pt x="1679" y="6048"/>
                  <a:pt x="1679" y="5596"/>
                </a:cubicBezTo>
                <a:cubicBezTo>
                  <a:pt x="1739" y="3619"/>
                  <a:pt x="2024" y="1786"/>
                  <a:pt x="2536" y="155"/>
                </a:cubicBezTo>
                <a:cubicBezTo>
                  <a:pt x="2548" y="95"/>
                  <a:pt x="2560" y="48"/>
                  <a:pt x="25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28"/>
          <p:cNvSpPr/>
          <p:nvPr/>
        </p:nvSpPr>
        <p:spPr>
          <a:xfrm rot="10800000" flipH="1">
            <a:off x="12084399" y="4858781"/>
            <a:ext cx="108245" cy="201088"/>
          </a:xfrm>
          <a:custGeom>
            <a:avLst/>
            <a:gdLst/>
            <a:ahLst/>
            <a:cxnLst/>
            <a:rect l="l" t="t" r="r" b="b"/>
            <a:pathLst>
              <a:path w="2537" h="4713" extrusionOk="0">
                <a:moveTo>
                  <a:pt x="943" y="1"/>
                </a:moveTo>
                <a:cubicBezTo>
                  <a:pt x="766" y="1"/>
                  <a:pt x="589" y="58"/>
                  <a:pt x="442" y="176"/>
                </a:cubicBezTo>
                <a:cubicBezTo>
                  <a:pt x="72" y="462"/>
                  <a:pt x="1" y="986"/>
                  <a:pt x="287" y="1355"/>
                </a:cubicBezTo>
                <a:cubicBezTo>
                  <a:pt x="1275" y="2629"/>
                  <a:pt x="2037" y="3831"/>
                  <a:pt x="2537" y="4713"/>
                </a:cubicBezTo>
                <a:lnTo>
                  <a:pt x="2537" y="1581"/>
                </a:lnTo>
                <a:cubicBezTo>
                  <a:pt x="2251" y="1176"/>
                  <a:pt x="1942" y="760"/>
                  <a:pt x="1608" y="331"/>
                </a:cubicBezTo>
                <a:cubicBezTo>
                  <a:pt x="1441" y="115"/>
                  <a:pt x="1192" y="1"/>
                  <a:pt x="9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28"/>
          <p:cNvSpPr/>
          <p:nvPr/>
        </p:nvSpPr>
        <p:spPr>
          <a:xfrm rot="10800000" flipH="1">
            <a:off x="7907119" y="6121672"/>
            <a:ext cx="184448" cy="292864"/>
          </a:xfrm>
          <a:custGeom>
            <a:avLst/>
            <a:gdLst/>
            <a:ahLst/>
            <a:cxnLst/>
            <a:rect l="l" t="t" r="r" b="b"/>
            <a:pathLst>
              <a:path w="4323" h="6864" extrusionOk="0">
                <a:moveTo>
                  <a:pt x="924" y="1"/>
                </a:moveTo>
                <a:cubicBezTo>
                  <a:pt x="851" y="1"/>
                  <a:pt x="777" y="10"/>
                  <a:pt x="703" y="29"/>
                </a:cubicBezTo>
                <a:cubicBezTo>
                  <a:pt x="263" y="149"/>
                  <a:pt x="1" y="613"/>
                  <a:pt x="120" y="1053"/>
                </a:cubicBezTo>
                <a:cubicBezTo>
                  <a:pt x="668" y="3066"/>
                  <a:pt x="1537" y="4911"/>
                  <a:pt x="2704" y="6518"/>
                </a:cubicBezTo>
                <a:cubicBezTo>
                  <a:pt x="2858" y="6745"/>
                  <a:pt x="3120" y="6864"/>
                  <a:pt x="3382" y="6864"/>
                </a:cubicBezTo>
                <a:cubicBezTo>
                  <a:pt x="3549" y="6864"/>
                  <a:pt x="3716" y="6816"/>
                  <a:pt x="3870" y="6709"/>
                </a:cubicBezTo>
                <a:cubicBezTo>
                  <a:pt x="4240" y="6435"/>
                  <a:pt x="4323" y="5911"/>
                  <a:pt x="4049" y="5542"/>
                </a:cubicBezTo>
                <a:cubicBezTo>
                  <a:pt x="3001" y="4090"/>
                  <a:pt x="2227" y="2435"/>
                  <a:pt x="1727" y="613"/>
                </a:cubicBezTo>
                <a:cubicBezTo>
                  <a:pt x="1628" y="244"/>
                  <a:pt x="1295" y="1"/>
                  <a:pt x="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28"/>
          <p:cNvSpPr/>
          <p:nvPr/>
        </p:nvSpPr>
        <p:spPr>
          <a:xfrm rot="10800000" flipH="1">
            <a:off x="11694255" y="5163080"/>
            <a:ext cx="298240" cy="182400"/>
          </a:xfrm>
          <a:custGeom>
            <a:avLst/>
            <a:gdLst/>
            <a:ahLst/>
            <a:cxnLst/>
            <a:rect l="l" t="t" r="r" b="b"/>
            <a:pathLst>
              <a:path w="6990" h="4275" extrusionOk="0">
                <a:moveTo>
                  <a:pt x="945" y="0"/>
                </a:moveTo>
                <a:cubicBezTo>
                  <a:pt x="571" y="0"/>
                  <a:pt x="221" y="247"/>
                  <a:pt x="120" y="631"/>
                </a:cubicBezTo>
                <a:cubicBezTo>
                  <a:pt x="1" y="1072"/>
                  <a:pt x="275" y="1536"/>
                  <a:pt x="715" y="1643"/>
                </a:cubicBezTo>
                <a:cubicBezTo>
                  <a:pt x="2358" y="2072"/>
                  <a:pt x="3978" y="2905"/>
                  <a:pt x="5537" y="4096"/>
                </a:cubicBezTo>
                <a:cubicBezTo>
                  <a:pt x="5692" y="4215"/>
                  <a:pt x="5871" y="4275"/>
                  <a:pt x="6049" y="4275"/>
                </a:cubicBezTo>
                <a:cubicBezTo>
                  <a:pt x="6299" y="4275"/>
                  <a:pt x="6549" y="4156"/>
                  <a:pt x="6704" y="3941"/>
                </a:cubicBezTo>
                <a:cubicBezTo>
                  <a:pt x="6990" y="3572"/>
                  <a:pt x="6919" y="3048"/>
                  <a:pt x="6561" y="2775"/>
                </a:cubicBezTo>
                <a:cubicBezTo>
                  <a:pt x="4823" y="1441"/>
                  <a:pt x="3001" y="512"/>
                  <a:pt x="1144" y="24"/>
                </a:cubicBezTo>
                <a:cubicBezTo>
                  <a:pt x="1078" y="8"/>
                  <a:pt x="1011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28"/>
          <p:cNvSpPr/>
          <p:nvPr/>
        </p:nvSpPr>
        <p:spPr>
          <a:xfrm rot="10800000" flipH="1">
            <a:off x="11284314" y="5342920"/>
            <a:ext cx="257109" cy="240384"/>
          </a:xfrm>
          <a:custGeom>
            <a:avLst/>
            <a:gdLst/>
            <a:ahLst/>
            <a:cxnLst/>
            <a:rect l="l" t="t" r="r" b="b"/>
            <a:pathLst>
              <a:path w="6026" h="5634" extrusionOk="0">
                <a:moveTo>
                  <a:pt x="946" y="0"/>
                </a:moveTo>
                <a:cubicBezTo>
                  <a:pt x="780" y="0"/>
                  <a:pt x="613" y="51"/>
                  <a:pt x="465" y="157"/>
                </a:cubicBezTo>
                <a:cubicBezTo>
                  <a:pt x="84" y="419"/>
                  <a:pt x="1" y="943"/>
                  <a:pt x="263" y="1324"/>
                </a:cubicBezTo>
                <a:cubicBezTo>
                  <a:pt x="1596" y="3193"/>
                  <a:pt x="3025" y="4562"/>
                  <a:pt x="4644" y="5515"/>
                </a:cubicBezTo>
                <a:cubicBezTo>
                  <a:pt x="4775" y="5598"/>
                  <a:pt x="4930" y="5634"/>
                  <a:pt x="5073" y="5634"/>
                </a:cubicBezTo>
                <a:cubicBezTo>
                  <a:pt x="5358" y="5634"/>
                  <a:pt x="5632" y="5479"/>
                  <a:pt x="5787" y="5217"/>
                </a:cubicBezTo>
                <a:cubicBezTo>
                  <a:pt x="6025" y="4824"/>
                  <a:pt x="5894" y="4312"/>
                  <a:pt x="5489" y="4074"/>
                </a:cubicBezTo>
                <a:cubicBezTo>
                  <a:pt x="4084" y="3241"/>
                  <a:pt x="2822" y="2026"/>
                  <a:pt x="1632" y="359"/>
                </a:cubicBezTo>
                <a:cubicBezTo>
                  <a:pt x="1464" y="126"/>
                  <a:pt x="1207" y="0"/>
                  <a:pt x="9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28"/>
          <p:cNvSpPr/>
          <p:nvPr/>
        </p:nvSpPr>
        <p:spPr>
          <a:xfrm rot="10800000" flipH="1">
            <a:off x="2042287" y="2291"/>
            <a:ext cx="232192" cy="226859"/>
          </a:xfrm>
          <a:custGeom>
            <a:avLst/>
            <a:gdLst/>
            <a:ahLst/>
            <a:cxnLst/>
            <a:rect l="l" t="t" r="r" b="b"/>
            <a:pathLst>
              <a:path w="5442" h="5317" extrusionOk="0">
                <a:moveTo>
                  <a:pt x="953" y="1"/>
                </a:moveTo>
                <a:cubicBezTo>
                  <a:pt x="687" y="1"/>
                  <a:pt x="424" y="127"/>
                  <a:pt x="262" y="363"/>
                </a:cubicBezTo>
                <a:cubicBezTo>
                  <a:pt x="0" y="744"/>
                  <a:pt x="95" y="1256"/>
                  <a:pt x="465" y="1530"/>
                </a:cubicBezTo>
                <a:cubicBezTo>
                  <a:pt x="1346" y="2125"/>
                  <a:pt x="2012" y="2875"/>
                  <a:pt x="2524" y="3816"/>
                </a:cubicBezTo>
                <a:cubicBezTo>
                  <a:pt x="2810" y="4340"/>
                  <a:pt x="3155" y="4840"/>
                  <a:pt x="3548" y="5316"/>
                </a:cubicBezTo>
                <a:lnTo>
                  <a:pt x="5429" y="5316"/>
                </a:lnTo>
                <a:cubicBezTo>
                  <a:pt x="5441" y="5090"/>
                  <a:pt x="5370" y="4852"/>
                  <a:pt x="5203" y="4673"/>
                </a:cubicBezTo>
                <a:cubicBezTo>
                  <a:pt x="4727" y="4161"/>
                  <a:pt x="4310" y="3602"/>
                  <a:pt x="3989" y="3006"/>
                </a:cubicBezTo>
                <a:cubicBezTo>
                  <a:pt x="3370" y="1863"/>
                  <a:pt x="2501" y="899"/>
                  <a:pt x="1429" y="149"/>
                </a:cubicBezTo>
                <a:cubicBezTo>
                  <a:pt x="1284" y="49"/>
                  <a:pt x="1118" y="1"/>
                  <a:pt x="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8"/>
          <p:cNvSpPr/>
          <p:nvPr/>
        </p:nvSpPr>
        <p:spPr>
          <a:xfrm rot="10800000" flipH="1">
            <a:off x="724015" y="2053107"/>
            <a:ext cx="247424" cy="249344"/>
          </a:xfrm>
          <a:custGeom>
            <a:avLst/>
            <a:gdLst/>
            <a:ahLst/>
            <a:cxnLst/>
            <a:rect l="l" t="t" r="r" b="b"/>
            <a:pathLst>
              <a:path w="5799" h="5844" extrusionOk="0">
                <a:moveTo>
                  <a:pt x="955" y="1"/>
                </a:moveTo>
                <a:cubicBezTo>
                  <a:pt x="672" y="1"/>
                  <a:pt x="394" y="146"/>
                  <a:pt x="239" y="402"/>
                </a:cubicBezTo>
                <a:cubicBezTo>
                  <a:pt x="1" y="795"/>
                  <a:pt x="131" y="1319"/>
                  <a:pt x="524" y="1557"/>
                </a:cubicBezTo>
                <a:cubicBezTo>
                  <a:pt x="2036" y="2474"/>
                  <a:pt x="3275" y="3808"/>
                  <a:pt x="4096" y="5391"/>
                </a:cubicBezTo>
                <a:cubicBezTo>
                  <a:pt x="4251" y="5677"/>
                  <a:pt x="4537" y="5844"/>
                  <a:pt x="4846" y="5844"/>
                </a:cubicBezTo>
                <a:cubicBezTo>
                  <a:pt x="4965" y="5844"/>
                  <a:pt x="5096" y="5820"/>
                  <a:pt x="5227" y="5748"/>
                </a:cubicBezTo>
                <a:cubicBezTo>
                  <a:pt x="5632" y="5546"/>
                  <a:pt x="5799" y="5034"/>
                  <a:pt x="5585" y="4629"/>
                </a:cubicBezTo>
                <a:cubicBezTo>
                  <a:pt x="4620" y="2760"/>
                  <a:pt x="3168" y="1200"/>
                  <a:pt x="1394" y="129"/>
                </a:cubicBezTo>
                <a:cubicBezTo>
                  <a:pt x="1257" y="42"/>
                  <a:pt x="1105" y="1"/>
                  <a:pt x="9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8"/>
          <p:cNvSpPr/>
          <p:nvPr/>
        </p:nvSpPr>
        <p:spPr>
          <a:xfrm rot="10800000" flipH="1">
            <a:off x="883033" y="1577629"/>
            <a:ext cx="136192" cy="308907"/>
          </a:xfrm>
          <a:custGeom>
            <a:avLst/>
            <a:gdLst/>
            <a:ahLst/>
            <a:cxnLst/>
            <a:rect l="l" t="t" r="r" b="b"/>
            <a:pathLst>
              <a:path w="3192" h="7240" extrusionOk="0">
                <a:moveTo>
                  <a:pt x="2347" y="1"/>
                </a:moveTo>
                <a:cubicBezTo>
                  <a:pt x="1893" y="1"/>
                  <a:pt x="1524" y="354"/>
                  <a:pt x="1500" y="810"/>
                </a:cubicBezTo>
                <a:cubicBezTo>
                  <a:pt x="1453" y="2549"/>
                  <a:pt x="1012" y="4299"/>
                  <a:pt x="191" y="6037"/>
                </a:cubicBezTo>
                <a:cubicBezTo>
                  <a:pt x="0" y="6466"/>
                  <a:pt x="179" y="6954"/>
                  <a:pt x="595" y="7156"/>
                </a:cubicBezTo>
                <a:cubicBezTo>
                  <a:pt x="715" y="7204"/>
                  <a:pt x="834" y="7240"/>
                  <a:pt x="953" y="7240"/>
                </a:cubicBezTo>
                <a:cubicBezTo>
                  <a:pt x="1262" y="7240"/>
                  <a:pt x="1572" y="7061"/>
                  <a:pt x="1715" y="6752"/>
                </a:cubicBezTo>
                <a:cubicBezTo>
                  <a:pt x="2620" y="4811"/>
                  <a:pt x="3120" y="2823"/>
                  <a:pt x="3179" y="858"/>
                </a:cubicBezTo>
                <a:cubicBezTo>
                  <a:pt x="3191" y="406"/>
                  <a:pt x="2834" y="13"/>
                  <a:pt x="2370" y="1"/>
                </a:cubicBezTo>
                <a:cubicBezTo>
                  <a:pt x="2362" y="1"/>
                  <a:pt x="2354" y="1"/>
                  <a:pt x="2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1077082" y="225822"/>
            <a:ext cx="319061" cy="76885"/>
          </a:xfrm>
          <a:custGeom>
            <a:avLst/>
            <a:gdLst/>
            <a:ahLst/>
            <a:cxnLst/>
            <a:rect l="l" t="t" r="r" b="b"/>
            <a:pathLst>
              <a:path w="7478" h="1802" extrusionOk="0">
                <a:moveTo>
                  <a:pt x="6647" y="1"/>
                </a:moveTo>
                <a:cubicBezTo>
                  <a:pt x="6626" y="1"/>
                  <a:pt x="6605" y="2"/>
                  <a:pt x="6585" y="3"/>
                </a:cubicBezTo>
                <a:cubicBezTo>
                  <a:pt x="5489" y="51"/>
                  <a:pt x="4060" y="123"/>
                  <a:pt x="2667" y="123"/>
                </a:cubicBezTo>
                <a:cubicBezTo>
                  <a:pt x="2036" y="123"/>
                  <a:pt x="1453" y="111"/>
                  <a:pt x="893" y="87"/>
                </a:cubicBezTo>
                <a:cubicBezTo>
                  <a:pt x="872" y="85"/>
                  <a:pt x="852" y="84"/>
                  <a:pt x="831" y="84"/>
                </a:cubicBezTo>
                <a:cubicBezTo>
                  <a:pt x="394" y="84"/>
                  <a:pt x="35" y="441"/>
                  <a:pt x="12" y="873"/>
                </a:cubicBezTo>
                <a:cubicBezTo>
                  <a:pt x="0" y="1337"/>
                  <a:pt x="346" y="1730"/>
                  <a:pt x="810" y="1754"/>
                </a:cubicBezTo>
                <a:cubicBezTo>
                  <a:pt x="1393" y="1777"/>
                  <a:pt x="2001" y="1801"/>
                  <a:pt x="2667" y="1801"/>
                </a:cubicBezTo>
                <a:cubicBezTo>
                  <a:pt x="4096" y="1789"/>
                  <a:pt x="5549" y="1730"/>
                  <a:pt x="6668" y="1670"/>
                </a:cubicBezTo>
                <a:cubicBezTo>
                  <a:pt x="7132" y="1647"/>
                  <a:pt x="7477" y="1254"/>
                  <a:pt x="7454" y="789"/>
                </a:cubicBezTo>
                <a:cubicBezTo>
                  <a:pt x="7431" y="346"/>
                  <a:pt x="7072" y="1"/>
                  <a:pt x="6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8"/>
          <p:cNvSpPr/>
          <p:nvPr/>
        </p:nvSpPr>
        <p:spPr>
          <a:xfrm rot="10800000" flipH="1">
            <a:off x="644" y="2025672"/>
            <a:ext cx="126507" cy="159360"/>
          </a:xfrm>
          <a:custGeom>
            <a:avLst/>
            <a:gdLst/>
            <a:ahLst/>
            <a:cxnLst/>
            <a:rect l="l" t="t" r="r" b="b"/>
            <a:pathLst>
              <a:path w="2965" h="3735" extrusionOk="0">
                <a:moveTo>
                  <a:pt x="2031" y="0"/>
                </a:moveTo>
                <a:cubicBezTo>
                  <a:pt x="1812" y="0"/>
                  <a:pt x="1594" y="87"/>
                  <a:pt x="1429" y="258"/>
                </a:cubicBezTo>
                <a:cubicBezTo>
                  <a:pt x="893" y="829"/>
                  <a:pt x="405" y="1449"/>
                  <a:pt x="0" y="2103"/>
                </a:cubicBezTo>
                <a:lnTo>
                  <a:pt x="0" y="3568"/>
                </a:lnTo>
                <a:cubicBezTo>
                  <a:pt x="24" y="3580"/>
                  <a:pt x="48" y="3604"/>
                  <a:pt x="83" y="3615"/>
                </a:cubicBezTo>
                <a:cubicBezTo>
                  <a:pt x="214" y="3699"/>
                  <a:pt x="357" y="3735"/>
                  <a:pt x="500" y="3735"/>
                </a:cubicBezTo>
                <a:cubicBezTo>
                  <a:pt x="786" y="3735"/>
                  <a:pt x="1072" y="3580"/>
                  <a:pt x="1226" y="3306"/>
                </a:cubicBezTo>
                <a:cubicBezTo>
                  <a:pt x="1607" y="2627"/>
                  <a:pt x="2084" y="1996"/>
                  <a:pt x="2643" y="1413"/>
                </a:cubicBezTo>
                <a:cubicBezTo>
                  <a:pt x="2965" y="1079"/>
                  <a:pt x="2953" y="544"/>
                  <a:pt x="2607" y="234"/>
                </a:cubicBezTo>
                <a:cubicBezTo>
                  <a:pt x="2445" y="78"/>
                  <a:pt x="2238" y="0"/>
                  <a:pt x="20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8"/>
          <p:cNvSpPr/>
          <p:nvPr/>
        </p:nvSpPr>
        <p:spPr>
          <a:xfrm rot="10800000" flipH="1">
            <a:off x="1569327" y="235976"/>
            <a:ext cx="320085" cy="80811"/>
          </a:xfrm>
          <a:custGeom>
            <a:avLst/>
            <a:gdLst/>
            <a:ahLst/>
            <a:cxnLst/>
            <a:rect l="l" t="t" r="r" b="b"/>
            <a:pathLst>
              <a:path w="7502" h="1894" extrusionOk="0">
                <a:moveTo>
                  <a:pt x="2715" y="0"/>
                </a:moveTo>
                <a:cubicBezTo>
                  <a:pt x="2132" y="0"/>
                  <a:pt x="1513" y="12"/>
                  <a:pt x="822" y="36"/>
                </a:cubicBezTo>
                <a:cubicBezTo>
                  <a:pt x="370" y="48"/>
                  <a:pt x="1" y="441"/>
                  <a:pt x="12" y="905"/>
                </a:cubicBezTo>
                <a:cubicBezTo>
                  <a:pt x="36" y="1350"/>
                  <a:pt x="405" y="1715"/>
                  <a:pt x="860" y="1715"/>
                </a:cubicBezTo>
                <a:cubicBezTo>
                  <a:pt x="867" y="1715"/>
                  <a:pt x="874" y="1715"/>
                  <a:pt x="882" y="1715"/>
                </a:cubicBezTo>
                <a:cubicBezTo>
                  <a:pt x="1548" y="1691"/>
                  <a:pt x="2156" y="1679"/>
                  <a:pt x="2715" y="1679"/>
                </a:cubicBezTo>
                <a:cubicBezTo>
                  <a:pt x="4168" y="1679"/>
                  <a:pt x="5418" y="1750"/>
                  <a:pt x="6513" y="1881"/>
                </a:cubicBezTo>
                <a:cubicBezTo>
                  <a:pt x="6549" y="1893"/>
                  <a:pt x="6585" y="1893"/>
                  <a:pt x="6620" y="1893"/>
                </a:cubicBezTo>
                <a:cubicBezTo>
                  <a:pt x="7037" y="1893"/>
                  <a:pt x="7394" y="1584"/>
                  <a:pt x="7442" y="1167"/>
                </a:cubicBezTo>
                <a:cubicBezTo>
                  <a:pt x="7501" y="703"/>
                  <a:pt x="7180" y="286"/>
                  <a:pt x="6728" y="226"/>
                </a:cubicBezTo>
                <a:cubicBezTo>
                  <a:pt x="5549" y="83"/>
                  <a:pt x="4239" y="0"/>
                  <a:pt x="27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8"/>
          <p:cNvSpPr/>
          <p:nvPr/>
        </p:nvSpPr>
        <p:spPr>
          <a:xfrm rot="10800000" flipH="1">
            <a:off x="657455" y="275613"/>
            <a:ext cx="256597" cy="238848"/>
          </a:xfrm>
          <a:custGeom>
            <a:avLst/>
            <a:gdLst/>
            <a:ahLst/>
            <a:cxnLst/>
            <a:rect l="l" t="t" r="r" b="b"/>
            <a:pathLst>
              <a:path w="6014" h="5598" extrusionOk="0">
                <a:moveTo>
                  <a:pt x="950" y="1"/>
                </a:moveTo>
                <a:cubicBezTo>
                  <a:pt x="797" y="1"/>
                  <a:pt x="641" y="43"/>
                  <a:pt x="501" y="133"/>
                </a:cubicBezTo>
                <a:cubicBezTo>
                  <a:pt x="108" y="383"/>
                  <a:pt x="1" y="906"/>
                  <a:pt x="251" y="1287"/>
                </a:cubicBezTo>
                <a:cubicBezTo>
                  <a:pt x="668" y="1930"/>
                  <a:pt x="1144" y="2585"/>
                  <a:pt x="1668" y="3240"/>
                </a:cubicBezTo>
                <a:cubicBezTo>
                  <a:pt x="2442" y="4204"/>
                  <a:pt x="3466" y="4966"/>
                  <a:pt x="4716" y="5526"/>
                </a:cubicBezTo>
                <a:cubicBezTo>
                  <a:pt x="4823" y="5574"/>
                  <a:pt x="4942" y="5597"/>
                  <a:pt x="5061" y="5597"/>
                </a:cubicBezTo>
                <a:cubicBezTo>
                  <a:pt x="5382" y="5597"/>
                  <a:pt x="5680" y="5407"/>
                  <a:pt x="5823" y="5097"/>
                </a:cubicBezTo>
                <a:cubicBezTo>
                  <a:pt x="6013" y="4669"/>
                  <a:pt x="5823" y="4181"/>
                  <a:pt x="5394" y="3990"/>
                </a:cubicBezTo>
                <a:cubicBezTo>
                  <a:pt x="4382" y="3538"/>
                  <a:pt x="3585" y="2954"/>
                  <a:pt x="2965" y="2180"/>
                </a:cubicBezTo>
                <a:cubicBezTo>
                  <a:pt x="2477" y="1585"/>
                  <a:pt x="2037" y="978"/>
                  <a:pt x="1656" y="383"/>
                </a:cubicBezTo>
                <a:cubicBezTo>
                  <a:pt x="1495" y="138"/>
                  <a:pt x="1226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8"/>
          <p:cNvSpPr/>
          <p:nvPr/>
        </p:nvSpPr>
        <p:spPr>
          <a:xfrm rot="10800000" flipH="1">
            <a:off x="645764" y="1146824"/>
            <a:ext cx="195115" cy="289749"/>
          </a:xfrm>
          <a:custGeom>
            <a:avLst/>
            <a:gdLst/>
            <a:ahLst/>
            <a:cxnLst/>
            <a:rect l="l" t="t" r="r" b="b"/>
            <a:pathLst>
              <a:path w="4573" h="6791" extrusionOk="0">
                <a:moveTo>
                  <a:pt x="3612" y="1"/>
                </a:moveTo>
                <a:cubicBezTo>
                  <a:pt x="3325" y="1"/>
                  <a:pt x="3042" y="149"/>
                  <a:pt x="2882" y="420"/>
                </a:cubicBezTo>
                <a:cubicBezTo>
                  <a:pt x="1775" y="2349"/>
                  <a:pt x="894" y="4052"/>
                  <a:pt x="191" y="5612"/>
                </a:cubicBezTo>
                <a:cubicBezTo>
                  <a:pt x="1" y="6040"/>
                  <a:pt x="180" y="6528"/>
                  <a:pt x="608" y="6719"/>
                </a:cubicBezTo>
                <a:cubicBezTo>
                  <a:pt x="715" y="6778"/>
                  <a:pt x="834" y="6790"/>
                  <a:pt x="953" y="6790"/>
                </a:cubicBezTo>
                <a:cubicBezTo>
                  <a:pt x="1263" y="6790"/>
                  <a:pt x="1573" y="6612"/>
                  <a:pt x="1715" y="6302"/>
                </a:cubicBezTo>
                <a:cubicBezTo>
                  <a:pt x="2394" y="4790"/>
                  <a:pt x="3251" y="3135"/>
                  <a:pt x="4335" y="1254"/>
                </a:cubicBezTo>
                <a:cubicBezTo>
                  <a:pt x="4573" y="861"/>
                  <a:pt x="4430" y="349"/>
                  <a:pt x="4025" y="111"/>
                </a:cubicBezTo>
                <a:cubicBezTo>
                  <a:pt x="3896" y="36"/>
                  <a:pt x="3754" y="1"/>
                  <a:pt x="36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8"/>
          <p:cNvSpPr/>
          <p:nvPr/>
        </p:nvSpPr>
        <p:spPr>
          <a:xfrm rot="10800000" flipH="1">
            <a:off x="558426" y="668787"/>
            <a:ext cx="88405" cy="316288"/>
          </a:xfrm>
          <a:custGeom>
            <a:avLst/>
            <a:gdLst/>
            <a:ahLst/>
            <a:cxnLst/>
            <a:rect l="l" t="t" r="r" b="b"/>
            <a:pathLst>
              <a:path w="2072" h="7413" extrusionOk="0">
                <a:moveTo>
                  <a:pt x="1163" y="1"/>
                </a:moveTo>
                <a:cubicBezTo>
                  <a:pt x="773" y="1"/>
                  <a:pt x="418" y="278"/>
                  <a:pt x="345" y="673"/>
                </a:cubicBezTo>
                <a:cubicBezTo>
                  <a:pt x="107" y="1816"/>
                  <a:pt x="0" y="2935"/>
                  <a:pt x="0" y="4007"/>
                </a:cubicBezTo>
                <a:cubicBezTo>
                  <a:pt x="0" y="4924"/>
                  <a:pt x="83" y="5840"/>
                  <a:pt x="250" y="6733"/>
                </a:cubicBezTo>
                <a:cubicBezTo>
                  <a:pt x="333" y="7126"/>
                  <a:pt x="679" y="7412"/>
                  <a:pt x="1072" y="7412"/>
                </a:cubicBezTo>
                <a:cubicBezTo>
                  <a:pt x="1131" y="7412"/>
                  <a:pt x="1179" y="7400"/>
                  <a:pt x="1238" y="7388"/>
                </a:cubicBezTo>
                <a:cubicBezTo>
                  <a:pt x="1691" y="7305"/>
                  <a:pt x="1988" y="6864"/>
                  <a:pt x="1893" y="6412"/>
                </a:cubicBezTo>
                <a:cubicBezTo>
                  <a:pt x="1738" y="5626"/>
                  <a:pt x="1667" y="4817"/>
                  <a:pt x="1667" y="4007"/>
                </a:cubicBezTo>
                <a:cubicBezTo>
                  <a:pt x="1667" y="3042"/>
                  <a:pt x="1774" y="2042"/>
                  <a:pt x="1988" y="1007"/>
                </a:cubicBezTo>
                <a:cubicBezTo>
                  <a:pt x="2072" y="554"/>
                  <a:pt x="1786" y="114"/>
                  <a:pt x="1334" y="18"/>
                </a:cubicBezTo>
                <a:cubicBezTo>
                  <a:pt x="1277" y="6"/>
                  <a:pt x="1220" y="1"/>
                  <a:pt x="1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28"/>
          <p:cNvSpPr/>
          <p:nvPr/>
        </p:nvSpPr>
        <p:spPr>
          <a:xfrm rot="10800000" flipH="1">
            <a:off x="250543" y="2248691"/>
            <a:ext cx="316544" cy="120448"/>
          </a:xfrm>
          <a:custGeom>
            <a:avLst/>
            <a:gdLst/>
            <a:ahLst/>
            <a:cxnLst/>
            <a:rect l="l" t="t" r="r" b="b"/>
            <a:pathLst>
              <a:path w="7419" h="2823" extrusionOk="0">
                <a:moveTo>
                  <a:pt x="6323" y="1"/>
                </a:moveTo>
                <a:cubicBezTo>
                  <a:pt x="4573" y="1"/>
                  <a:pt x="2787" y="346"/>
                  <a:pt x="1025" y="1049"/>
                </a:cubicBezTo>
                <a:cubicBezTo>
                  <a:pt x="894" y="1108"/>
                  <a:pt x="763" y="1156"/>
                  <a:pt x="632" y="1215"/>
                </a:cubicBezTo>
                <a:cubicBezTo>
                  <a:pt x="203" y="1394"/>
                  <a:pt x="1" y="1882"/>
                  <a:pt x="179" y="2311"/>
                </a:cubicBezTo>
                <a:cubicBezTo>
                  <a:pt x="322" y="2632"/>
                  <a:pt x="632" y="2823"/>
                  <a:pt x="953" y="2823"/>
                </a:cubicBezTo>
                <a:cubicBezTo>
                  <a:pt x="1061" y="2823"/>
                  <a:pt x="1168" y="2799"/>
                  <a:pt x="1275" y="2751"/>
                </a:cubicBezTo>
                <a:cubicBezTo>
                  <a:pt x="1394" y="2704"/>
                  <a:pt x="1513" y="2656"/>
                  <a:pt x="1632" y="2608"/>
                </a:cubicBezTo>
                <a:cubicBezTo>
                  <a:pt x="3228" y="1977"/>
                  <a:pt x="4835" y="1667"/>
                  <a:pt x="6378" y="1667"/>
                </a:cubicBezTo>
                <a:cubicBezTo>
                  <a:pt x="6435" y="1667"/>
                  <a:pt x="6492" y="1667"/>
                  <a:pt x="6549" y="1668"/>
                </a:cubicBezTo>
                <a:cubicBezTo>
                  <a:pt x="6563" y="1669"/>
                  <a:pt x="6577" y="1669"/>
                  <a:pt x="6591" y="1669"/>
                </a:cubicBezTo>
                <a:cubicBezTo>
                  <a:pt x="7036" y="1669"/>
                  <a:pt x="7395" y="1297"/>
                  <a:pt x="7407" y="858"/>
                </a:cubicBezTo>
                <a:cubicBezTo>
                  <a:pt x="7418" y="394"/>
                  <a:pt x="7049" y="13"/>
                  <a:pt x="65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37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929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843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621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657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669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7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1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8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7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FF4ADD4-2E7B-E844-F78E-A620F5BE2F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190" y="321886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3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91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9">
          <p15:clr>
            <a:srgbClr val="EA4335"/>
          </p15:clr>
        </p15:guide>
        <p15:guide id="2" pos="5291">
          <p15:clr>
            <a:srgbClr val="EA4335"/>
          </p15:clr>
        </p15:guide>
        <p15:guide id="3" orient="horz" pos="351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orient="horz" pos="641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4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0.png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" Target="slide14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8C1046-5914-56A3-36D0-3517A01408AB}"/>
              </a:ext>
            </a:extLst>
          </p:cNvPr>
          <p:cNvSpPr/>
          <p:nvPr/>
        </p:nvSpPr>
        <p:spPr>
          <a:xfrm>
            <a:off x="704850" y="971550"/>
            <a:ext cx="10887075" cy="5162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AA9D95-AFDF-7BCF-5C2C-C42782C12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44" y="1294213"/>
            <a:ext cx="4895512" cy="101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ACC9F-7AB1-19D6-F6DE-1A0BB6768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018" y="2654334"/>
            <a:ext cx="972396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3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535" y="530627"/>
            <a:ext cx="2239865" cy="733360"/>
            <a:chOff x="579535" y="530627"/>
            <a:chExt cx="2239865" cy="733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1418971" y="556101"/>
                  <a:ext cx="1400429" cy="70788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𝐓</m:t>
                        </m:r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𝐧𝐡</m:t>
                        </m:r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971" y="556101"/>
                  <a:ext cx="1400429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Nhóm 7">
              <a:extLst>
                <a:ext uri="{FF2B5EF4-FFF2-40B4-BE49-F238E27FC236}">
                  <a16:creationId xmlns:a16="http://schemas.microsoft.com/office/drawing/2014/main" id="{9489627E-CB62-97BB-1803-93A21401105B}"/>
                </a:ext>
              </a:extLst>
            </p:cNvPr>
            <p:cNvGrpSpPr/>
            <p:nvPr/>
          </p:nvGrpSpPr>
          <p:grpSpPr>
            <a:xfrm>
              <a:off x="579535" y="530627"/>
              <a:ext cx="704966" cy="707886"/>
              <a:chOff x="1169225" y="243763"/>
              <a:chExt cx="704966" cy="707886"/>
            </a:xfrm>
          </p:grpSpPr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5719930A-368D-12B8-5BF6-1C17D782803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xtBox 23">
                <a:extLst>
                  <a:ext uri="{FF2B5EF4-FFF2-40B4-BE49-F238E27FC236}">
                    <a16:creationId xmlns:a16="http://schemas.microsoft.com/office/drawing/2014/main" id="{B830302B-6BEF-643E-92B0-D05212792BF4}"/>
                  </a:ext>
                </a:extLst>
              </p:cNvPr>
              <p:cNvSpPr txBox="1"/>
              <p:nvPr/>
            </p:nvSpPr>
            <p:spPr>
              <a:xfrm>
                <a:off x="1240917" y="243763"/>
                <a:ext cx="556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BA2420A-EC76-B462-3DF8-CC1933F0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" y="1913982"/>
            <a:ext cx="11572875" cy="106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BD2C97-8BD9-E3D4-9BC5-C37FCBA13D20}"/>
                  </a:ext>
                </a:extLst>
              </p:cNvPr>
              <p:cNvSpPr txBox="1"/>
              <p:nvPr/>
            </p:nvSpPr>
            <p:spPr>
              <a:xfrm>
                <a:off x="238125" y="2914650"/>
                <a:ext cx="2162175" cy="2246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BD2C97-8BD9-E3D4-9BC5-C37FCBA13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2914650"/>
                <a:ext cx="2162175" cy="2246192"/>
              </a:xfrm>
              <a:prstGeom prst="rect">
                <a:avLst/>
              </a:prstGeom>
              <a:blipFill>
                <a:blip r:embed="rId5"/>
                <a:stretch>
                  <a:fillRect l="-11268" b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76F24D-DEA8-0367-03EE-D4A1DD3B3987}"/>
                  </a:ext>
                </a:extLst>
              </p:cNvPr>
              <p:cNvSpPr txBox="1"/>
              <p:nvPr/>
            </p:nvSpPr>
            <p:spPr>
              <a:xfrm>
                <a:off x="3562350" y="2809875"/>
                <a:ext cx="2162175" cy="228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76F24D-DEA8-0367-03EE-D4A1DD3B3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50" y="2809875"/>
                <a:ext cx="2162175" cy="2286780"/>
              </a:xfrm>
              <a:prstGeom prst="rect">
                <a:avLst/>
              </a:prstGeom>
              <a:blipFill>
                <a:blip r:embed="rId6"/>
                <a:stretch>
                  <a:fillRect l="-11268" b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C04B90-70CB-F3CF-B3A7-3D8AF9D0818F}"/>
                  </a:ext>
                </a:extLst>
              </p:cNvPr>
              <p:cNvSpPr txBox="1"/>
              <p:nvPr/>
            </p:nvSpPr>
            <p:spPr>
              <a:xfrm>
                <a:off x="6648450" y="2838450"/>
                <a:ext cx="2162175" cy="228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C04B90-70CB-F3CF-B3A7-3D8AF9D0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2838450"/>
                <a:ext cx="2162175" cy="2286780"/>
              </a:xfrm>
              <a:prstGeom prst="rect">
                <a:avLst/>
              </a:prstGeom>
              <a:blipFill>
                <a:blip r:embed="rId7"/>
                <a:stretch>
                  <a:fillRect l="-11582" r="-2260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D8B5AB-A17B-6042-F5B9-91F75964D576}"/>
                  </a:ext>
                </a:extLst>
              </p:cNvPr>
              <p:cNvSpPr txBox="1"/>
              <p:nvPr/>
            </p:nvSpPr>
            <p:spPr>
              <a:xfrm>
                <a:off x="9667875" y="2790825"/>
                <a:ext cx="2162175" cy="228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D8B5AB-A17B-6042-F5B9-91F75964D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75" y="2790825"/>
                <a:ext cx="2162175" cy="2286780"/>
              </a:xfrm>
              <a:prstGeom prst="rect">
                <a:avLst/>
              </a:prstGeom>
              <a:blipFill>
                <a:blip r:embed="rId8"/>
                <a:stretch>
                  <a:fillRect l="-11549" r="-1972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41485" y="4163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F644087-6D9C-4217-AA0C-24D61DC22A60}"/>
              </a:ext>
            </a:extLst>
          </p:cNvPr>
          <p:cNvSpPr txBox="1"/>
          <p:nvPr/>
        </p:nvSpPr>
        <p:spPr>
          <a:xfrm>
            <a:off x="1655454" y="359177"/>
            <a:ext cx="10250796" cy="71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9373A-92E0-76AB-8FE3-06B6040B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395412"/>
            <a:ext cx="8496300" cy="250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20BE37-D5CD-3A14-6C01-1D1856B88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5" y="4333875"/>
            <a:ext cx="7181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5633-4B59-0480-35CD-1365C0DC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99" y="638175"/>
            <a:ext cx="8554851" cy="154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96F81C-1D43-D01A-F350-C495C2953C36}"/>
                  </a:ext>
                </a:extLst>
              </p:cNvPr>
              <p:cNvSpPr txBox="1"/>
              <p:nvPr/>
            </p:nvSpPr>
            <p:spPr>
              <a:xfrm>
                <a:off x="1762125" y="2209800"/>
                <a:ext cx="2162175" cy="185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96F81C-1D43-D01A-F350-C495C295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2209800"/>
                <a:ext cx="2162175" cy="1858073"/>
              </a:xfrm>
              <a:prstGeom prst="rect">
                <a:avLst/>
              </a:prstGeom>
              <a:blipFill>
                <a:blip r:embed="rId4"/>
                <a:stretch>
                  <a:fillRect l="-985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2A6BA1-0549-43C4-B1AE-24B2C2D50568}"/>
                  </a:ext>
                </a:extLst>
              </p:cNvPr>
              <p:cNvSpPr txBox="1"/>
              <p:nvPr/>
            </p:nvSpPr>
            <p:spPr>
              <a:xfrm>
                <a:off x="4848225" y="1990725"/>
                <a:ext cx="2162175" cy="2131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2A6BA1-0549-43C4-B1AE-24B2C2D5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5" y="1990725"/>
                <a:ext cx="2162175" cy="2131033"/>
              </a:xfrm>
              <a:prstGeom prst="rect">
                <a:avLst/>
              </a:prstGeom>
              <a:blipFill>
                <a:blip r:embed="rId5"/>
                <a:stretch>
                  <a:fillRect l="-9859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E64BA-FF8C-85BD-F434-AB6C7F95370E}"/>
                  </a:ext>
                </a:extLst>
              </p:cNvPr>
              <p:cNvSpPr txBox="1"/>
              <p:nvPr/>
            </p:nvSpPr>
            <p:spPr>
              <a:xfrm>
                <a:off x="8286750" y="2057400"/>
                <a:ext cx="3209925" cy="21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E64BA-FF8C-85BD-F434-AB6C7F95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0" y="2057400"/>
                <a:ext cx="3209925" cy="2143536"/>
              </a:xfrm>
              <a:prstGeom prst="rect">
                <a:avLst/>
              </a:prstGeom>
              <a:blipFill>
                <a:blip r:embed="rId6"/>
                <a:stretch>
                  <a:fillRect l="-6641" b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76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BFF65-071A-BE6B-E1B3-0C1499AC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528637"/>
            <a:ext cx="6791325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E90E3-9C0C-4CC5-8339-54CC42CF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4" y="3890962"/>
            <a:ext cx="10838667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E90E3-9C0C-4CC5-8339-54CC42CF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" y="614362"/>
            <a:ext cx="10838667" cy="1566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36DE38-7C03-5C7D-F9E1-C7D11267549D}"/>
                  </a:ext>
                </a:extLst>
              </p:cNvPr>
              <p:cNvSpPr txBox="1"/>
              <p:nvPr/>
            </p:nvSpPr>
            <p:spPr>
              <a:xfrm>
                <a:off x="990600" y="2200275"/>
                <a:ext cx="2162175" cy="305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36DE38-7C03-5C7D-F9E1-C7D1126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00275"/>
                <a:ext cx="2162175" cy="3057953"/>
              </a:xfrm>
              <a:prstGeom prst="rect">
                <a:avLst/>
              </a:prstGeom>
              <a:blipFill>
                <a:blip r:embed="rId4"/>
                <a:stretch>
                  <a:fillRect l="-10169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1BFA10-9444-2DD8-0D79-47F1A5966BBD}"/>
                  </a:ext>
                </a:extLst>
              </p:cNvPr>
              <p:cNvSpPr txBox="1"/>
              <p:nvPr/>
            </p:nvSpPr>
            <p:spPr>
              <a:xfrm>
                <a:off x="4867275" y="2171700"/>
                <a:ext cx="2162175" cy="234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1BFA10-9444-2DD8-0D79-47F1A596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2171700"/>
                <a:ext cx="2162175" cy="2342436"/>
              </a:xfrm>
              <a:prstGeom prst="rect">
                <a:avLst/>
              </a:prstGeom>
              <a:blipFill>
                <a:blip r:embed="rId5"/>
                <a:stretch>
                  <a:fillRect l="-11268" r="-845" b="-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BEB4E-AE9E-621C-A9C5-CA628E6EA7AB}"/>
                  </a:ext>
                </a:extLst>
              </p:cNvPr>
              <p:cNvSpPr txBox="1"/>
              <p:nvPr/>
            </p:nvSpPr>
            <p:spPr>
              <a:xfrm>
                <a:off x="9001125" y="2190750"/>
                <a:ext cx="2162175" cy="240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BEB4E-AE9E-621C-A9C5-CA628E6E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25" y="2190750"/>
                <a:ext cx="2162175" cy="2400850"/>
              </a:xfrm>
              <a:prstGeom prst="rect">
                <a:avLst/>
              </a:prstGeom>
              <a:blipFill>
                <a:blip r:embed="rId6"/>
                <a:stretch>
                  <a:fillRect l="-11582" r="-847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3C1E89-42D2-8B49-3C47-3B9069196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5836" y="2092122"/>
            <a:ext cx="6151397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2217" b="-10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566624" cy="2218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𝐗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sz="8800" b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566624" cy="2218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27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554334" y="2217222"/>
                <a:ext cx="2626382" cy="3065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𝐗</m:t>
                      </m:r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</m:num>
                        <m:den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34" y="2217222"/>
                <a:ext cx="2626382" cy="3065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3E021-CCC6-4259-9953-5F1DC35B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706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89" y="-220089"/>
            <a:ext cx="3004315" cy="3004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3" y="0"/>
            <a:ext cx="2523972" cy="378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031" y="1909639"/>
            <a:ext cx="1143099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1"/>
          <p:cNvGrpSpPr/>
          <p:nvPr/>
        </p:nvGrpSpPr>
        <p:grpSpPr>
          <a:xfrm>
            <a:off x="5082733" y="3555269"/>
            <a:ext cx="7124265" cy="3302732"/>
            <a:chOff x="2549347" y="1380918"/>
            <a:chExt cx="6595136" cy="3764320"/>
          </a:xfrm>
        </p:grpSpPr>
        <p:sp>
          <p:nvSpPr>
            <p:cNvPr id="688" name="Google Shape;688;p31"/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611587" y="3364790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chemeClr val="dk1">
                <a:alpha val="564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chemeClr val="dk1">
                <a:alpha val="564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chemeClr val="dk1">
                <a:alpha val="564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7144300" y="3249853"/>
              <a:ext cx="534543" cy="455348"/>
            </a:xfrm>
            <a:custGeom>
              <a:avLst/>
              <a:gdLst/>
              <a:ahLst/>
              <a:cxnLst/>
              <a:rect l="l" t="t" r="r" b="b"/>
              <a:pathLst>
                <a:path w="10111" h="8613" extrusionOk="0">
                  <a:moveTo>
                    <a:pt x="9527" y="2967"/>
                  </a:moveTo>
                  <a:cubicBezTo>
                    <a:pt x="9109" y="2269"/>
                    <a:pt x="8418" y="1707"/>
                    <a:pt x="7719" y="1297"/>
                  </a:cubicBezTo>
                  <a:cubicBezTo>
                    <a:pt x="6942" y="843"/>
                    <a:pt x="5998" y="145"/>
                    <a:pt x="5070" y="80"/>
                  </a:cubicBezTo>
                  <a:cubicBezTo>
                    <a:pt x="3788" y="1"/>
                    <a:pt x="1232" y="310"/>
                    <a:pt x="706" y="1765"/>
                  </a:cubicBezTo>
                  <a:cubicBezTo>
                    <a:pt x="0" y="3716"/>
                    <a:pt x="2981" y="4033"/>
                    <a:pt x="4213" y="4177"/>
                  </a:cubicBezTo>
                  <a:cubicBezTo>
                    <a:pt x="4191" y="4393"/>
                    <a:pt x="3910" y="4595"/>
                    <a:pt x="3809" y="4796"/>
                  </a:cubicBezTo>
                  <a:cubicBezTo>
                    <a:pt x="3593" y="5228"/>
                    <a:pt x="3421" y="5696"/>
                    <a:pt x="3205" y="6136"/>
                  </a:cubicBezTo>
                  <a:cubicBezTo>
                    <a:pt x="2909" y="6755"/>
                    <a:pt x="2535" y="7216"/>
                    <a:pt x="2117" y="7756"/>
                  </a:cubicBezTo>
                  <a:cubicBezTo>
                    <a:pt x="2801" y="7842"/>
                    <a:pt x="3478" y="8008"/>
                    <a:pt x="4169" y="8008"/>
                  </a:cubicBezTo>
                  <a:cubicBezTo>
                    <a:pt x="4465" y="7309"/>
                    <a:pt x="4443" y="6503"/>
                    <a:pt x="4832" y="5840"/>
                  </a:cubicBezTo>
                  <a:cubicBezTo>
                    <a:pt x="5034" y="6488"/>
                    <a:pt x="4227" y="7338"/>
                    <a:pt x="4479" y="7965"/>
                  </a:cubicBezTo>
                  <a:cubicBezTo>
                    <a:pt x="5271" y="8073"/>
                    <a:pt x="6070" y="8173"/>
                    <a:pt x="6863" y="8281"/>
                  </a:cubicBezTo>
                  <a:cubicBezTo>
                    <a:pt x="6690" y="7525"/>
                    <a:pt x="6502" y="6776"/>
                    <a:pt x="6301" y="6035"/>
                  </a:cubicBezTo>
                  <a:cubicBezTo>
                    <a:pt x="6596" y="5948"/>
                    <a:pt x="6920" y="7929"/>
                    <a:pt x="7064" y="8260"/>
                  </a:cubicBezTo>
                  <a:cubicBezTo>
                    <a:pt x="7230" y="8613"/>
                    <a:pt x="8569" y="8577"/>
                    <a:pt x="8879" y="8548"/>
                  </a:cubicBezTo>
                  <a:cubicBezTo>
                    <a:pt x="8238" y="7187"/>
                    <a:pt x="7568" y="5848"/>
                    <a:pt x="6827" y="4537"/>
                  </a:cubicBezTo>
                  <a:cubicBezTo>
                    <a:pt x="7539" y="4710"/>
                    <a:pt x="8238" y="5012"/>
                    <a:pt x="8987" y="4904"/>
                  </a:cubicBezTo>
                  <a:cubicBezTo>
                    <a:pt x="10110" y="4753"/>
                    <a:pt x="9980" y="3716"/>
                    <a:pt x="9527" y="2967"/>
                  </a:cubicBezTo>
                  <a:close/>
                  <a:moveTo>
                    <a:pt x="4522" y="2470"/>
                  </a:moveTo>
                  <a:cubicBezTo>
                    <a:pt x="4054" y="3536"/>
                    <a:pt x="2254" y="3082"/>
                    <a:pt x="2628" y="1981"/>
                  </a:cubicBezTo>
                  <a:cubicBezTo>
                    <a:pt x="2592" y="2082"/>
                    <a:pt x="2556" y="2168"/>
                    <a:pt x="2628" y="1966"/>
                  </a:cubicBezTo>
                  <a:cubicBezTo>
                    <a:pt x="2700" y="1757"/>
                    <a:pt x="2664" y="1858"/>
                    <a:pt x="2628" y="1959"/>
                  </a:cubicBezTo>
                  <a:cubicBezTo>
                    <a:pt x="3017" y="879"/>
                    <a:pt x="5048" y="1282"/>
                    <a:pt x="4522" y="2470"/>
                  </a:cubicBezTo>
                  <a:close/>
                  <a:moveTo>
                    <a:pt x="6092" y="5307"/>
                  </a:moveTo>
                  <a:cubicBezTo>
                    <a:pt x="5847" y="5048"/>
                    <a:pt x="5610" y="4782"/>
                    <a:pt x="5365" y="4523"/>
                  </a:cubicBezTo>
                  <a:cubicBezTo>
                    <a:pt x="5199" y="4645"/>
                    <a:pt x="4954" y="4940"/>
                    <a:pt x="4717" y="4818"/>
                  </a:cubicBezTo>
                  <a:cubicBezTo>
                    <a:pt x="4904" y="4407"/>
                    <a:pt x="5026" y="3983"/>
                    <a:pt x="5343" y="3622"/>
                  </a:cubicBezTo>
                  <a:cubicBezTo>
                    <a:pt x="5782" y="3925"/>
                    <a:pt x="6250" y="4760"/>
                    <a:pt x="6092" y="5307"/>
                  </a:cubicBezTo>
                  <a:close/>
                  <a:moveTo>
                    <a:pt x="6956" y="3817"/>
                  </a:moveTo>
                  <a:cubicBezTo>
                    <a:pt x="6848" y="3767"/>
                    <a:pt x="6812" y="3745"/>
                    <a:pt x="6812" y="3745"/>
                  </a:cubicBezTo>
                  <a:cubicBezTo>
                    <a:pt x="6394" y="3514"/>
                    <a:pt x="6013" y="3126"/>
                    <a:pt x="6078" y="2607"/>
                  </a:cubicBezTo>
                  <a:cubicBezTo>
                    <a:pt x="6128" y="2161"/>
                    <a:pt x="7007" y="1556"/>
                    <a:pt x="7439" y="1779"/>
                  </a:cubicBezTo>
                  <a:cubicBezTo>
                    <a:pt x="7705" y="1909"/>
                    <a:pt x="8216" y="2881"/>
                    <a:pt x="8187" y="3198"/>
                  </a:cubicBezTo>
                  <a:cubicBezTo>
                    <a:pt x="8130" y="3903"/>
                    <a:pt x="7496" y="3889"/>
                    <a:pt x="6956" y="3817"/>
                  </a:cubicBezTo>
                  <a:close/>
                </a:path>
              </a:pathLst>
            </a:custGeom>
            <a:solidFill>
              <a:schemeClr val="dk1">
                <a:alpha val="5019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7235285" y="3684211"/>
              <a:ext cx="351780" cy="329735"/>
            </a:xfrm>
            <a:custGeom>
              <a:avLst/>
              <a:gdLst/>
              <a:ahLst/>
              <a:cxnLst/>
              <a:rect l="l" t="t" r="r" b="b"/>
              <a:pathLst>
                <a:path w="6654" h="6237" extrusionOk="0">
                  <a:moveTo>
                    <a:pt x="6157" y="1664"/>
                  </a:moveTo>
                  <a:cubicBezTo>
                    <a:pt x="6106" y="1606"/>
                    <a:pt x="6006" y="1592"/>
                    <a:pt x="5905" y="1556"/>
                  </a:cubicBezTo>
                  <a:cubicBezTo>
                    <a:pt x="5926" y="1527"/>
                    <a:pt x="5934" y="1484"/>
                    <a:pt x="5962" y="1470"/>
                  </a:cubicBezTo>
                  <a:cubicBezTo>
                    <a:pt x="6070" y="1419"/>
                    <a:pt x="6099" y="1318"/>
                    <a:pt x="6099" y="1225"/>
                  </a:cubicBezTo>
                  <a:cubicBezTo>
                    <a:pt x="6114" y="951"/>
                    <a:pt x="6056" y="706"/>
                    <a:pt x="5862" y="505"/>
                  </a:cubicBezTo>
                  <a:cubicBezTo>
                    <a:pt x="5739" y="382"/>
                    <a:pt x="5602" y="382"/>
                    <a:pt x="5509" y="526"/>
                  </a:cubicBezTo>
                  <a:cubicBezTo>
                    <a:pt x="5444" y="634"/>
                    <a:pt x="5394" y="757"/>
                    <a:pt x="5372" y="872"/>
                  </a:cubicBezTo>
                  <a:cubicBezTo>
                    <a:pt x="5336" y="1102"/>
                    <a:pt x="5329" y="1340"/>
                    <a:pt x="5307" y="1578"/>
                  </a:cubicBezTo>
                  <a:cubicBezTo>
                    <a:pt x="4940" y="1678"/>
                    <a:pt x="4645" y="1894"/>
                    <a:pt x="4357" y="2103"/>
                  </a:cubicBezTo>
                  <a:cubicBezTo>
                    <a:pt x="4018" y="2355"/>
                    <a:pt x="3644" y="2564"/>
                    <a:pt x="3377" y="2903"/>
                  </a:cubicBezTo>
                  <a:cubicBezTo>
                    <a:pt x="3370" y="2910"/>
                    <a:pt x="3363" y="2917"/>
                    <a:pt x="3356" y="2924"/>
                  </a:cubicBezTo>
                  <a:cubicBezTo>
                    <a:pt x="3349" y="2917"/>
                    <a:pt x="3341" y="2910"/>
                    <a:pt x="3341" y="2895"/>
                  </a:cubicBezTo>
                  <a:cubicBezTo>
                    <a:pt x="3132" y="2521"/>
                    <a:pt x="2801" y="2240"/>
                    <a:pt x="2513" y="1938"/>
                  </a:cubicBezTo>
                  <a:cubicBezTo>
                    <a:pt x="2268" y="1678"/>
                    <a:pt x="2024" y="1419"/>
                    <a:pt x="1678" y="1254"/>
                  </a:cubicBezTo>
                  <a:cubicBezTo>
                    <a:pt x="1700" y="1009"/>
                    <a:pt x="1736" y="778"/>
                    <a:pt x="1736" y="548"/>
                  </a:cubicBezTo>
                  <a:cubicBezTo>
                    <a:pt x="1743" y="425"/>
                    <a:pt x="1714" y="296"/>
                    <a:pt x="1664" y="181"/>
                  </a:cubicBezTo>
                  <a:cubicBezTo>
                    <a:pt x="1599" y="22"/>
                    <a:pt x="1462" y="1"/>
                    <a:pt x="1325" y="94"/>
                  </a:cubicBezTo>
                  <a:cubicBezTo>
                    <a:pt x="1095" y="260"/>
                    <a:pt x="994" y="497"/>
                    <a:pt x="958" y="764"/>
                  </a:cubicBezTo>
                  <a:cubicBezTo>
                    <a:pt x="943" y="857"/>
                    <a:pt x="958" y="958"/>
                    <a:pt x="1051" y="1030"/>
                  </a:cubicBezTo>
                  <a:cubicBezTo>
                    <a:pt x="1073" y="1052"/>
                    <a:pt x="1080" y="1095"/>
                    <a:pt x="1087" y="1124"/>
                  </a:cubicBezTo>
                  <a:cubicBezTo>
                    <a:pt x="987" y="1146"/>
                    <a:pt x="879" y="1138"/>
                    <a:pt x="821" y="1182"/>
                  </a:cubicBezTo>
                  <a:cubicBezTo>
                    <a:pt x="655" y="1318"/>
                    <a:pt x="490" y="1470"/>
                    <a:pt x="353" y="1635"/>
                  </a:cubicBezTo>
                  <a:cubicBezTo>
                    <a:pt x="216" y="1794"/>
                    <a:pt x="216" y="1952"/>
                    <a:pt x="317" y="2082"/>
                  </a:cubicBezTo>
                  <a:cubicBezTo>
                    <a:pt x="418" y="2204"/>
                    <a:pt x="583" y="2247"/>
                    <a:pt x="763" y="2168"/>
                  </a:cubicBezTo>
                  <a:cubicBezTo>
                    <a:pt x="915" y="2096"/>
                    <a:pt x="1044" y="1981"/>
                    <a:pt x="1181" y="1887"/>
                  </a:cubicBezTo>
                  <a:cubicBezTo>
                    <a:pt x="1217" y="1866"/>
                    <a:pt x="1253" y="1830"/>
                    <a:pt x="1275" y="1808"/>
                  </a:cubicBezTo>
                  <a:cubicBezTo>
                    <a:pt x="1469" y="1981"/>
                    <a:pt x="1656" y="2132"/>
                    <a:pt x="1822" y="2305"/>
                  </a:cubicBezTo>
                  <a:cubicBezTo>
                    <a:pt x="2139" y="2622"/>
                    <a:pt x="2484" y="2903"/>
                    <a:pt x="2801" y="3219"/>
                  </a:cubicBezTo>
                  <a:cubicBezTo>
                    <a:pt x="2772" y="3241"/>
                    <a:pt x="2744" y="3263"/>
                    <a:pt x="2715" y="3284"/>
                  </a:cubicBezTo>
                  <a:cubicBezTo>
                    <a:pt x="2628" y="3342"/>
                    <a:pt x="2542" y="3399"/>
                    <a:pt x="2456" y="3464"/>
                  </a:cubicBezTo>
                  <a:cubicBezTo>
                    <a:pt x="2168" y="3666"/>
                    <a:pt x="1880" y="3875"/>
                    <a:pt x="1592" y="4076"/>
                  </a:cubicBezTo>
                  <a:cubicBezTo>
                    <a:pt x="1419" y="4199"/>
                    <a:pt x="1239" y="4321"/>
                    <a:pt x="1044" y="4458"/>
                  </a:cubicBezTo>
                  <a:cubicBezTo>
                    <a:pt x="843" y="4271"/>
                    <a:pt x="605" y="4227"/>
                    <a:pt x="360" y="4220"/>
                  </a:cubicBezTo>
                  <a:cubicBezTo>
                    <a:pt x="288" y="4220"/>
                    <a:pt x="209" y="4235"/>
                    <a:pt x="137" y="4263"/>
                  </a:cubicBezTo>
                  <a:cubicBezTo>
                    <a:pt x="22" y="4314"/>
                    <a:pt x="0" y="4386"/>
                    <a:pt x="29" y="4508"/>
                  </a:cubicBezTo>
                  <a:cubicBezTo>
                    <a:pt x="94" y="4811"/>
                    <a:pt x="346" y="5020"/>
                    <a:pt x="655" y="5048"/>
                  </a:cubicBezTo>
                  <a:cubicBezTo>
                    <a:pt x="799" y="5063"/>
                    <a:pt x="922" y="5034"/>
                    <a:pt x="994" y="4890"/>
                  </a:cubicBezTo>
                  <a:cubicBezTo>
                    <a:pt x="1001" y="4861"/>
                    <a:pt x="1037" y="4847"/>
                    <a:pt x="1080" y="4804"/>
                  </a:cubicBezTo>
                  <a:cubicBezTo>
                    <a:pt x="1095" y="4861"/>
                    <a:pt x="1109" y="4904"/>
                    <a:pt x="1102" y="4940"/>
                  </a:cubicBezTo>
                  <a:cubicBezTo>
                    <a:pt x="1073" y="5099"/>
                    <a:pt x="1037" y="5257"/>
                    <a:pt x="1001" y="5416"/>
                  </a:cubicBezTo>
                  <a:cubicBezTo>
                    <a:pt x="958" y="5624"/>
                    <a:pt x="1195" y="5898"/>
                    <a:pt x="1404" y="5876"/>
                  </a:cubicBezTo>
                  <a:cubicBezTo>
                    <a:pt x="1440" y="5876"/>
                    <a:pt x="1476" y="5862"/>
                    <a:pt x="1505" y="5840"/>
                  </a:cubicBezTo>
                  <a:cubicBezTo>
                    <a:pt x="1678" y="5732"/>
                    <a:pt x="1779" y="5466"/>
                    <a:pt x="1728" y="5272"/>
                  </a:cubicBezTo>
                  <a:cubicBezTo>
                    <a:pt x="1692" y="5120"/>
                    <a:pt x="1656" y="4969"/>
                    <a:pt x="1520" y="4861"/>
                  </a:cubicBezTo>
                  <a:cubicBezTo>
                    <a:pt x="1541" y="4825"/>
                    <a:pt x="1563" y="4789"/>
                    <a:pt x="1584" y="4775"/>
                  </a:cubicBezTo>
                  <a:cubicBezTo>
                    <a:pt x="1916" y="4559"/>
                    <a:pt x="2240" y="4335"/>
                    <a:pt x="2578" y="4127"/>
                  </a:cubicBezTo>
                  <a:cubicBezTo>
                    <a:pt x="2808" y="3983"/>
                    <a:pt x="3053" y="3860"/>
                    <a:pt x="3284" y="3716"/>
                  </a:cubicBezTo>
                  <a:cubicBezTo>
                    <a:pt x="3485" y="3896"/>
                    <a:pt x="3709" y="4062"/>
                    <a:pt x="3910" y="4249"/>
                  </a:cubicBezTo>
                  <a:cubicBezTo>
                    <a:pt x="4205" y="4515"/>
                    <a:pt x="4486" y="4789"/>
                    <a:pt x="4767" y="5063"/>
                  </a:cubicBezTo>
                  <a:cubicBezTo>
                    <a:pt x="4789" y="5084"/>
                    <a:pt x="4803" y="5120"/>
                    <a:pt x="4825" y="5156"/>
                  </a:cubicBezTo>
                  <a:cubicBezTo>
                    <a:pt x="4666" y="5236"/>
                    <a:pt x="4601" y="5380"/>
                    <a:pt x="4537" y="5524"/>
                  </a:cubicBezTo>
                  <a:cubicBezTo>
                    <a:pt x="4457" y="5711"/>
                    <a:pt x="4508" y="5984"/>
                    <a:pt x="4659" y="6128"/>
                  </a:cubicBezTo>
                  <a:cubicBezTo>
                    <a:pt x="4688" y="6150"/>
                    <a:pt x="4717" y="6164"/>
                    <a:pt x="4753" y="6179"/>
                  </a:cubicBezTo>
                  <a:cubicBezTo>
                    <a:pt x="4954" y="6236"/>
                    <a:pt x="5235" y="6006"/>
                    <a:pt x="5228" y="5790"/>
                  </a:cubicBezTo>
                  <a:cubicBezTo>
                    <a:pt x="5221" y="5632"/>
                    <a:pt x="5214" y="5466"/>
                    <a:pt x="5214" y="5308"/>
                  </a:cubicBezTo>
                  <a:cubicBezTo>
                    <a:pt x="5214" y="5272"/>
                    <a:pt x="5242" y="5236"/>
                    <a:pt x="5264" y="5178"/>
                  </a:cubicBezTo>
                  <a:cubicBezTo>
                    <a:pt x="5300" y="5228"/>
                    <a:pt x="5329" y="5250"/>
                    <a:pt x="5336" y="5279"/>
                  </a:cubicBezTo>
                  <a:cubicBezTo>
                    <a:pt x="5372" y="5437"/>
                    <a:pt x="5494" y="5480"/>
                    <a:pt x="5638" y="5495"/>
                  </a:cubicBezTo>
                  <a:cubicBezTo>
                    <a:pt x="5948" y="5524"/>
                    <a:pt x="6229" y="5358"/>
                    <a:pt x="6351" y="5077"/>
                  </a:cubicBezTo>
                  <a:cubicBezTo>
                    <a:pt x="6402" y="4955"/>
                    <a:pt x="6387" y="4890"/>
                    <a:pt x="6286" y="4818"/>
                  </a:cubicBezTo>
                  <a:cubicBezTo>
                    <a:pt x="6222" y="4775"/>
                    <a:pt x="6150" y="4746"/>
                    <a:pt x="6070" y="4732"/>
                  </a:cubicBezTo>
                  <a:cubicBezTo>
                    <a:pt x="5833" y="4696"/>
                    <a:pt x="5595" y="4696"/>
                    <a:pt x="5358" y="4847"/>
                  </a:cubicBezTo>
                  <a:cubicBezTo>
                    <a:pt x="5192" y="4681"/>
                    <a:pt x="5041" y="4523"/>
                    <a:pt x="4882" y="4371"/>
                  </a:cubicBezTo>
                  <a:cubicBezTo>
                    <a:pt x="4637" y="4119"/>
                    <a:pt x="4393" y="3867"/>
                    <a:pt x="4148" y="3615"/>
                  </a:cubicBezTo>
                  <a:cubicBezTo>
                    <a:pt x="4076" y="3536"/>
                    <a:pt x="3997" y="3464"/>
                    <a:pt x="3925" y="3392"/>
                  </a:cubicBezTo>
                  <a:cubicBezTo>
                    <a:pt x="3896" y="3363"/>
                    <a:pt x="3874" y="3335"/>
                    <a:pt x="3845" y="3313"/>
                  </a:cubicBezTo>
                  <a:cubicBezTo>
                    <a:pt x="4220" y="3061"/>
                    <a:pt x="4609" y="2845"/>
                    <a:pt x="4976" y="2586"/>
                  </a:cubicBezTo>
                  <a:cubicBezTo>
                    <a:pt x="5170" y="2449"/>
                    <a:pt x="5379" y="2334"/>
                    <a:pt x="5602" y="2197"/>
                  </a:cubicBezTo>
                  <a:cubicBezTo>
                    <a:pt x="5624" y="2218"/>
                    <a:pt x="5653" y="2262"/>
                    <a:pt x="5682" y="2290"/>
                  </a:cubicBezTo>
                  <a:cubicBezTo>
                    <a:pt x="5804" y="2413"/>
                    <a:pt x="5912" y="2542"/>
                    <a:pt x="6042" y="2636"/>
                  </a:cubicBezTo>
                  <a:cubicBezTo>
                    <a:pt x="6207" y="2758"/>
                    <a:pt x="6380" y="2737"/>
                    <a:pt x="6495" y="2636"/>
                  </a:cubicBezTo>
                  <a:cubicBezTo>
                    <a:pt x="6618" y="2521"/>
                    <a:pt x="6654" y="2377"/>
                    <a:pt x="6546" y="2190"/>
                  </a:cubicBezTo>
                  <a:cubicBezTo>
                    <a:pt x="6438" y="2002"/>
                    <a:pt x="6301" y="1822"/>
                    <a:pt x="6157" y="1664"/>
                  </a:cubicBezTo>
                  <a:close/>
                </a:path>
              </a:pathLst>
            </a:custGeom>
            <a:solidFill>
              <a:schemeClr val="dk1">
                <a:alpha val="5019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7" name="Google Shape;947;p31"/>
          <p:cNvGrpSpPr/>
          <p:nvPr/>
        </p:nvGrpSpPr>
        <p:grpSpPr>
          <a:xfrm>
            <a:off x="465967" y="5242269"/>
            <a:ext cx="616235" cy="583723"/>
            <a:chOff x="349475" y="3931702"/>
            <a:chExt cx="462176" cy="437792"/>
          </a:xfrm>
        </p:grpSpPr>
        <p:sp>
          <p:nvSpPr>
            <p:cNvPr id="948" name="Google Shape;948;p31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31"/>
          <p:cNvGrpSpPr/>
          <p:nvPr/>
        </p:nvGrpSpPr>
        <p:grpSpPr>
          <a:xfrm>
            <a:off x="10646788" y="569203"/>
            <a:ext cx="922069" cy="1012992"/>
            <a:chOff x="6943641" y="462327"/>
            <a:chExt cx="691552" cy="759744"/>
          </a:xfrm>
        </p:grpSpPr>
        <p:sp>
          <p:nvSpPr>
            <p:cNvPr id="952" name="Google Shape;952;p3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4" name="Google Shape;954;p3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955" name="Google Shape;955;p3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9" name="Google Shape;959;p31"/>
          <p:cNvGrpSpPr/>
          <p:nvPr/>
        </p:nvGrpSpPr>
        <p:grpSpPr>
          <a:xfrm>
            <a:off x="652579" y="231169"/>
            <a:ext cx="847143" cy="847143"/>
            <a:chOff x="3922789" y="109320"/>
            <a:chExt cx="683400" cy="683400"/>
          </a:xfrm>
        </p:grpSpPr>
        <p:sp>
          <p:nvSpPr>
            <p:cNvPr id="960" name="Google Shape;960;p3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62" name="Google Shape;962;p3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963" name="Google Shape;963;p3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070;p33">
            <a:extLst>
              <a:ext uri="{FF2B5EF4-FFF2-40B4-BE49-F238E27FC236}">
                <a16:creationId xmlns:a16="http://schemas.microsoft.com/office/drawing/2014/main" id="{42922258-585B-6FBD-9C46-DF1D1AD80678}"/>
              </a:ext>
            </a:extLst>
          </p:cNvPr>
          <p:cNvGrpSpPr/>
          <p:nvPr/>
        </p:nvGrpSpPr>
        <p:grpSpPr>
          <a:xfrm flipH="1">
            <a:off x="251808" y="826340"/>
            <a:ext cx="3165941" cy="3768869"/>
            <a:chOff x="6713494" y="1625656"/>
            <a:chExt cx="2118793" cy="2754287"/>
          </a:xfrm>
        </p:grpSpPr>
        <p:sp>
          <p:nvSpPr>
            <p:cNvPr id="3" name="Google Shape;1071;p33">
              <a:extLst>
                <a:ext uri="{FF2B5EF4-FFF2-40B4-BE49-F238E27FC236}">
                  <a16:creationId xmlns:a16="http://schemas.microsoft.com/office/drawing/2014/main" id="{49AB4D3A-3551-DE7E-B6BF-4277E769B81C}"/>
                </a:ext>
              </a:extLst>
            </p:cNvPr>
            <p:cNvSpPr/>
            <p:nvPr/>
          </p:nvSpPr>
          <p:spPr>
            <a:xfrm>
              <a:off x="6739331" y="4070186"/>
              <a:ext cx="2067119" cy="309757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072;p33">
              <a:extLst>
                <a:ext uri="{FF2B5EF4-FFF2-40B4-BE49-F238E27FC236}">
                  <a16:creationId xmlns:a16="http://schemas.microsoft.com/office/drawing/2014/main" id="{6EB0DA4E-C812-90E1-C656-774A5A387A9D}"/>
                </a:ext>
              </a:extLst>
            </p:cNvPr>
            <p:cNvGrpSpPr/>
            <p:nvPr/>
          </p:nvGrpSpPr>
          <p:grpSpPr>
            <a:xfrm>
              <a:off x="6713494" y="1625656"/>
              <a:ext cx="2118793" cy="2530445"/>
              <a:chOff x="6630230" y="1553531"/>
              <a:chExt cx="2118793" cy="2530445"/>
            </a:xfrm>
          </p:grpSpPr>
          <p:sp>
            <p:nvSpPr>
              <p:cNvPr id="5" name="Google Shape;1073;p33">
                <a:extLst>
                  <a:ext uri="{FF2B5EF4-FFF2-40B4-BE49-F238E27FC236}">
                    <a16:creationId xmlns:a16="http://schemas.microsoft.com/office/drawing/2014/main" id="{6F3AF785-E65A-B442-FBCF-9108DF5C4785}"/>
                  </a:ext>
                </a:extLst>
              </p:cNvPr>
              <p:cNvSpPr/>
              <p:nvPr/>
            </p:nvSpPr>
            <p:spPr>
              <a:xfrm flipH="1">
                <a:off x="6922189" y="1553531"/>
                <a:ext cx="997730" cy="828778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9595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1"/>
                      <a:pt x="4892" y="164"/>
                      <a:pt x="4510" y="164"/>
                    </a:cubicBezTo>
                    <a:cubicBezTo>
                      <a:pt x="4365" y="164"/>
                      <a:pt x="4135" y="230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930" y="9070"/>
                      <a:pt x="1578" y="9386"/>
                      <a:pt x="2564" y="9523"/>
                    </a:cubicBezTo>
                    <a:cubicBezTo>
                      <a:pt x="2885" y="9569"/>
                      <a:pt x="3242" y="9594"/>
                      <a:pt x="3638" y="9594"/>
                    </a:cubicBezTo>
                    <a:cubicBezTo>
                      <a:pt x="4494" y="9594"/>
                      <a:pt x="5531" y="9475"/>
                      <a:pt x="6777" y="9185"/>
                    </a:cubicBezTo>
                    <a:cubicBezTo>
                      <a:pt x="10687" y="8263"/>
                      <a:pt x="11479" y="6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" name="Google Shape;1074;p33">
                <a:extLst>
                  <a:ext uri="{FF2B5EF4-FFF2-40B4-BE49-F238E27FC236}">
                    <a16:creationId xmlns:a16="http://schemas.microsoft.com/office/drawing/2014/main" id="{CB72EBEE-74DE-9541-BE4F-0D2FDA7DECD7}"/>
                  </a:ext>
                </a:extLst>
              </p:cNvPr>
              <p:cNvSpPr/>
              <p:nvPr/>
            </p:nvSpPr>
            <p:spPr>
              <a:xfrm flipH="1">
                <a:off x="6922189" y="1553531"/>
                <a:ext cx="997730" cy="75354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8724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6"/>
                      <a:pt x="4892" y="165"/>
                      <a:pt x="4508" y="165"/>
                    </a:cubicBezTo>
                    <a:cubicBezTo>
                      <a:pt x="4363" y="165"/>
                      <a:pt x="4134" y="231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440" y="8457"/>
                      <a:pt x="310" y="8040"/>
                      <a:pt x="454" y="8025"/>
                    </a:cubicBezTo>
                    <a:cubicBezTo>
                      <a:pt x="460" y="8025"/>
                      <a:pt x="467" y="8025"/>
                      <a:pt x="474" y="8025"/>
                    </a:cubicBezTo>
                    <a:cubicBezTo>
                      <a:pt x="538" y="8025"/>
                      <a:pt x="653" y="8039"/>
                      <a:pt x="797" y="8039"/>
                    </a:cubicBezTo>
                    <a:cubicBezTo>
                      <a:pt x="1214" y="8039"/>
                      <a:pt x="1872" y="7920"/>
                      <a:pt x="2226" y="6989"/>
                    </a:cubicBezTo>
                    <a:cubicBezTo>
                      <a:pt x="2715" y="5700"/>
                      <a:pt x="1347" y="5426"/>
                      <a:pt x="1311" y="4115"/>
                    </a:cubicBezTo>
                    <a:cubicBezTo>
                      <a:pt x="1282" y="3201"/>
                      <a:pt x="2082" y="2250"/>
                      <a:pt x="2795" y="1624"/>
                    </a:cubicBezTo>
                    <a:cubicBezTo>
                      <a:pt x="3111" y="1343"/>
                      <a:pt x="3414" y="1127"/>
                      <a:pt x="3616" y="997"/>
                    </a:cubicBezTo>
                    <a:cubicBezTo>
                      <a:pt x="3898" y="822"/>
                      <a:pt x="4064" y="743"/>
                      <a:pt x="4146" y="743"/>
                    </a:cubicBezTo>
                    <a:cubicBezTo>
                      <a:pt x="4257" y="743"/>
                      <a:pt x="4217" y="887"/>
                      <a:pt x="4105" y="1134"/>
                    </a:cubicBezTo>
                    <a:cubicBezTo>
                      <a:pt x="3911" y="1566"/>
                      <a:pt x="3767" y="3057"/>
                      <a:pt x="5128" y="3136"/>
                    </a:cubicBezTo>
                    <a:cubicBezTo>
                      <a:pt x="5172" y="3138"/>
                      <a:pt x="5214" y="3140"/>
                      <a:pt x="5256" y="3140"/>
                    </a:cubicBezTo>
                    <a:cubicBezTo>
                      <a:pt x="6518" y="3140"/>
                      <a:pt x="6838" y="2109"/>
                      <a:pt x="6510" y="1314"/>
                    </a:cubicBezTo>
                    <a:cubicBezTo>
                      <a:pt x="6179" y="486"/>
                      <a:pt x="5963" y="335"/>
                      <a:pt x="6143" y="256"/>
                    </a:cubicBezTo>
                    <a:cubicBezTo>
                      <a:pt x="6168" y="244"/>
                      <a:pt x="6225" y="238"/>
                      <a:pt x="6307" y="238"/>
                    </a:cubicBezTo>
                    <a:cubicBezTo>
                      <a:pt x="6782" y="238"/>
                      <a:pt x="8091" y="460"/>
                      <a:pt x="8742" y="1192"/>
                    </a:cubicBezTo>
                    <a:cubicBezTo>
                      <a:pt x="9506" y="2056"/>
                      <a:pt x="9499" y="2704"/>
                      <a:pt x="9030" y="4367"/>
                    </a:cubicBezTo>
                    <a:cubicBezTo>
                      <a:pt x="8748" y="5385"/>
                      <a:pt x="9356" y="5691"/>
                      <a:pt x="9993" y="5691"/>
                    </a:cubicBezTo>
                    <a:cubicBezTo>
                      <a:pt x="10396" y="5691"/>
                      <a:pt x="10811" y="5568"/>
                      <a:pt x="11018" y="5426"/>
                    </a:cubicBezTo>
                    <a:cubicBezTo>
                      <a:pt x="11168" y="5319"/>
                      <a:pt x="11274" y="5281"/>
                      <a:pt x="11349" y="5281"/>
                    </a:cubicBezTo>
                    <a:cubicBezTo>
                      <a:pt x="11522" y="5281"/>
                      <a:pt x="11529" y="5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1075;p33">
                <a:extLst>
                  <a:ext uri="{FF2B5EF4-FFF2-40B4-BE49-F238E27FC236}">
                    <a16:creationId xmlns:a16="http://schemas.microsoft.com/office/drawing/2014/main" id="{07593C7E-787F-274E-A7CF-FCC1DCDB9B5E}"/>
                  </a:ext>
                </a:extLst>
              </p:cNvPr>
              <p:cNvSpPr/>
              <p:nvPr/>
            </p:nvSpPr>
            <p:spPr>
              <a:xfrm flipH="1">
                <a:off x="6965118" y="1606652"/>
                <a:ext cx="954801" cy="76952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8909" extrusionOk="0">
                    <a:moveTo>
                      <a:pt x="3378" y="1"/>
                    </a:moveTo>
                    <a:cubicBezTo>
                      <a:pt x="2190" y="728"/>
                      <a:pt x="829" y="2240"/>
                      <a:pt x="937" y="3536"/>
                    </a:cubicBezTo>
                    <a:cubicBezTo>
                      <a:pt x="1052" y="4984"/>
                      <a:pt x="2341" y="5315"/>
                      <a:pt x="1794" y="6374"/>
                    </a:cubicBezTo>
                    <a:cubicBezTo>
                      <a:pt x="1471" y="6994"/>
                      <a:pt x="950" y="7078"/>
                      <a:pt x="565" y="7078"/>
                    </a:cubicBezTo>
                    <a:cubicBezTo>
                      <a:pt x="423" y="7078"/>
                      <a:pt x="299" y="7066"/>
                      <a:pt x="211" y="7066"/>
                    </a:cubicBezTo>
                    <a:cubicBezTo>
                      <a:pt x="134" y="7066"/>
                      <a:pt x="84" y="7075"/>
                      <a:pt x="73" y="7108"/>
                    </a:cubicBezTo>
                    <a:cubicBezTo>
                      <a:pt x="1" y="7338"/>
                      <a:pt x="123" y="7734"/>
                      <a:pt x="541" y="8109"/>
                    </a:cubicBezTo>
                    <a:cubicBezTo>
                      <a:pt x="930" y="8455"/>
                      <a:pt x="1578" y="8779"/>
                      <a:pt x="2564" y="8908"/>
                    </a:cubicBezTo>
                    <a:cubicBezTo>
                      <a:pt x="5409" y="8282"/>
                      <a:pt x="10967" y="6064"/>
                      <a:pt x="11003" y="6021"/>
                    </a:cubicBezTo>
                    <a:cubicBezTo>
                      <a:pt x="11054" y="5977"/>
                      <a:pt x="8656" y="5819"/>
                      <a:pt x="7871" y="5704"/>
                    </a:cubicBezTo>
                    <a:cubicBezTo>
                      <a:pt x="7467" y="5648"/>
                      <a:pt x="7132" y="5551"/>
                      <a:pt x="6680" y="5551"/>
                    </a:cubicBezTo>
                    <a:cubicBezTo>
                      <a:pt x="6255" y="5551"/>
                      <a:pt x="5726" y="5637"/>
                      <a:pt x="4940" y="5927"/>
                    </a:cubicBezTo>
                    <a:cubicBezTo>
                      <a:pt x="4449" y="6108"/>
                      <a:pt x="4096" y="6188"/>
                      <a:pt x="3850" y="6188"/>
                    </a:cubicBezTo>
                    <a:cubicBezTo>
                      <a:pt x="3283" y="6188"/>
                      <a:pt x="3273" y="5767"/>
                      <a:pt x="3414" y="5185"/>
                    </a:cubicBezTo>
                    <a:cubicBezTo>
                      <a:pt x="3616" y="4350"/>
                      <a:pt x="3335" y="3976"/>
                      <a:pt x="2643" y="2744"/>
                    </a:cubicBezTo>
                    <a:cubicBezTo>
                      <a:pt x="2406" y="2327"/>
                      <a:pt x="2507" y="1671"/>
                      <a:pt x="2795" y="1009"/>
                    </a:cubicBezTo>
                    <a:cubicBezTo>
                      <a:pt x="2946" y="663"/>
                      <a:pt x="3147" y="318"/>
                      <a:pt x="3378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1076;p33">
                <a:extLst>
                  <a:ext uri="{FF2B5EF4-FFF2-40B4-BE49-F238E27FC236}">
                    <a16:creationId xmlns:a16="http://schemas.microsoft.com/office/drawing/2014/main" id="{74D6F82A-9263-3F39-9C99-7418A575430D}"/>
                  </a:ext>
                </a:extLst>
              </p:cNvPr>
              <p:cNvSpPr/>
              <p:nvPr/>
            </p:nvSpPr>
            <p:spPr>
              <a:xfrm flipH="1">
                <a:off x="8251455" y="3810002"/>
                <a:ext cx="497568" cy="273974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5237" extrusionOk="0">
                    <a:moveTo>
                      <a:pt x="6025" y="0"/>
                    </a:moveTo>
                    <a:cubicBezTo>
                      <a:pt x="4726" y="0"/>
                      <a:pt x="3151" y="1205"/>
                      <a:pt x="1971" y="2397"/>
                    </a:cubicBezTo>
                    <a:cubicBezTo>
                      <a:pt x="1503" y="2866"/>
                      <a:pt x="1093" y="3341"/>
                      <a:pt x="798" y="3730"/>
                    </a:cubicBezTo>
                    <a:cubicBezTo>
                      <a:pt x="1" y="4778"/>
                      <a:pt x="41" y="5075"/>
                      <a:pt x="286" y="5075"/>
                    </a:cubicBezTo>
                    <a:cubicBezTo>
                      <a:pt x="384" y="5075"/>
                      <a:pt x="515" y="5027"/>
                      <a:pt x="639" y="4961"/>
                    </a:cubicBezTo>
                    <a:cubicBezTo>
                      <a:pt x="1064" y="4738"/>
                      <a:pt x="4463" y="2441"/>
                      <a:pt x="5341" y="1980"/>
                    </a:cubicBezTo>
                    <a:cubicBezTo>
                      <a:pt x="5684" y="1797"/>
                      <a:pt x="5962" y="1701"/>
                      <a:pt x="6227" y="1701"/>
                    </a:cubicBezTo>
                    <a:cubicBezTo>
                      <a:pt x="6641" y="1701"/>
                      <a:pt x="7022" y="1936"/>
                      <a:pt x="7566" y="2441"/>
                    </a:cubicBezTo>
                    <a:cubicBezTo>
                      <a:pt x="8459" y="3263"/>
                      <a:pt x="8843" y="5236"/>
                      <a:pt x="9178" y="5236"/>
                    </a:cubicBezTo>
                    <a:cubicBezTo>
                      <a:pt x="9183" y="5236"/>
                      <a:pt x="9188" y="5236"/>
                      <a:pt x="9194" y="5235"/>
                    </a:cubicBezTo>
                    <a:cubicBezTo>
                      <a:pt x="9266" y="5220"/>
                      <a:pt x="9323" y="5170"/>
                      <a:pt x="9359" y="5083"/>
                    </a:cubicBezTo>
                    <a:lnTo>
                      <a:pt x="9359" y="5076"/>
                    </a:lnTo>
                    <a:cubicBezTo>
                      <a:pt x="9510" y="4752"/>
                      <a:pt x="9417" y="3938"/>
                      <a:pt x="8855" y="2671"/>
                    </a:cubicBezTo>
                    <a:cubicBezTo>
                      <a:pt x="8135" y="1051"/>
                      <a:pt x="6897" y="122"/>
                      <a:pt x="6357" y="28"/>
                    </a:cubicBezTo>
                    <a:cubicBezTo>
                      <a:pt x="6248" y="9"/>
                      <a:pt x="6137" y="0"/>
                      <a:pt x="60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077;p33">
                <a:extLst>
                  <a:ext uri="{FF2B5EF4-FFF2-40B4-BE49-F238E27FC236}">
                    <a16:creationId xmlns:a16="http://schemas.microsoft.com/office/drawing/2014/main" id="{4E7D6214-E32B-FA6A-604A-C8308F6DD47E}"/>
                  </a:ext>
                </a:extLst>
              </p:cNvPr>
              <p:cNvSpPr/>
              <p:nvPr/>
            </p:nvSpPr>
            <p:spPr>
              <a:xfrm flipH="1">
                <a:off x="8259355" y="3850494"/>
                <a:ext cx="489668" cy="233482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4463" extrusionOk="0">
                    <a:moveTo>
                      <a:pt x="6201" y="0"/>
                    </a:moveTo>
                    <a:cubicBezTo>
                      <a:pt x="5640" y="0"/>
                      <a:pt x="5038" y="213"/>
                      <a:pt x="4340" y="529"/>
                    </a:cubicBezTo>
                    <a:cubicBezTo>
                      <a:pt x="3570" y="875"/>
                      <a:pt x="2598" y="1443"/>
                      <a:pt x="1971" y="1623"/>
                    </a:cubicBezTo>
                    <a:cubicBezTo>
                      <a:pt x="1503" y="2092"/>
                      <a:pt x="1093" y="2567"/>
                      <a:pt x="798" y="2956"/>
                    </a:cubicBezTo>
                    <a:cubicBezTo>
                      <a:pt x="1" y="4004"/>
                      <a:pt x="41" y="4301"/>
                      <a:pt x="286" y="4301"/>
                    </a:cubicBezTo>
                    <a:cubicBezTo>
                      <a:pt x="384" y="4301"/>
                      <a:pt x="515" y="4253"/>
                      <a:pt x="639" y="4187"/>
                    </a:cubicBezTo>
                    <a:cubicBezTo>
                      <a:pt x="1064" y="3964"/>
                      <a:pt x="4463" y="1667"/>
                      <a:pt x="5341" y="1206"/>
                    </a:cubicBezTo>
                    <a:cubicBezTo>
                      <a:pt x="5684" y="1023"/>
                      <a:pt x="5962" y="927"/>
                      <a:pt x="6227" y="927"/>
                    </a:cubicBezTo>
                    <a:cubicBezTo>
                      <a:pt x="6641" y="927"/>
                      <a:pt x="7022" y="1162"/>
                      <a:pt x="7566" y="1667"/>
                    </a:cubicBezTo>
                    <a:cubicBezTo>
                      <a:pt x="8459" y="2489"/>
                      <a:pt x="8843" y="4462"/>
                      <a:pt x="9178" y="4462"/>
                    </a:cubicBezTo>
                    <a:cubicBezTo>
                      <a:pt x="9183" y="4462"/>
                      <a:pt x="9188" y="4462"/>
                      <a:pt x="9194" y="4461"/>
                    </a:cubicBezTo>
                    <a:cubicBezTo>
                      <a:pt x="9266" y="4446"/>
                      <a:pt x="9323" y="4396"/>
                      <a:pt x="9359" y="4309"/>
                    </a:cubicBezTo>
                    <a:lnTo>
                      <a:pt x="9359" y="4302"/>
                    </a:lnTo>
                    <a:cubicBezTo>
                      <a:pt x="8769" y="3733"/>
                      <a:pt x="8985" y="2070"/>
                      <a:pt x="7962" y="911"/>
                    </a:cubicBezTo>
                    <a:cubicBezTo>
                      <a:pt x="7379" y="256"/>
                      <a:pt x="6815" y="0"/>
                      <a:pt x="6201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078;p33">
                <a:extLst>
                  <a:ext uri="{FF2B5EF4-FFF2-40B4-BE49-F238E27FC236}">
                    <a16:creationId xmlns:a16="http://schemas.microsoft.com/office/drawing/2014/main" id="{E320B76F-3F91-2F97-EE58-1FFADF1D9956}"/>
                  </a:ext>
                </a:extLst>
              </p:cNvPr>
              <p:cNvSpPr/>
              <p:nvPr/>
            </p:nvSpPr>
            <p:spPr>
              <a:xfrm flipH="1">
                <a:off x="6630230" y="1992056"/>
                <a:ext cx="1835664" cy="1957108"/>
              </a:xfrm>
              <a:custGeom>
                <a:avLst/>
                <a:gdLst/>
                <a:ahLst/>
                <a:cxnLst/>
                <a:rect l="l" t="t" r="r" b="b"/>
                <a:pathLst>
                  <a:path w="21252" h="22658" extrusionOk="0">
                    <a:moveTo>
                      <a:pt x="20938" y="1"/>
                    </a:moveTo>
                    <a:cubicBezTo>
                      <a:pt x="20686" y="1"/>
                      <a:pt x="20307" y="289"/>
                      <a:pt x="19910" y="630"/>
                    </a:cubicBezTo>
                    <a:cubicBezTo>
                      <a:pt x="19204" y="1227"/>
                      <a:pt x="15755" y="1407"/>
                      <a:pt x="13515" y="1465"/>
                    </a:cubicBezTo>
                    <a:cubicBezTo>
                      <a:pt x="12291" y="1494"/>
                      <a:pt x="10729" y="1818"/>
                      <a:pt x="9324" y="2660"/>
                    </a:cubicBezTo>
                    <a:cubicBezTo>
                      <a:pt x="8468" y="3186"/>
                      <a:pt x="7668" y="3899"/>
                      <a:pt x="7042" y="4871"/>
                    </a:cubicBezTo>
                    <a:cubicBezTo>
                      <a:pt x="6991" y="4936"/>
                      <a:pt x="6955" y="5008"/>
                      <a:pt x="6912" y="5080"/>
                    </a:cubicBezTo>
                    <a:cubicBezTo>
                      <a:pt x="6833" y="5209"/>
                      <a:pt x="6754" y="5346"/>
                      <a:pt x="6682" y="5490"/>
                    </a:cubicBezTo>
                    <a:cubicBezTo>
                      <a:pt x="6639" y="5570"/>
                      <a:pt x="6603" y="5642"/>
                      <a:pt x="6567" y="5728"/>
                    </a:cubicBezTo>
                    <a:cubicBezTo>
                      <a:pt x="6523" y="5814"/>
                      <a:pt x="6480" y="5908"/>
                      <a:pt x="6437" y="6002"/>
                    </a:cubicBezTo>
                    <a:cubicBezTo>
                      <a:pt x="6394" y="6110"/>
                      <a:pt x="6351" y="6218"/>
                      <a:pt x="6307" y="6326"/>
                    </a:cubicBezTo>
                    <a:cubicBezTo>
                      <a:pt x="6271" y="6419"/>
                      <a:pt x="6243" y="6506"/>
                      <a:pt x="6207" y="6599"/>
                    </a:cubicBezTo>
                    <a:cubicBezTo>
                      <a:pt x="4982" y="10012"/>
                      <a:pt x="5054" y="14671"/>
                      <a:pt x="5551" y="16918"/>
                    </a:cubicBezTo>
                    <a:cubicBezTo>
                      <a:pt x="6070" y="19294"/>
                      <a:pt x="6595" y="20021"/>
                      <a:pt x="5342" y="20598"/>
                    </a:cubicBezTo>
                    <a:cubicBezTo>
                      <a:pt x="5154" y="20684"/>
                      <a:pt x="4960" y="20722"/>
                      <a:pt x="4765" y="20722"/>
                    </a:cubicBezTo>
                    <a:cubicBezTo>
                      <a:pt x="3662" y="20722"/>
                      <a:pt x="2513" y="19519"/>
                      <a:pt x="2030" y="19165"/>
                    </a:cubicBezTo>
                    <a:cubicBezTo>
                      <a:pt x="1844" y="19030"/>
                      <a:pt x="1579" y="18949"/>
                      <a:pt x="1303" y="18949"/>
                    </a:cubicBezTo>
                    <a:cubicBezTo>
                      <a:pt x="724" y="18949"/>
                      <a:pt x="96" y="19304"/>
                      <a:pt x="43" y="20259"/>
                    </a:cubicBezTo>
                    <a:cubicBezTo>
                      <a:pt x="1" y="21005"/>
                      <a:pt x="152" y="21300"/>
                      <a:pt x="303" y="21300"/>
                    </a:cubicBezTo>
                    <a:cubicBezTo>
                      <a:pt x="436" y="21300"/>
                      <a:pt x="568" y="21071"/>
                      <a:pt x="568" y="20720"/>
                    </a:cubicBezTo>
                    <a:cubicBezTo>
                      <a:pt x="568" y="20086"/>
                      <a:pt x="790" y="19452"/>
                      <a:pt x="1208" y="19452"/>
                    </a:cubicBezTo>
                    <a:cubicBezTo>
                      <a:pt x="1284" y="19452"/>
                      <a:pt x="1366" y="19472"/>
                      <a:pt x="1454" y="19517"/>
                    </a:cubicBezTo>
                    <a:cubicBezTo>
                      <a:pt x="1720" y="19654"/>
                      <a:pt x="2225" y="20346"/>
                      <a:pt x="3031" y="21051"/>
                    </a:cubicBezTo>
                    <a:cubicBezTo>
                      <a:pt x="3038" y="21051"/>
                      <a:pt x="3045" y="21058"/>
                      <a:pt x="3053" y="21066"/>
                    </a:cubicBezTo>
                    <a:cubicBezTo>
                      <a:pt x="3060" y="21073"/>
                      <a:pt x="3074" y="21087"/>
                      <a:pt x="3096" y="21102"/>
                    </a:cubicBezTo>
                    <a:cubicBezTo>
                      <a:pt x="3110" y="21109"/>
                      <a:pt x="3117" y="21116"/>
                      <a:pt x="3125" y="21123"/>
                    </a:cubicBezTo>
                    <a:cubicBezTo>
                      <a:pt x="4045" y="21901"/>
                      <a:pt x="5326" y="22657"/>
                      <a:pt x="7044" y="22657"/>
                    </a:cubicBezTo>
                    <a:cubicBezTo>
                      <a:pt x="7060" y="22657"/>
                      <a:pt x="7076" y="22657"/>
                      <a:pt x="7092" y="22657"/>
                    </a:cubicBezTo>
                    <a:cubicBezTo>
                      <a:pt x="9440" y="22643"/>
                      <a:pt x="11888" y="21750"/>
                      <a:pt x="13551" y="19532"/>
                    </a:cubicBezTo>
                    <a:cubicBezTo>
                      <a:pt x="14279" y="18560"/>
                      <a:pt x="14855" y="17336"/>
                      <a:pt x="15207" y="15823"/>
                    </a:cubicBezTo>
                    <a:cubicBezTo>
                      <a:pt x="16331" y="10992"/>
                      <a:pt x="15784" y="5771"/>
                      <a:pt x="15784" y="5771"/>
                    </a:cubicBezTo>
                    <a:cubicBezTo>
                      <a:pt x="19528" y="4785"/>
                      <a:pt x="20810" y="2567"/>
                      <a:pt x="21141" y="1263"/>
                    </a:cubicBezTo>
                    <a:cubicBezTo>
                      <a:pt x="21206" y="1011"/>
                      <a:pt x="21235" y="795"/>
                      <a:pt x="21242" y="630"/>
                    </a:cubicBezTo>
                    <a:cubicBezTo>
                      <a:pt x="21251" y="174"/>
                      <a:pt x="21133" y="1"/>
                      <a:pt x="20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079;p33">
                <a:extLst>
                  <a:ext uri="{FF2B5EF4-FFF2-40B4-BE49-F238E27FC236}">
                    <a16:creationId xmlns:a16="http://schemas.microsoft.com/office/drawing/2014/main" id="{F119893F-80C2-0F40-6FF2-B63F83DB3D88}"/>
                  </a:ext>
                </a:extLst>
              </p:cNvPr>
              <p:cNvSpPr/>
              <p:nvPr/>
            </p:nvSpPr>
            <p:spPr>
              <a:xfrm flipH="1">
                <a:off x="6639822" y="2101148"/>
                <a:ext cx="1555632" cy="1848015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1395" extrusionOk="0">
                    <a:moveTo>
                      <a:pt x="18010" y="0"/>
                    </a:moveTo>
                    <a:cubicBezTo>
                      <a:pt x="17419" y="1354"/>
                      <a:pt x="14532" y="3507"/>
                      <a:pt x="11140" y="3579"/>
                    </a:cubicBezTo>
                    <a:cubicBezTo>
                      <a:pt x="11030" y="3581"/>
                      <a:pt x="10923" y="3582"/>
                      <a:pt x="10818" y="3582"/>
                    </a:cubicBezTo>
                    <a:cubicBezTo>
                      <a:pt x="9139" y="3582"/>
                      <a:pt x="8142" y="3328"/>
                      <a:pt x="7317" y="3328"/>
                    </a:cubicBezTo>
                    <a:cubicBezTo>
                      <a:pt x="6606" y="3328"/>
                      <a:pt x="6023" y="3517"/>
                      <a:pt x="5243" y="4220"/>
                    </a:cubicBezTo>
                    <a:cubicBezTo>
                      <a:pt x="3493" y="5790"/>
                      <a:pt x="4062" y="12206"/>
                      <a:pt x="4559" y="15209"/>
                    </a:cubicBezTo>
                    <a:cubicBezTo>
                      <a:pt x="4689" y="16001"/>
                      <a:pt x="4833" y="16692"/>
                      <a:pt x="4941" y="17297"/>
                    </a:cubicBezTo>
                    <a:cubicBezTo>
                      <a:pt x="5229" y="18975"/>
                      <a:pt x="5243" y="19997"/>
                      <a:pt x="3932" y="20746"/>
                    </a:cubicBezTo>
                    <a:cubicBezTo>
                      <a:pt x="3569" y="20954"/>
                      <a:pt x="3186" y="21036"/>
                      <a:pt x="2806" y="21036"/>
                    </a:cubicBezTo>
                    <a:cubicBezTo>
                      <a:pt x="1553" y="21036"/>
                      <a:pt x="338" y="20137"/>
                      <a:pt x="1" y="19860"/>
                    </a:cubicBezTo>
                    <a:lnTo>
                      <a:pt x="1" y="19860"/>
                    </a:lnTo>
                    <a:cubicBezTo>
                      <a:pt x="914" y="20638"/>
                      <a:pt x="2195" y="21394"/>
                      <a:pt x="3913" y="21394"/>
                    </a:cubicBezTo>
                    <a:cubicBezTo>
                      <a:pt x="3929" y="21394"/>
                      <a:pt x="3945" y="21394"/>
                      <a:pt x="3961" y="21394"/>
                    </a:cubicBezTo>
                    <a:cubicBezTo>
                      <a:pt x="6309" y="21380"/>
                      <a:pt x="8757" y="20487"/>
                      <a:pt x="10420" y="18269"/>
                    </a:cubicBezTo>
                    <a:cubicBezTo>
                      <a:pt x="11148" y="17297"/>
                      <a:pt x="11724" y="16073"/>
                      <a:pt x="12076" y="14560"/>
                    </a:cubicBezTo>
                    <a:cubicBezTo>
                      <a:pt x="13200" y="9729"/>
                      <a:pt x="12653" y="4508"/>
                      <a:pt x="12653" y="4508"/>
                    </a:cubicBezTo>
                    <a:cubicBezTo>
                      <a:pt x="16397" y="3522"/>
                      <a:pt x="17679" y="1304"/>
                      <a:pt x="18010" y="0"/>
                    </a:cubicBez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080;p33">
                <a:extLst>
                  <a:ext uri="{FF2B5EF4-FFF2-40B4-BE49-F238E27FC236}">
                    <a16:creationId xmlns:a16="http://schemas.microsoft.com/office/drawing/2014/main" id="{30A29F94-E6E3-29B7-C5EF-0619D2351F08}"/>
                  </a:ext>
                </a:extLst>
              </p:cNvPr>
              <p:cNvSpPr/>
              <p:nvPr/>
            </p:nvSpPr>
            <p:spPr>
              <a:xfrm flipH="1">
                <a:off x="7295326" y="2221813"/>
                <a:ext cx="1170568" cy="1727348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9998" extrusionOk="0">
                    <a:moveTo>
                      <a:pt x="9324" y="0"/>
                    </a:moveTo>
                    <a:lnTo>
                      <a:pt x="9324" y="0"/>
                    </a:lnTo>
                    <a:cubicBezTo>
                      <a:pt x="8468" y="526"/>
                      <a:pt x="7668" y="1239"/>
                      <a:pt x="7042" y="2211"/>
                    </a:cubicBezTo>
                    <a:cubicBezTo>
                      <a:pt x="6991" y="2276"/>
                      <a:pt x="6955" y="2348"/>
                      <a:pt x="6912" y="2420"/>
                    </a:cubicBezTo>
                    <a:cubicBezTo>
                      <a:pt x="6833" y="2549"/>
                      <a:pt x="6754" y="2686"/>
                      <a:pt x="6682" y="2830"/>
                    </a:cubicBezTo>
                    <a:cubicBezTo>
                      <a:pt x="6639" y="2910"/>
                      <a:pt x="6603" y="2982"/>
                      <a:pt x="6567" y="3068"/>
                    </a:cubicBezTo>
                    <a:cubicBezTo>
                      <a:pt x="6523" y="3154"/>
                      <a:pt x="6480" y="3248"/>
                      <a:pt x="6437" y="3342"/>
                    </a:cubicBezTo>
                    <a:cubicBezTo>
                      <a:pt x="6394" y="3450"/>
                      <a:pt x="6351" y="3558"/>
                      <a:pt x="6307" y="3666"/>
                    </a:cubicBezTo>
                    <a:cubicBezTo>
                      <a:pt x="6271" y="3759"/>
                      <a:pt x="6243" y="3846"/>
                      <a:pt x="6207" y="3939"/>
                    </a:cubicBezTo>
                    <a:cubicBezTo>
                      <a:pt x="4982" y="7352"/>
                      <a:pt x="5062" y="12011"/>
                      <a:pt x="5551" y="14258"/>
                    </a:cubicBezTo>
                    <a:cubicBezTo>
                      <a:pt x="6070" y="16634"/>
                      <a:pt x="6595" y="17361"/>
                      <a:pt x="5342" y="17938"/>
                    </a:cubicBezTo>
                    <a:cubicBezTo>
                      <a:pt x="5154" y="18024"/>
                      <a:pt x="4960" y="18062"/>
                      <a:pt x="4765" y="18062"/>
                    </a:cubicBezTo>
                    <a:cubicBezTo>
                      <a:pt x="3662" y="18062"/>
                      <a:pt x="2513" y="16859"/>
                      <a:pt x="2030" y="16505"/>
                    </a:cubicBezTo>
                    <a:cubicBezTo>
                      <a:pt x="1844" y="16370"/>
                      <a:pt x="1579" y="16289"/>
                      <a:pt x="1303" y="16289"/>
                    </a:cubicBezTo>
                    <a:cubicBezTo>
                      <a:pt x="724" y="16289"/>
                      <a:pt x="96" y="16644"/>
                      <a:pt x="43" y="17599"/>
                    </a:cubicBezTo>
                    <a:cubicBezTo>
                      <a:pt x="1" y="18345"/>
                      <a:pt x="152" y="18640"/>
                      <a:pt x="303" y="18640"/>
                    </a:cubicBezTo>
                    <a:cubicBezTo>
                      <a:pt x="436" y="18640"/>
                      <a:pt x="568" y="18411"/>
                      <a:pt x="568" y="18060"/>
                    </a:cubicBezTo>
                    <a:cubicBezTo>
                      <a:pt x="568" y="17426"/>
                      <a:pt x="790" y="16792"/>
                      <a:pt x="1208" y="16792"/>
                    </a:cubicBezTo>
                    <a:cubicBezTo>
                      <a:pt x="1284" y="16792"/>
                      <a:pt x="1366" y="16812"/>
                      <a:pt x="1454" y="16857"/>
                    </a:cubicBezTo>
                    <a:cubicBezTo>
                      <a:pt x="1720" y="16994"/>
                      <a:pt x="2225" y="17686"/>
                      <a:pt x="3031" y="18391"/>
                    </a:cubicBezTo>
                    <a:cubicBezTo>
                      <a:pt x="3038" y="18391"/>
                      <a:pt x="3045" y="18398"/>
                      <a:pt x="3053" y="18406"/>
                    </a:cubicBezTo>
                    <a:cubicBezTo>
                      <a:pt x="3060" y="18413"/>
                      <a:pt x="3081" y="18427"/>
                      <a:pt x="3096" y="18442"/>
                    </a:cubicBezTo>
                    <a:cubicBezTo>
                      <a:pt x="3110" y="18449"/>
                      <a:pt x="3117" y="18456"/>
                      <a:pt x="3132" y="18463"/>
                    </a:cubicBezTo>
                    <a:cubicBezTo>
                      <a:pt x="4045" y="19241"/>
                      <a:pt x="5326" y="19997"/>
                      <a:pt x="7044" y="19997"/>
                    </a:cubicBezTo>
                    <a:cubicBezTo>
                      <a:pt x="7060" y="19997"/>
                      <a:pt x="7076" y="19997"/>
                      <a:pt x="7092" y="19997"/>
                    </a:cubicBezTo>
                    <a:cubicBezTo>
                      <a:pt x="9440" y="19983"/>
                      <a:pt x="11888" y="19090"/>
                      <a:pt x="13551" y="16872"/>
                    </a:cubicBezTo>
                    <a:lnTo>
                      <a:pt x="13551" y="16872"/>
                    </a:lnTo>
                    <a:cubicBezTo>
                      <a:pt x="12576" y="17500"/>
                      <a:pt x="11674" y="17764"/>
                      <a:pt x="10889" y="17764"/>
                    </a:cubicBezTo>
                    <a:cubicBezTo>
                      <a:pt x="9521" y="17764"/>
                      <a:pt x="8506" y="16965"/>
                      <a:pt x="8072" y="15900"/>
                    </a:cubicBezTo>
                    <a:cubicBezTo>
                      <a:pt x="8007" y="15741"/>
                      <a:pt x="7949" y="15583"/>
                      <a:pt x="7913" y="15417"/>
                    </a:cubicBezTo>
                    <a:cubicBezTo>
                      <a:pt x="7395" y="13156"/>
                      <a:pt x="6034" y="9081"/>
                      <a:pt x="6768" y="5603"/>
                    </a:cubicBezTo>
                    <a:cubicBezTo>
                      <a:pt x="7279" y="3140"/>
                      <a:pt x="8604" y="1030"/>
                      <a:pt x="9324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081;p33">
                <a:extLst>
                  <a:ext uri="{FF2B5EF4-FFF2-40B4-BE49-F238E27FC236}">
                    <a16:creationId xmlns:a16="http://schemas.microsoft.com/office/drawing/2014/main" id="{A47CFB34-04A8-18F7-B584-D9C84E9BFEF2}"/>
                  </a:ext>
                </a:extLst>
              </p:cNvPr>
              <p:cNvSpPr/>
              <p:nvPr/>
            </p:nvSpPr>
            <p:spPr>
              <a:xfrm flipH="1">
                <a:off x="7154203" y="2947535"/>
                <a:ext cx="279167" cy="72322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8373" extrusionOk="0">
                    <a:moveTo>
                      <a:pt x="512" y="1"/>
                    </a:moveTo>
                    <a:cubicBezTo>
                      <a:pt x="0" y="1"/>
                      <a:pt x="107" y="6441"/>
                      <a:pt x="107" y="7656"/>
                    </a:cubicBezTo>
                    <a:cubicBezTo>
                      <a:pt x="107" y="8128"/>
                      <a:pt x="302" y="8372"/>
                      <a:pt x="587" y="8372"/>
                    </a:cubicBezTo>
                    <a:cubicBezTo>
                      <a:pt x="1045" y="8372"/>
                      <a:pt x="1734" y="7738"/>
                      <a:pt x="2209" y="6396"/>
                    </a:cubicBezTo>
                    <a:cubicBezTo>
                      <a:pt x="2987" y="4214"/>
                      <a:pt x="3232" y="707"/>
                      <a:pt x="2987" y="283"/>
                    </a:cubicBezTo>
                    <a:cubicBezTo>
                      <a:pt x="2896" y="128"/>
                      <a:pt x="2750" y="92"/>
                      <a:pt x="2521" y="92"/>
                    </a:cubicBezTo>
                    <a:cubicBezTo>
                      <a:pt x="2320" y="92"/>
                      <a:pt x="2055" y="120"/>
                      <a:pt x="1710" y="120"/>
                    </a:cubicBezTo>
                    <a:cubicBezTo>
                      <a:pt x="1389" y="120"/>
                      <a:pt x="998" y="96"/>
                      <a:pt x="524" y="2"/>
                    </a:cubicBezTo>
                    <a:cubicBezTo>
                      <a:pt x="520" y="1"/>
                      <a:pt x="516" y="1"/>
                      <a:pt x="512" y="1"/>
                    </a:cubicBezTo>
                    <a:close/>
                  </a:path>
                </a:pathLst>
              </a:custGeom>
              <a:solidFill>
                <a:schemeClr val="dk2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082;p33">
                <a:extLst>
                  <a:ext uri="{FF2B5EF4-FFF2-40B4-BE49-F238E27FC236}">
                    <a16:creationId xmlns:a16="http://schemas.microsoft.com/office/drawing/2014/main" id="{50E11CC0-D538-E143-4BBB-153B75F8E994}"/>
                  </a:ext>
                </a:extLst>
              </p:cNvPr>
              <p:cNvSpPr/>
              <p:nvPr/>
            </p:nvSpPr>
            <p:spPr>
              <a:xfrm flipH="1">
                <a:off x="7873786" y="2465650"/>
                <a:ext cx="608692" cy="563604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6525" extrusionOk="0">
                    <a:moveTo>
                      <a:pt x="7047" y="0"/>
                    </a:moveTo>
                    <a:cubicBezTo>
                      <a:pt x="7046" y="0"/>
                      <a:pt x="4101" y="915"/>
                      <a:pt x="2085" y="2988"/>
                    </a:cubicBezTo>
                    <a:cubicBezTo>
                      <a:pt x="1178" y="3925"/>
                      <a:pt x="631" y="4717"/>
                      <a:pt x="343" y="5293"/>
                    </a:cubicBezTo>
                    <a:cubicBezTo>
                      <a:pt x="1" y="5963"/>
                      <a:pt x="10" y="6347"/>
                      <a:pt x="196" y="6347"/>
                    </a:cubicBezTo>
                    <a:cubicBezTo>
                      <a:pt x="206" y="6347"/>
                      <a:pt x="217" y="6346"/>
                      <a:pt x="227" y="6344"/>
                    </a:cubicBezTo>
                    <a:cubicBezTo>
                      <a:pt x="474" y="6295"/>
                      <a:pt x="1775" y="5851"/>
                      <a:pt x="3167" y="5851"/>
                    </a:cubicBezTo>
                    <a:cubicBezTo>
                      <a:pt x="4010" y="5851"/>
                      <a:pt x="4887" y="6014"/>
                      <a:pt x="5585" y="6524"/>
                    </a:cubicBezTo>
                    <a:cubicBezTo>
                      <a:pt x="5585" y="6524"/>
                      <a:pt x="5786" y="6099"/>
                      <a:pt x="6967" y="403"/>
                    </a:cubicBezTo>
                    <a:cubicBezTo>
                      <a:pt x="6996" y="267"/>
                      <a:pt x="7018" y="137"/>
                      <a:pt x="70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083;p33">
                <a:extLst>
                  <a:ext uri="{FF2B5EF4-FFF2-40B4-BE49-F238E27FC236}">
                    <a16:creationId xmlns:a16="http://schemas.microsoft.com/office/drawing/2014/main" id="{A8D4A2E5-CE05-843C-CC4E-A91AFAB2B1A5}"/>
                  </a:ext>
                </a:extLst>
              </p:cNvPr>
              <p:cNvSpPr/>
              <p:nvPr/>
            </p:nvSpPr>
            <p:spPr>
              <a:xfrm flipH="1">
                <a:off x="7880609" y="2500459"/>
                <a:ext cx="601868" cy="528794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6122" extrusionOk="0">
                    <a:moveTo>
                      <a:pt x="6967" y="0"/>
                    </a:moveTo>
                    <a:cubicBezTo>
                      <a:pt x="5441" y="1549"/>
                      <a:pt x="5657" y="2679"/>
                      <a:pt x="4814" y="3406"/>
                    </a:cubicBezTo>
                    <a:cubicBezTo>
                      <a:pt x="3929" y="4177"/>
                      <a:pt x="2561" y="4033"/>
                      <a:pt x="1610" y="4710"/>
                    </a:cubicBezTo>
                    <a:cubicBezTo>
                      <a:pt x="1344" y="4899"/>
                      <a:pt x="1072" y="4967"/>
                      <a:pt x="820" y="4967"/>
                    </a:cubicBezTo>
                    <a:cubicBezTo>
                      <a:pt x="649" y="4967"/>
                      <a:pt x="488" y="4936"/>
                      <a:pt x="343" y="4890"/>
                    </a:cubicBezTo>
                    <a:cubicBezTo>
                      <a:pt x="1" y="5560"/>
                      <a:pt x="10" y="5944"/>
                      <a:pt x="196" y="5944"/>
                    </a:cubicBezTo>
                    <a:cubicBezTo>
                      <a:pt x="206" y="5944"/>
                      <a:pt x="217" y="5943"/>
                      <a:pt x="227" y="5941"/>
                    </a:cubicBezTo>
                    <a:cubicBezTo>
                      <a:pt x="474" y="5892"/>
                      <a:pt x="1775" y="5448"/>
                      <a:pt x="3167" y="5448"/>
                    </a:cubicBezTo>
                    <a:cubicBezTo>
                      <a:pt x="4010" y="5448"/>
                      <a:pt x="4887" y="5611"/>
                      <a:pt x="5585" y="6121"/>
                    </a:cubicBezTo>
                    <a:cubicBezTo>
                      <a:pt x="5585" y="6121"/>
                      <a:pt x="5786" y="5696"/>
                      <a:pt x="6967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084;p33">
                <a:extLst>
                  <a:ext uri="{FF2B5EF4-FFF2-40B4-BE49-F238E27FC236}">
                    <a16:creationId xmlns:a16="http://schemas.microsoft.com/office/drawing/2014/main" id="{0B2605E7-58E9-AAC9-F112-85AF44D50F83}"/>
                  </a:ext>
                </a:extLst>
              </p:cNvPr>
              <p:cNvSpPr/>
              <p:nvPr/>
            </p:nvSpPr>
            <p:spPr>
              <a:xfrm flipH="1">
                <a:off x="6815786" y="2916526"/>
                <a:ext cx="307412" cy="279081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231" extrusionOk="0">
                    <a:moveTo>
                      <a:pt x="210" y="1"/>
                    </a:moveTo>
                    <a:lnTo>
                      <a:pt x="102" y="1398"/>
                    </a:lnTo>
                    <a:lnTo>
                      <a:pt x="1" y="2715"/>
                    </a:lnTo>
                    <a:cubicBezTo>
                      <a:pt x="230" y="2683"/>
                      <a:pt x="454" y="2669"/>
                      <a:pt x="669" y="2669"/>
                    </a:cubicBezTo>
                    <a:cubicBezTo>
                      <a:pt x="2032" y="2669"/>
                      <a:pt x="3077" y="3231"/>
                      <a:pt x="3343" y="3231"/>
                    </a:cubicBezTo>
                    <a:cubicBezTo>
                      <a:pt x="3370" y="3231"/>
                      <a:pt x="3389" y="3225"/>
                      <a:pt x="3400" y="3212"/>
                    </a:cubicBezTo>
                    <a:cubicBezTo>
                      <a:pt x="3493" y="3097"/>
                      <a:pt x="3558" y="2903"/>
                      <a:pt x="3306" y="2427"/>
                    </a:cubicBezTo>
                    <a:cubicBezTo>
                      <a:pt x="3212" y="2240"/>
                      <a:pt x="3061" y="2010"/>
                      <a:pt x="2845" y="1722"/>
                    </a:cubicBezTo>
                    <a:cubicBezTo>
                      <a:pt x="2089" y="706"/>
                      <a:pt x="210" y="1"/>
                      <a:pt x="2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085;p33">
                <a:extLst>
                  <a:ext uri="{FF2B5EF4-FFF2-40B4-BE49-F238E27FC236}">
                    <a16:creationId xmlns:a16="http://schemas.microsoft.com/office/drawing/2014/main" id="{F3FDCEDE-2387-AE61-8A33-9D3F3EA8E870}"/>
                  </a:ext>
                </a:extLst>
              </p:cNvPr>
              <p:cNvSpPr/>
              <p:nvPr/>
            </p:nvSpPr>
            <p:spPr>
              <a:xfrm flipH="1">
                <a:off x="6815786" y="3037192"/>
                <a:ext cx="307412" cy="158414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1834" extrusionOk="0">
                    <a:moveTo>
                      <a:pt x="102" y="1"/>
                    </a:moveTo>
                    <a:lnTo>
                      <a:pt x="1" y="1318"/>
                    </a:lnTo>
                    <a:cubicBezTo>
                      <a:pt x="230" y="1286"/>
                      <a:pt x="454" y="1272"/>
                      <a:pt x="669" y="1272"/>
                    </a:cubicBezTo>
                    <a:cubicBezTo>
                      <a:pt x="2032" y="1272"/>
                      <a:pt x="3077" y="1834"/>
                      <a:pt x="3343" y="1834"/>
                    </a:cubicBezTo>
                    <a:cubicBezTo>
                      <a:pt x="3370" y="1834"/>
                      <a:pt x="3389" y="1828"/>
                      <a:pt x="3400" y="1815"/>
                    </a:cubicBezTo>
                    <a:cubicBezTo>
                      <a:pt x="3493" y="1700"/>
                      <a:pt x="3558" y="1506"/>
                      <a:pt x="3306" y="1030"/>
                    </a:cubicBezTo>
                    <a:cubicBezTo>
                      <a:pt x="3258" y="1038"/>
                      <a:pt x="3208" y="1042"/>
                      <a:pt x="3156" y="1042"/>
                    </a:cubicBezTo>
                    <a:cubicBezTo>
                      <a:pt x="2809" y="1042"/>
                      <a:pt x="2356" y="878"/>
                      <a:pt x="1592" y="584"/>
                    </a:cubicBezTo>
                    <a:cubicBezTo>
                      <a:pt x="1059" y="375"/>
                      <a:pt x="555" y="166"/>
                      <a:pt x="102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086;p33">
                <a:extLst>
                  <a:ext uri="{FF2B5EF4-FFF2-40B4-BE49-F238E27FC236}">
                    <a16:creationId xmlns:a16="http://schemas.microsoft.com/office/drawing/2014/main" id="{E56E6580-90C1-3AAA-8A69-B8C766AF1393}"/>
                  </a:ext>
                </a:extLst>
              </p:cNvPr>
              <p:cNvSpPr/>
              <p:nvPr/>
            </p:nvSpPr>
            <p:spPr>
              <a:xfrm flipH="1">
                <a:off x="6805857" y="2173875"/>
                <a:ext cx="20644" cy="206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16" y="1"/>
                    </a:moveTo>
                    <a:cubicBezTo>
                      <a:pt x="51" y="1"/>
                      <a:pt x="1" y="59"/>
                      <a:pt x="1" y="123"/>
                    </a:cubicBezTo>
                    <a:cubicBezTo>
                      <a:pt x="1" y="188"/>
                      <a:pt x="51" y="239"/>
                      <a:pt x="116" y="239"/>
                    </a:cubicBezTo>
                    <a:cubicBezTo>
                      <a:pt x="181" y="239"/>
                      <a:pt x="238" y="188"/>
                      <a:pt x="238" y="123"/>
                    </a:cubicBezTo>
                    <a:cubicBezTo>
                      <a:pt x="238" y="59"/>
                      <a:pt x="181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87;p33">
                <a:extLst>
                  <a:ext uri="{FF2B5EF4-FFF2-40B4-BE49-F238E27FC236}">
                    <a16:creationId xmlns:a16="http://schemas.microsoft.com/office/drawing/2014/main" id="{744205DB-9DFC-CE36-410C-5DBFC469AF44}"/>
                  </a:ext>
                </a:extLst>
              </p:cNvPr>
              <p:cNvSpPr/>
              <p:nvPr/>
            </p:nvSpPr>
            <p:spPr>
              <a:xfrm flipH="1">
                <a:off x="7732570" y="2412788"/>
                <a:ext cx="136301" cy="107106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240" extrusionOk="0">
                    <a:moveTo>
                      <a:pt x="130" y="0"/>
                    </a:moveTo>
                    <a:cubicBezTo>
                      <a:pt x="79" y="65"/>
                      <a:pt x="43" y="137"/>
                      <a:pt x="0" y="209"/>
                    </a:cubicBezTo>
                    <a:cubicBezTo>
                      <a:pt x="611" y="1179"/>
                      <a:pt x="1360" y="1240"/>
                      <a:pt x="1538" y="1240"/>
                    </a:cubicBezTo>
                    <a:cubicBezTo>
                      <a:pt x="1563" y="1240"/>
                      <a:pt x="1577" y="1239"/>
                      <a:pt x="1577" y="1239"/>
                    </a:cubicBezTo>
                    <a:cubicBezTo>
                      <a:pt x="727" y="886"/>
                      <a:pt x="310" y="324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088;p33">
                <a:extLst>
                  <a:ext uri="{FF2B5EF4-FFF2-40B4-BE49-F238E27FC236}">
                    <a16:creationId xmlns:a16="http://schemas.microsoft.com/office/drawing/2014/main" id="{5D4F03EF-391F-0049-A1FB-BE5079C1323B}"/>
                  </a:ext>
                </a:extLst>
              </p:cNvPr>
              <p:cNvSpPr/>
              <p:nvPr/>
            </p:nvSpPr>
            <p:spPr>
              <a:xfrm flipH="1">
                <a:off x="7761246" y="2466254"/>
                <a:ext cx="137511" cy="11151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291" extrusionOk="0">
                    <a:moveTo>
                      <a:pt x="116" y="0"/>
                    </a:moveTo>
                    <a:cubicBezTo>
                      <a:pt x="73" y="80"/>
                      <a:pt x="37" y="152"/>
                      <a:pt x="1" y="238"/>
                    </a:cubicBezTo>
                    <a:cubicBezTo>
                      <a:pt x="613" y="1230"/>
                      <a:pt x="1375" y="1290"/>
                      <a:pt x="1553" y="1290"/>
                    </a:cubicBezTo>
                    <a:cubicBezTo>
                      <a:pt x="1578" y="1290"/>
                      <a:pt x="1592" y="1289"/>
                      <a:pt x="1592" y="1289"/>
                    </a:cubicBezTo>
                    <a:cubicBezTo>
                      <a:pt x="692" y="915"/>
                      <a:pt x="281" y="31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89;p33">
                <a:extLst>
                  <a:ext uri="{FF2B5EF4-FFF2-40B4-BE49-F238E27FC236}">
                    <a16:creationId xmlns:a16="http://schemas.microsoft.com/office/drawing/2014/main" id="{ABDB3FB9-BE8D-31C1-15DD-6FDF75958D9B}"/>
                  </a:ext>
                </a:extLst>
              </p:cNvPr>
              <p:cNvSpPr/>
              <p:nvPr/>
            </p:nvSpPr>
            <p:spPr>
              <a:xfrm flipH="1">
                <a:off x="7791650" y="2538377"/>
                <a:ext cx="138202" cy="115917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42" extrusionOk="0">
                    <a:moveTo>
                      <a:pt x="101" y="1"/>
                    </a:moveTo>
                    <a:cubicBezTo>
                      <a:pt x="65" y="94"/>
                      <a:pt x="37" y="181"/>
                      <a:pt x="1" y="274"/>
                    </a:cubicBezTo>
                    <a:cubicBezTo>
                      <a:pt x="614" y="1280"/>
                      <a:pt x="1383" y="1341"/>
                      <a:pt x="1561" y="1341"/>
                    </a:cubicBezTo>
                    <a:cubicBezTo>
                      <a:pt x="1586" y="1341"/>
                      <a:pt x="1599" y="1340"/>
                      <a:pt x="1599" y="1340"/>
                    </a:cubicBezTo>
                    <a:cubicBezTo>
                      <a:pt x="656" y="944"/>
                      <a:pt x="245" y="296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1090;p33">
                <a:extLst>
                  <a:ext uri="{FF2B5EF4-FFF2-40B4-BE49-F238E27FC236}">
                    <a16:creationId xmlns:a16="http://schemas.microsoft.com/office/drawing/2014/main" id="{36C406C6-8DD1-F0F6-0CDC-67800CFB9881}"/>
                  </a:ext>
                </a:extLst>
              </p:cNvPr>
              <p:cNvSpPr/>
              <p:nvPr/>
            </p:nvSpPr>
            <p:spPr>
              <a:xfrm flipH="1">
                <a:off x="7571483" y="2251699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1" y="0"/>
                    </a:moveTo>
                    <a:cubicBezTo>
                      <a:pt x="101" y="0"/>
                      <a:pt x="0" y="166"/>
                      <a:pt x="0" y="374"/>
                    </a:cubicBezTo>
                    <a:cubicBezTo>
                      <a:pt x="0" y="583"/>
                      <a:pt x="101" y="756"/>
                      <a:pt x="231" y="756"/>
                    </a:cubicBezTo>
                    <a:cubicBezTo>
                      <a:pt x="360" y="756"/>
                      <a:pt x="468" y="583"/>
                      <a:pt x="468" y="374"/>
                    </a:cubicBezTo>
                    <a:cubicBezTo>
                      <a:pt x="468" y="166"/>
                      <a:pt x="360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91;p33">
                <a:extLst>
                  <a:ext uri="{FF2B5EF4-FFF2-40B4-BE49-F238E27FC236}">
                    <a16:creationId xmlns:a16="http://schemas.microsoft.com/office/drawing/2014/main" id="{FF487625-F9B2-4FE6-727D-ADF3A57DEAAD}"/>
                  </a:ext>
                </a:extLst>
              </p:cNvPr>
              <p:cNvSpPr/>
              <p:nvPr/>
            </p:nvSpPr>
            <p:spPr>
              <a:xfrm flipH="1">
                <a:off x="7119311" y="2209375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0" y="0"/>
                    </a:moveTo>
                    <a:cubicBezTo>
                      <a:pt x="101" y="0"/>
                      <a:pt x="0" y="166"/>
                      <a:pt x="0" y="375"/>
                    </a:cubicBezTo>
                    <a:cubicBezTo>
                      <a:pt x="0" y="584"/>
                      <a:pt x="101" y="756"/>
                      <a:pt x="230" y="756"/>
                    </a:cubicBezTo>
                    <a:cubicBezTo>
                      <a:pt x="360" y="756"/>
                      <a:pt x="468" y="584"/>
                      <a:pt x="468" y="375"/>
                    </a:cubicBezTo>
                    <a:cubicBezTo>
                      <a:pt x="468" y="166"/>
                      <a:pt x="36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1092;p33">
                <a:extLst>
                  <a:ext uri="{FF2B5EF4-FFF2-40B4-BE49-F238E27FC236}">
                    <a16:creationId xmlns:a16="http://schemas.microsoft.com/office/drawing/2014/main" id="{5CD9DE8E-FEDF-5369-44FC-BA1EBAA6A733}"/>
                  </a:ext>
                </a:extLst>
              </p:cNvPr>
              <p:cNvSpPr/>
              <p:nvPr/>
            </p:nvSpPr>
            <p:spPr>
              <a:xfrm flipH="1">
                <a:off x="7527602" y="2189596"/>
                <a:ext cx="1566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722" extrusionOk="0">
                    <a:moveTo>
                      <a:pt x="1431" y="1"/>
                    </a:moveTo>
                    <a:cubicBezTo>
                      <a:pt x="1290" y="1"/>
                      <a:pt x="1122" y="22"/>
                      <a:pt x="966" y="64"/>
                    </a:cubicBezTo>
                    <a:cubicBezTo>
                      <a:pt x="555" y="165"/>
                      <a:pt x="1" y="661"/>
                      <a:pt x="210" y="719"/>
                    </a:cubicBezTo>
                    <a:cubicBezTo>
                      <a:pt x="218" y="721"/>
                      <a:pt x="227" y="722"/>
                      <a:pt x="235" y="722"/>
                    </a:cubicBezTo>
                    <a:cubicBezTo>
                      <a:pt x="397" y="722"/>
                      <a:pt x="604" y="419"/>
                      <a:pt x="966" y="323"/>
                    </a:cubicBezTo>
                    <a:cubicBezTo>
                      <a:pt x="1304" y="229"/>
                      <a:pt x="1643" y="352"/>
                      <a:pt x="1751" y="165"/>
                    </a:cubicBezTo>
                    <a:cubicBezTo>
                      <a:pt x="1812" y="54"/>
                      <a:pt x="1655" y="1"/>
                      <a:pt x="1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93;p33">
                <a:extLst>
                  <a:ext uri="{FF2B5EF4-FFF2-40B4-BE49-F238E27FC236}">
                    <a16:creationId xmlns:a16="http://schemas.microsoft.com/office/drawing/2014/main" id="{3E8F9CF9-5631-FAE2-FA0E-6A0E6C2C450C}"/>
                  </a:ext>
                </a:extLst>
              </p:cNvPr>
              <p:cNvSpPr/>
              <p:nvPr/>
            </p:nvSpPr>
            <p:spPr>
              <a:xfrm flipH="1">
                <a:off x="7052887" y="2129738"/>
                <a:ext cx="167310" cy="54762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34" extrusionOk="0">
                    <a:moveTo>
                      <a:pt x="868" y="1"/>
                    </a:moveTo>
                    <a:cubicBezTo>
                      <a:pt x="865" y="1"/>
                      <a:pt x="861" y="1"/>
                      <a:pt x="857" y="1"/>
                    </a:cubicBezTo>
                    <a:cubicBezTo>
                      <a:pt x="440" y="1"/>
                      <a:pt x="1" y="166"/>
                      <a:pt x="130" y="325"/>
                    </a:cubicBezTo>
                    <a:cubicBezTo>
                      <a:pt x="167" y="369"/>
                      <a:pt x="209" y="386"/>
                      <a:pt x="257" y="386"/>
                    </a:cubicBezTo>
                    <a:cubicBezTo>
                      <a:pt x="390" y="386"/>
                      <a:pt x="575" y="265"/>
                      <a:pt x="865" y="260"/>
                    </a:cubicBezTo>
                    <a:cubicBezTo>
                      <a:pt x="868" y="260"/>
                      <a:pt x="871" y="260"/>
                      <a:pt x="874" y="260"/>
                    </a:cubicBezTo>
                    <a:cubicBezTo>
                      <a:pt x="1239" y="260"/>
                      <a:pt x="1535" y="634"/>
                      <a:pt x="1707" y="634"/>
                    </a:cubicBezTo>
                    <a:cubicBezTo>
                      <a:pt x="1720" y="634"/>
                      <a:pt x="1732" y="632"/>
                      <a:pt x="1743" y="627"/>
                    </a:cubicBezTo>
                    <a:cubicBezTo>
                      <a:pt x="1936" y="541"/>
                      <a:pt x="1419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1094;p33">
                <a:extLst>
                  <a:ext uri="{FF2B5EF4-FFF2-40B4-BE49-F238E27FC236}">
                    <a16:creationId xmlns:a16="http://schemas.microsoft.com/office/drawing/2014/main" id="{9B754FF6-C653-5A26-8A19-0E6B6980A350}"/>
                  </a:ext>
                </a:extLst>
              </p:cNvPr>
              <p:cNvSpPr/>
              <p:nvPr/>
            </p:nvSpPr>
            <p:spPr>
              <a:xfrm flipH="1">
                <a:off x="7129324" y="2465650"/>
                <a:ext cx="474032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911" y="4436"/>
                      <a:pt x="4120" y="4407"/>
                      <a:pt x="4314" y="4371"/>
                    </a:cubicBezTo>
                    <a:cubicBezTo>
                      <a:pt x="4609" y="4313"/>
                      <a:pt x="4869" y="4234"/>
                      <a:pt x="5070" y="4155"/>
                    </a:cubicBezTo>
                    <a:cubicBezTo>
                      <a:pt x="5221" y="4097"/>
                      <a:pt x="5344" y="4033"/>
                      <a:pt x="5416" y="3982"/>
                    </a:cubicBezTo>
                    <a:cubicBezTo>
                      <a:pt x="5452" y="3961"/>
                      <a:pt x="5474" y="3939"/>
                      <a:pt x="5488" y="3917"/>
                    </a:cubicBezTo>
                    <a:cubicBezTo>
                      <a:pt x="5488" y="3917"/>
                      <a:pt x="5279" y="3910"/>
                      <a:pt x="5005" y="3831"/>
                    </a:cubicBezTo>
                    <a:cubicBezTo>
                      <a:pt x="4833" y="3788"/>
                      <a:pt x="4624" y="3716"/>
                      <a:pt x="4429" y="3608"/>
                    </a:cubicBezTo>
                    <a:cubicBezTo>
                      <a:pt x="3832" y="3276"/>
                      <a:pt x="3248" y="2607"/>
                      <a:pt x="3472" y="1231"/>
                    </a:cubicBezTo>
                    <a:cubicBezTo>
                      <a:pt x="3479" y="1188"/>
                      <a:pt x="3486" y="1138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95;p33">
                <a:extLst>
                  <a:ext uri="{FF2B5EF4-FFF2-40B4-BE49-F238E27FC236}">
                    <a16:creationId xmlns:a16="http://schemas.microsoft.com/office/drawing/2014/main" id="{AC78A19D-A91D-E21C-AA61-BF67CFBC38FC}"/>
                  </a:ext>
                </a:extLst>
              </p:cNvPr>
              <p:cNvSpPr/>
              <p:nvPr/>
            </p:nvSpPr>
            <p:spPr>
              <a:xfrm flipH="1">
                <a:off x="7283505" y="2465650"/>
                <a:ext cx="319850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601" y="3989"/>
                      <a:pt x="3335" y="3060"/>
                      <a:pt x="2752" y="2700"/>
                    </a:cubicBezTo>
                    <a:cubicBezTo>
                      <a:pt x="1967" y="2211"/>
                      <a:pt x="1729" y="1721"/>
                      <a:pt x="1967" y="1354"/>
                    </a:cubicBezTo>
                    <a:cubicBezTo>
                      <a:pt x="2104" y="1131"/>
                      <a:pt x="2845" y="1145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chemeClr val="dk1">
                  <a:alpha val="5019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1096;p33">
                <a:extLst>
                  <a:ext uri="{FF2B5EF4-FFF2-40B4-BE49-F238E27FC236}">
                    <a16:creationId xmlns:a16="http://schemas.microsoft.com/office/drawing/2014/main" id="{FEB599B8-FEC7-64D9-CEF8-DDEE1C2BB173}"/>
                  </a:ext>
                </a:extLst>
              </p:cNvPr>
              <p:cNvSpPr/>
              <p:nvPr/>
            </p:nvSpPr>
            <p:spPr>
              <a:xfrm flipH="1">
                <a:off x="7477593" y="2644705"/>
                <a:ext cx="51048" cy="14874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22" extrusionOk="0">
                    <a:moveTo>
                      <a:pt x="467" y="1"/>
                    </a:moveTo>
                    <a:cubicBezTo>
                      <a:pt x="415" y="1"/>
                      <a:pt x="158" y="630"/>
                      <a:pt x="0" y="1031"/>
                    </a:cubicBezTo>
                    <a:cubicBezTo>
                      <a:pt x="144" y="1254"/>
                      <a:pt x="317" y="1470"/>
                      <a:pt x="518" y="1657"/>
                    </a:cubicBezTo>
                    <a:cubicBezTo>
                      <a:pt x="547" y="1679"/>
                      <a:pt x="569" y="1700"/>
                      <a:pt x="590" y="1722"/>
                    </a:cubicBezTo>
                    <a:cubicBezTo>
                      <a:pt x="576" y="1175"/>
                      <a:pt x="526" y="8"/>
                      <a:pt x="468" y="1"/>
                    </a:cubicBezTo>
                    <a:cubicBezTo>
                      <a:pt x="468" y="1"/>
                      <a:pt x="467" y="1"/>
                      <a:pt x="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097;p33">
                <a:extLst>
                  <a:ext uri="{FF2B5EF4-FFF2-40B4-BE49-F238E27FC236}">
                    <a16:creationId xmlns:a16="http://schemas.microsoft.com/office/drawing/2014/main" id="{B7F0FC67-F9CB-3176-7F22-4E64B1931B8C}"/>
                  </a:ext>
                </a:extLst>
              </p:cNvPr>
              <p:cNvSpPr/>
              <p:nvPr/>
            </p:nvSpPr>
            <p:spPr>
              <a:xfrm flipH="1">
                <a:off x="7317108" y="2677700"/>
                <a:ext cx="73506" cy="172407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996" extrusionOk="0">
                    <a:moveTo>
                      <a:pt x="463" y="0"/>
                    </a:moveTo>
                    <a:cubicBezTo>
                      <a:pt x="462" y="0"/>
                      <a:pt x="462" y="0"/>
                      <a:pt x="461" y="1"/>
                    </a:cubicBezTo>
                    <a:cubicBezTo>
                      <a:pt x="397" y="22"/>
                      <a:pt x="101" y="1390"/>
                      <a:pt x="1" y="1873"/>
                    </a:cubicBezTo>
                    <a:cubicBezTo>
                      <a:pt x="281" y="1952"/>
                      <a:pt x="569" y="1988"/>
                      <a:pt x="850" y="1995"/>
                    </a:cubicBezTo>
                    <a:cubicBezTo>
                      <a:pt x="807" y="1716"/>
                      <a:pt x="537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098;p33">
                <a:extLst>
                  <a:ext uri="{FF2B5EF4-FFF2-40B4-BE49-F238E27FC236}">
                    <a16:creationId xmlns:a16="http://schemas.microsoft.com/office/drawing/2014/main" id="{A132A505-7514-FF7C-BF10-437DC06C6BF8}"/>
                  </a:ext>
                </a:extLst>
              </p:cNvPr>
              <p:cNvSpPr/>
              <p:nvPr/>
            </p:nvSpPr>
            <p:spPr>
              <a:xfrm flipH="1">
                <a:off x="7165348" y="2690743"/>
                <a:ext cx="65387" cy="152454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765" extrusionOk="0">
                    <a:moveTo>
                      <a:pt x="340" y="1"/>
                    </a:moveTo>
                    <a:cubicBezTo>
                      <a:pt x="340" y="1"/>
                      <a:pt x="339" y="1"/>
                      <a:pt x="339" y="1"/>
                    </a:cubicBezTo>
                    <a:cubicBezTo>
                      <a:pt x="281" y="15"/>
                      <a:pt x="187" y="512"/>
                      <a:pt x="115" y="1002"/>
                    </a:cubicBezTo>
                    <a:cubicBezTo>
                      <a:pt x="65" y="1290"/>
                      <a:pt x="22" y="1585"/>
                      <a:pt x="0" y="1765"/>
                    </a:cubicBezTo>
                    <a:cubicBezTo>
                      <a:pt x="295" y="1707"/>
                      <a:pt x="555" y="1628"/>
                      <a:pt x="756" y="1549"/>
                    </a:cubicBezTo>
                    <a:cubicBezTo>
                      <a:pt x="735" y="1455"/>
                      <a:pt x="713" y="1347"/>
                      <a:pt x="691" y="1225"/>
                    </a:cubicBezTo>
                    <a:cubicBezTo>
                      <a:pt x="570" y="690"/>
                      <a:pt x="400" y="1"/>
                      <a:pt x="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099;p33">
                <a:extLst>
                  <a:ext uri="{FF2B5EF4-FFF2-40B4-BE49-F238E27FC236}">
                    <a16:creationId xmlns:a16="http://schemas.microsoft.com/office/drawing/2014/main" id="{70A8362B-B497-D8E1-2474-ED91E5F27BFA}"/>
                  </a:ext>
                </a:extLst>
              </p:cNvPr>
              <p:cNvSpPr/>
              <p:nvPr/>
            </p:nvSpPr>
            <p:spPr>
              <a:xfrm flipH="1">
                <a:off x="7480098" y="2494844"/>
                <a:ext cx="71001" cy="1288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492" extrusionOk="0">
                    <a:moveTo>
                      <a:pt x="1" y="1"/>
                    </a:moveTo>
                    <a:cubicBezTo>
                      <a:pt x="73" y="411"/>
                      <a:pt x="282" y="1491"/>
                      <a:pt x="390" y="1491"/>
                    </a:cubicBezTo>
                    <a:cubicBezTo>
                      <a:pt x="498" y="1491"/>
                      <a:pt x="728" y="641"/>
                      <a:pt x="822" y="296"/>
                    </a:cubicBezTo>
                    <a:cubicBezTo>
                      <a:pt x="541" y="238"/>
                      <a:pt x="260" y="14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100;p33">
                <a:extLst>
                  <a:ext uri="{FF2B5EF4-FFF2-40B4-BE49-F238E27FC236}">
                    <a16:creationId xmlns:a16="http://schemas.microsoft.com/office/drawing/2014/main" id="{97FDD3C7-2777-09F9-7930-CEEF933CD9C8}"/>
                  </a:ext>
                </a:extLst>
              </p:cNvPr>
              <p:cNvSpPr/>
              <p:nvPr/>
            </p:nvSpPr>
            <p:spPr>
              <a:xfrm flipH="1">
                <a:off x="7338875" y="2526544"/>
                <a:ext cx="67287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053" extrusionOk="0">
                    <a:moveTo>
                      <a:pt x="778" y="1"/>
                    </a:moveTo>
                    <a:lnTo>
                      <a:pt x="778" y="1"/>
                    </a:lnTo>
                    <a:cubicBezTo>
                      <a:pt x="600" y="19"/>
                      <a:pt x="389" y="31"/>
                      <a:pt x="155" y="31"/>
                    </a:cubicBezTo>
                    <a:cubicBezTo>
                      <a:pt x="104" y="31"/>
                      <a:pt x="53" y="31"/>
                      <a:pt x="1" y="30"/>
                    </a:cubicBezTo>
                    <a:lnTo>
                      <a:pt x="1" y="30"/>
                    </a:lnTo>
                    <a:cubicBezTo>
                      <a:pt x="73" y="361"/>
                      <a:pt x="231" y="1038"/>
                      <a:pt x="332" y="1052"/>
                    </a:cubicBezTo>
                    <a:cubicBezTo>
                      <a:pt x="333" y="1052"/>
                      <a:pt x="334" y="1052"/>
                      <a:pt x="335" y="1052"/>
                    </a:cubicBezTo>
                    <a:cubicBezTo>
                      <a:pt x="437" y="1052"/>
                      <a:pt x="678" y="322"/>
                      <a:pt x="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101;p33">
                <a:extLst>
                  <a:ext uri="{FF2B5EF4-FFF2-40B4-BE49-F238E27FC236}">
                    <a16:creationId xmlns:a16="http://schemas.microsoft.com/office/drawing/2014/main" id="{E9022D66-0AFC-9794-A787-77B4698C0727}"/>
                  </a:ext>
                </a:extLst>
              </p:cNvPr>
              <p:cNvSpPr/>
              <p:nvPr/>
            </p:nvSpPr>
            <p:spPr>
              <a:xfrm flipH="1">
                <a:off x="7213286" y="2511601"/>
                <a:ext cx="56058" cy="8724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010" extrusionOk="0">
                    <a:moveTo>
                      <a:pt x="649" y="1"/>
                    </a:moveTo>
                    <a:lnTo>
                      <a:pt x="649" y="1"/>
                    </a:lnTo>
                    <a:cubicBezTo>
                      <a:pt x="418" y="37"/>
                      <a:pt x="195" y="66"/>
                      <a:pt x="1" y="80"/>
                    </a:cubicBezTo>
                    <a:cubicBezTo>
                      <a:pt x="100" y="378"/>
                      <a:pt x="331" y="1010"/>
                      <a:pt x="414" y="1010"/>
                    </a:cubicBezTo>
                    <a:cubicBezTo>
                      <a:pt x="416" y="1010"/>
                      <a:pt x="417" y="1009"/>
                      <a:pt x="418" y="1009"/>
                    </a:cubicBezTo>
                    <a:cubicBezTo>
                      <a:pt x="498" y="987"/>
                      <a:pt x="598" y="332"/>
                      <a:pt x="6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102;p33">
                <a:extLst>
                  <a:ext uri="{FF2B5EF4-FFF2-40B4-BE49-F238E27FC236}">
                    <a16:creationId xmlns:a16="http://schemas.microsoft.com/office/drawing/2014/main" id="{FA3EC88F-EBDA-D4FD-3531-B8B91347FF6D}"/>
                  </a:ext>
                </a:extLst>
              </p:cNvPr>
              <p:cNvSpPr/>
              <p:nvPr/>
            </p:nvSpPr>
            <p:spPr>
              <a:xfrm flipH="1">
                <a:off x="7071459" y="2481197"/>
                <a:ext cx="62277" cy="11773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363" extrusionOk="0">
                    <a:moveTo>
                      <a:pt x="721" y="0"/>
                    </a:moveTo>
                    <a:cubicBezTo>
                      <a:pt x="620" y="29"/>
                      <a:pt x="497" y="65"/>
                      <a:pt x="361" y="108"/>
                    </a:cubicBezTo>
                    <a:cubicBezTo>
                      <a:pt x="224" y="144"/>
                      <a:pt x="101" y="173"/>
                      <a:pt x="0" y="195"/>
                    </a:cubicBezTo>
                    <a:cubicBezTo>
                      <a:pt x="134" y="568"/>
                      <a:pt x="427" y="1362"/>
                      <a:pt x="514" y="1362"/>
                    </a:cubicBezTo>
                    <a:cubicBezTo>
                      <a:pt x="515" y="1362"/>
                      <a:pt x="517" y="1362"/>
                      <a:pt x="519" y="1361"/>
                    </a:cubicBezTo>
                    <a:cubicBezTo>
                      <a:pt x="605" y="1311"/>
                      <a:pt x="699" y="267"/>
                      <a:pt x="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103;p33">
                <a:extLst>
                  <a:ext uri="{FF2B5EF4-FFF2-40B4-BE49-F238E27FC236}">
                    <a16:creationId xmlns:a16="http://schemas.microsoft.com/office/drawing/2014/main" id="{087503AF-5E2E-19FF-CE12-AE71EE5910CE}"/>
                  </a:ext>
                </a:extLst>
              </p:cNvPr>
              <p:cNvSpPr/>
              <p:nvPr/>
            </p:nvSpPr>
            <p:spPr>
              <a:xfrm flipH="1">
                <a:off x="6937146" y="2430150"/>
                <a:ext cx="5847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348" extrusionOk="0">
                    <a:moveTo>
                      <a:pt x="677" y="1"/>
                    </a:moveTo>
                    <a:lnTo>
                      <a:pt x="677" y="1"/>
                    </a:lnTo>
                    <a:cubicBezTo>
                      <a:pt x="461" y="101"/>
                      <a:pt x="238" y="202"/>
                      <a:pt x="0" y="296"/>
                    </a:cubicBezTo>
                    <a:cubicBezTo>
                      <a:pt x="128" y="615"/>
                      <a:pt x="438" y="1348"/>
                      <a:pt x="508" y="1348"/>
                    </a:cubicBezTo>
                    <a:cubicBezTo>
                      <a:pt x="509" y="1348"/>
                      <a:pt x="510" y="1348"/>
                      <a:pt x="511" y="1347"/>
                    </a:cubicBezTo>
                    <a:cubicBezTo>
                      <a:pt x="569" y="1333"/>
                      <a:pt x="648" y="404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104;p33">
                <a:extLst>
                  <a:ext uri="{FF2B5EF4-FFF2-40B4-BE49-F238E27FC236}">
                    <a16:creationId xmlns:a16="http://schemas.microsoft.com/office/drawing/2014/main" id="{8F32D4AD-806C-D6C1-7E0E-AAB111536055}"/>
                  </a:ext>
                </a:extLst>
              </p:cNvPr>
              <p:cNvSpPr/>
              <p:nvPr/>
            </p:nvSpPr>
            <p:spPr>
              <a:xfrm flipH="1">
                <a:off x="6811471" y="2356126"/>
                <a:ext cx="58563" cy="12040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94" extrusionOk="0">
                    <a:moveTo>
                      <a:pt x="605" y="1"/>
                    </a:moveTo>
                    <a:lnTo>
                      <a:pt x="605" y="1"/>
                    </a:lnTo>
                    <a:cubicBezTo>
                      <a:pt x="418" y="152"/>
                      <a:pt x="224" y="289"/>
                      <a:pt x="1" y="426"/>
                    </a:cubicBezTo>
                    <a:cubicBezTo>
                      <a:pt x="160" y="745"/>
                      <a:pt x="494" y="1393"/>
                      <a:pt x="589" y="1393"/>
                    </a:cubicBezTo>
                    <a:cubicBezTo>
                      <a:pt x="592" y="1393"/>
                      <a:pt x="595" y="1392"/>
                      <a:pt x="598" y="1391"/>
                    </a:cubicBezTo>
                    <a:cubicBezTo>
                      <a:pt x="677" y="1333"/>
                      <a:pt x="627" y="375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105;p33">
                <a:extLst>
                  <a:ext uri="{FF2B5EF4-FFF2-40B4-BE49-F238E27FC236}">
                    <a16:creationId xmlns:a16="http://schemas.microsoft.com/office/drawing/2014/main" id="{41394D8F-CE0A-E8F5-B630-B5492FF8694C}"/>
                  </a:ext>
                </a:extLst>
              </p:cNvPr>
              <p:cNvSpPr/>
              <p:nvPr/>
            </p:nvSpPr>
            <p:spPr>
              <a:xfrm flipH="1">
                <a:off x="6705748" y="2241075"/>
                <a:ext cx="4733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27" extrusionOk="0">
                    <a:moveTo>
                      <a:pt x="548" y="1"/>
                    </a:moveTo>
                    <a:cubicBezTo>
                      <a:pt x="389" y="217"/>
                      <a:pt x="209" y="447"/>
                      <a:pt x="0" y="670"/>
                    </a:cubicBezTo>
                    <a:cubicBezTo>
                      <a:pt x="121" y="933"/>
                      <a:pt x="361" y="1427"/>
                      <a:pt x="436" y="1427"/>
                    </a:cubicBezTo>
                    <a:cubicBezTo>
                      <a:pt x="438" y="1427"/>
                      <a:pt x="439" y="1427"/>
                      <a:pt x="440" y="1426"/>
                    </a:cubicBezTo>
                    <a:cubicBezTo>
                      <a:pt x="519" y="1405"/>
                      <a:pt x="540" y="46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106;p33">
                <a:extLst>
                  <a:ext uri="{FF2B5EF4-FFF2-40B4-BE49-F238E27FC236}">
                    <a16:creationId xmlns:a16="http://schemas.microsoft.com/office/drawing/2014/main" id="{0AF3BDF1-C0B2-A763-F67D-840CCC1ED96E}"/>
                  </a:ext>
                </a:extLst>
              </p:cNvPr>
              <p:cNvSpPr/>
              <p:nvPr/>
            </p:nvSpPr>
            <p:spPr>
              <a:xfrm flipH="1">
                <a:off x="7740687" y="2897956"/>
                <a:ext cx="259733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2380" y="4277"/>
                      <a:pt x="1998" y="3672"/>
                      <a:pt x="1898" y="2592"/>
                    </a:cubicBezTo>
                    <a:cubicBezTo>
                      <a:pt x="1797" y="1425"/>
                      <a:pt x="3007" y="57"/>
                      <a:pt x="2848" y="36"/>
                    </a:cubicBezTo>
                    <a:cubicBezTo>
                      <a:pt x="2762" y="21"/>
                      <a:pt x="2683" y="14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1107;p33">
                <a:extLst>
                  <a:ext uri="{FF2B5EF4-FFF2-40B4-BE49-F238E27FC236}">
                    <a16:creationId xmlns:a16="http://schemas.microsoft.com/office/drawing/2014/main" id="{FBBD09F3-2E39-5525-DB00-2D5DDE2E5001}"/>
                  </a:ext>
                </a:extLst>
              </p:cNvPr>
              <p:cNvSpPr/>
              <p:nvPr/>
            </p:nvSpPr>
            <p:spPr>
              <a:xfrm flipH="1">
                <a:off x="7776102" y="2897956"/>
                <a:ext cx="224319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1790" y="4046"/>
                      <a:pt x="947" y="3391"/>
                      <a:pt x="1098" y="2088"/>
                    </a:cubicBezTo>
                    <a:cubicBezTo>
                      <a:pt x="1214" y="1044"/>
                      <a:pt x="1970" y="489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1108;p33">
                <a:extLst>
                  <a:ext uri="{FF2B5EF4-FFF2-40B4-BE49-F238E27FC236}">
                    <a16:creationId xmlns:a16="http://schemas.microsoft.com/office/drawing/2014/main" id="{2E364FDF-F70A-F658-5055-8CE3F189B54F}"/>
                  </a:ext>
                </a:extLst>
              </p:cNvPr>
              <p:cNvSpPr/>
              <p:nvPr/>
            </p:nvSpPr>
            <p:spPr>
              <a:xfrm flipH="1">
                <a:off x="7291625" y="1889011"/>
                <a:ext cx="237016" cy="20099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2327" extrusionOk="0">
                    <a:moveTo>
                      <a:pt x="2448" y="455"/>
                    </a:moveTo>
                    <a:cubicBezTo>
                      <a:pt x="2275" y="303"/>
                      <a:pt x="2052" y="217"/>
                      <a:pt x="1829" y="167"/>
                    </a:cubicBezTo>
                    <a:cubicBezTo>
                      <a:pt x="1591" y="109"/>
                      <a:pt x="1282" y="1"/>
                      <a:pt x="1037" y="66"/>
                    </a:cubicBezTo>
                    <a:cubicBezTo>
                      <a:pt x="691" y="152"/>
                      <a:pt x="43" y="440"/>
                      <a:pt x="22" y="865"/>
                    </a:cubicBezTo>
                    <a:cubicBezTo>
                      <a:pt x="0" y="1441"/>
                      <a:pt x="814" y="1276"/>
                      <a:pt x="1145" y="1218"/>
                    </a:cubicBezTo>
                    <a:cubicBezTo>
                      <a:pt x="1159" y="1268"/>
                      <a:pt x="1102" y="1348"/>
                      <a:pt x="1095" y="1412"/>
                    </a:cubicBezTo>
                    <a:cubicBezTo>
                      <a:pt x="1073" y="1542"/>
                      <a:pt x="1066" y="1679"/>
                      <a:pt x="1044" y="1816"/>
                    </a:cubicBezTo>
                    <a:cubicBezTo>
                      <a:pt x="1015" y="2003"/>
                      <a:pt x="958" y="2154"/>
                      <a:pt x="893" y="2327"/>
                    </a:cubicBezTo>
                    <a:cubicBezTo>
                      <a:pt x="1080" y="2298"/>
                      <a:pt x="1267" y="2284"/>
                      <a:pt x="1455" y="2226"/>
                    </a:cubicBezTo>
                    <a:cubicBezTo>
                      <a:pt x="1476" y="2017"/>
                      <a:pt x="1397" y="1808"/>
                      <a:pt x="1447" y="1600"/>
                    </a:cubicBezTo>
                    <a:cubicBezTo>
                      <a:pt x="1555" y="1751"/>
                      <a:pt x="1411" y="2046"/>
                      <a:pt x="1527" y="2190"/>
                    </a:cubicBezTo>
                    <a:cubicBezTo>
                      <a:pt x="1750" y="2154"/>
                      <a:pt x="1966" y="2111"/>
                      <a:pt x="2182" y="2075"/>
                    </a:cubicBezTo>
                    <a:cubicBezTo>
                      <a:pt x="2074" y="1888"/>
                      <a:pt x="1966" y="1708"/>
                      <a:pt x="1851" y="1528"/>
                    </a:cubicBezTo>
                    <a:cubicBezTo>
                      <a:pt x="1923" y="1484"/>
                      <a:pt x="2167" y="1974"/>
                      <a:pt x="2232" y="2053"/>
                    </a:cubicBezTo>
                    <a:cubicBezTo>
                      <a:pt x="2304" y="2132"/>
                      <a:pt x="2657" y="2010"/>
                      <a:pt x="2736" y="1981"/>
                    </a:cubicBezTo>
                    <a:cubicBezTo>
                      <a:pt x="2455" y="1672"/>
                      <a:pt x="2167" y="1376"/>
                      <a:pt x="1865" y="1096"/>
                    </a:cubicBezTo>
                    <a:cubicBezTo>
                      <a:pt x="2067" y="1081"/>
                      <a:pt x="2275" y="1103"/>
                      <a:pt x="2463" y="1009"/>
                    </a:cubicBezTo>
                    <a:cubicBezTo>
                      <a:pt x="2744" y="879"/>
                      <a:pt x="2628" y="613"/>
                      <a:pt x="2448" y="455"/>
                    </a:cubicBezTo>
                    <a:close/>
                    <a:moveTo>
                      <a:pt x="1087" y="735"/>
                    </a:moveTo>
                    <a:cubicBezTo>
                      <a:pt x="1051" y="1060"/>
                      <a:pt x="540" y="1088"/>
                      <a:pt x="547" y="764"/>
                    </a:cubicBezTo>
                    <a:cubicBezTo>
                      <a:pt x="547" y="793"/>
                      <a:pt x="547" y="822"/>
                      <a:pt x="547" y="764"/>
                    </a:cubicBezTo>
                    <a:cubicBezTo>
                      <a:pt x="547" y="699"/>
                      <a:pt x="547" y="728"/>
                      <a:pt x="547" y="764"/>
                    </a:cubicBezTo>
                    <a:cubicBezTo>
                      <a:pt x="562" y="440"/>
                      <a:pt x="1131" y="383"/>
                      <a:pt x="1087" y="735"/>
                    </a:cubicBezTo>
                    <a:close/>
                    <a:moveTo>
                      <a:pt x="1735" y="1355"/>
                    </a:moveTo>
                    <a:cubicBezTo>
                      <a:pt x="1649" y="1304"/>
                      <a:pt x="1563" y="1261"/>
                      <a:pt x="1476" y="1211"/>
                    </a:cubicBezTo>
                    <a:cubicBezTo>
                      <a:pt x="1447" y="1254"/>
                      <a:pt x="1404" y="1355"/>
                      <a:pt x="1332" y="1340"/>
                    </a:cubicBezTo>
                    <a:cubicBezTo>
                      <a:pt x="1347" y="1218"/>
                      <a:pt x="1347" y="1096"/>
                      <a:pt x="1397" y="973"/>
                    </a:cubicBezTo>
                    <a:cubicBezTo>
                      <a:pt x="1541" y="1016"/>
                      <a:pt x="1728" y="1196"/>
                      <a:pt x="1735" y="1355"/>
                    </a:cubicBezTo>
                    <a:close/>
                    <a:moveTo>
                      <a:pt x="1836" y="894"/>
                    </a:moveTo>
                    <a:cubicBezTo>
                      <a:pt x="1807" y="887"/>
                      <a:pt x="1793" y="887"/>
                      <a:pt x="1793" y="887"/>
                    </a:cubicBezTo>
                    <a:cubicBezTo>
                      <a:pt x="1663" y="858"/>
                      <a:pt x="1534" y="786"/>
                      <a:pt x="1505" y="649"/>
                    </a:cubicBezTo>
                    <a:cubicBezTo>
                      <a:pt x="1483" y="527"/>
                      <a:pt x="1663" y="289"/>
                      <a:pt x="1800" y="318"/>
                    </a:cubicBezTo>
                    <a:cubicBezTo>
                      <a:pt x="1879" y="325"/>
                      <a:pt x="2095" y="541"/>
                      <a:pt x="2110" y="627"/>
                    </a:cubicBezTo>
                    <a:cubicBezTo>
                      <a:pt x="2153" y="822"/>
                      <a:pt x="1987" y="865"/>
                      <a:pt x="1836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72" name="Picture 671">
            <a:extLst>
              <a:ext uri="{FF2B5EF4-FFF2-40B4-BE49-F238E27FC236}">
                <a16:creationId xmlns:a16="http://schemas.microsoft.com/office/drawing/2014/main" id="{21874D2A-F607-D559-C805-BC69E6F7A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306" y="1621085"/>
            <a:ext cx="6608637" cy="16155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43;p3">
            <a:extLst>
              <a:ext uri="{FF2B5EF4-FFF2-40B4-BE49-F238E27FC236}">
                <a16:creationId xmlns:a16="http://schemas.microsoft.com/office/drawing/2014/main" id="{734E8D5A-220C-31C9-9972-E7C67BA430A1}"/>
              </a:ext>
            </a:extLst>
          </p:cNvPr>
          <p:cNvSpPr/>
          <p:nvPr/>
        </p:nvSpPr>
        <p:spPr>
          <a:xfrm>
            <a:off x="18705" y="742951"/>
            <a:ext cx="12192000" cy="5440213"/>
          </a:xfrm>
          <a:custGeom>
            <a:avLst/>
            <a:gdLst/>
            <a:ahLst/>
            <a:cxnLst/>
            <a:rect l="l" t="t" r="r" b="b"/>
            <a:pathLst>
              <a:path w="285750" h="115015" extrusionOk="0">
                <a:moveTo>
                  <a:pt x="0" y="0"/>
                </a:moveTo>
                <a:lnTo>
                  <a:pt x="0" y="57507"/>
                </a:lnTo>
                <a:lnTo>
                  <a:pt x="0" y="115014"/>
                </a:lnTo>
                <a:lnTo>
                  <a:pt x="171307" y="115014"/>
                </a:lnTo>
                <a:cubicBezTo>
                  <a:pt x="172986" y="115014"/>
                  <a:pt x="174486" y="114038"/>
                  <a:pt x="175272" y="112550"/>
                </a:cubicBezTo>
                <a:lnTo>
                  <a:pt x="180118" y="102858"/>
                </a:lnTo>
                <a:lnTo>
                  <a:pt x="184952" y="112550"/>
                </a:lnTo>
                <a:cubicBezTo>
                  <a:pt x="185749" y="114038"/>
                  <a:pt x="187238" y="115014"/>
                  <a:pt x="188916" y="115014"/>
                </a:cubicBezTo>
                <a:lnTo>
                  <a:pt x="285750" y="115014"/>
                </a:lnTo>
                <a:lnTo>
                  <a:pt x="285750" y="57507"/>
                </a:lnTo>
                <a:lnTo>
                  <a:pt x="285750" y="0"/>
                </a:lnTo>
                <a:lnTo>
                  <a:pt x="114443" y="0"/>
                </a:lnTo>
                <a:cubicBezTo>
                  <a:pt x="112764" y="0"/>
                  <a:pt x="111264" y="976"/>
                  <a:pt x="110478" y="2465"/>
                </a:cubicBezTo>
                <a:lnTo>
                  <a:pt x="105632" y="12144"/>
                </a:lnTo>
                <a:lnTo>
                  <a:pt x="100798" y="2465"/>
                </a:lnTo>
                <a:cubicBezTo>
                  <a:pt x="100001" y="976"/>
                  <a:pt x="98512" y="0"/>
                  <a:pt x="968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0" name="Google Shape;44;p3">
            <a:extLst>
              <a:ext uri="{FF2B5EF4-FFF2-40B4-BE49-F238E27FC236}">
                <a16:creationId xmlns:a16="http://schemas.microsoft.com/office/drawing/2014/main" id="{A4556BAC-1DC6-8BB4-6248-A4F6275D06DD}"/>
              </a:ext>
            </a:extLst>
          </p:cNvPr>
          <p:cNvSpPr/>
          <p:nvPr/>
        </p:nvSpPr>
        <p:spPr>
          <a:xfrm>
            <a:off x="18706" y="332499"/>
            <a:ext cx="205269" cy="821461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0" y="0"/>
                </a:moveTo>
                <a:lnTo>
                  <a:pt x="0" y="19252"/>
                </a:lnTo>
                <a:cubicBezTo>
                  <a:pt x="2655" y="19241"/>
                  <a:pt x="4810" y="17097"/>
                  <a:pt x="4810" y="14442"/>
                </a:cubicBezTo>
                <a:lnTo>
                  <a:pt x="4810" y="4822"/>
                </a:lnTo>
                <a:cubicBezTo>
                  <a:pt x="4810" y="2155"/>
                  <a:pt x="2655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1" name="Google Shape;45;p3">
            <a:extLst>
              <a:ext uri="{FF2B5EF4-FFF2-40B4-BE49-F238E27FC236}">
                <a16:creationId xmlns:a16="http://schemas.microsoft.com/office/drawing/2014/main" id="{D82708D2-AADA-86DB-76A7-201FA2CE8917}"/>
              </a:ext>
            </a:extLst>
          </p:cNvPr>
          <p:cNvSpPr/>
          <p:nvPr/>
        </p:nvSpPr>
        <p:spPr>
          <a:xfrm>
            <a:off x="18706" y="5772617"/>
            <a:ext cx="205269" cy="820992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0" y="1"/>
                </a:moveTo>
                <a:lnTo>
                  <a:pt x="0" y="19241"/>
                </a:lnTo>
                <a:cubicBezTo>
                  <a:pt x="2655" y="19241"/>
                  <a:pt x="4810" y="17098"/>
                  <a:pt x="4810" y="14431"/>
                </a:cubicBezTo>
                <a:lnTo>
                  <a:pt x="4810" y="4811"/>
                </a:lnTo>
                <a:cubicBezTo>
                  <a:pt x="4810" y="2156"/>
                  <a:pt x="2655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2" name="Google Shape;46;p3">
            <a:extLst>
              <a:ext uri="{FF2B5EF4-FFF2-40B4-BE49-F238E27FC236}">
                <a16:creationId xmlns:a16="http://schemas.microsoft.com/office/drawing/2014/main" id="{9484013A-F3B9-895F-9321-8E347ABEAC55}"/>
              </a:ext>
            </a:extLst>
          </p:cNvPr>
          <p:cNvSpPr/>
          <p:nvPr/>
        </p:nvSpPr>
        <p:spPr>
          <a:xfrm>
            <a:off x="18705" y="742951"/>
            <a:ext cx="410496" cy="5440213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0" y="0"/>
                </a:moveTo>
                <a:lnTo>
                  <a:pt x="0" y="127504"/>
                </a:lnTo>
                <a:cubicBezTo>
                  <a:pt x="5286" y="127504"/>
                  <a:pt x="9620" y="123182"/>
                  <a:pt x="9620" y="117884"/>
                </a:cubicBezTo>
                <a:lnTo>
                  <a:pt x="9620" y="72485"/>
                </a:lnTo>
                <a:lnTo>
                  <a:pt x="9620" y="63758"/>
                </a:lnTo>
                <a:lnTo>
                  <a:pt x="9620" y="55031"/>
                </a:lnTo>
                <a:lnTo>
                  <a:pt x="9620" y="9621"/>
                </a:lnTo>
                <a:cubicBezTo>
                  <a:pt x="9620" y="4334"/>
                  <a:pt x="5286" y="12"/>
                  <a:pt x="0" y="0"/>
                </a:cubicBezTo>
                <a:close/>
              </a:path>
            </a:pathLst>
          </a:custGeom>
          <a:solidFill>
            <a:srgbClr val="9062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3" name="Google Shape;47;p3">
            <a:extLst>
              <a:ext uri="{FF2B5EF4-FFF2-40B4-BE49-F238E27FC236}">
                <a16:creationId xmlns:a16="http://schemas.microsoft.com/office/drawing/2014/main" id="{11F5E7BF-F62C-03F6-3657-473960EDFD29}"/>
              </a:ext>
            </a:extLst>
          </p:cNvPr>
          <p:cNvSpPr/>
          <p:nvPr/>
        </p:nvSpPr>
        <p:spPr>
          <a:xfrm>
            <a:off x="12005436" y="332499"/>
            <a:ext cx="205269" cy="821461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4811" y="0"/>
                </a:moveTo>
                <a:cubicBezTo>
                  <a:pt x="2156" y="0"/>
                  <a:pt x="1" y="2155"/>
                  <a:pt x="1" y="4822"/>
                </a:cubicBezTo>
                <a:lnTo>
                  <a:pt x="1" y="14442"/>
                </a:lnTo>
                <a:cubicBezTo>
                  <a:pt x="1" y="17097"/>
                  <a:pt x="2156" y="19241"/>
                  <a:pt x="4811" y="19252"/>
                </a:cubicBezTo>
                <a:lnTo>
                  <a:pt x="48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4" name="Google Shape;48;p3">
            <a:extLst>
              <a:ext uri="{FF2B5EF4-FFF2-40B4-BE49-F238E27FC236}">
                <a16:creationId xmlns:a16="http://schemas.microsoft.com/office/drawing/2014/main" id="{594E751B-2E20-E3A4-0E66-E3594CD8FB66}"/>
              </a:ext>
            </a:extLst>
          </p:cNvPr>
          <p:cNvSpPr/>
          <p:nvPr/>
        </p:nvSpPr>
        <p:spPr>
          <a:xfrm>
            <a:off x="12005436" y="5772617"/>
            <a:ext cx="205269" cy="820992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4811" y="1"/>
                </a:moveTo>
                <a:cubicBezTo>
                  <a:pt x="2156" y="1"/>
                  <a:pt x="1" y="2156"/>
                  <a:pt x="1" y="4811"/>
                </a:cubicBezTo>
                <a:lnTo>
                  <a:pt x="1" y="14431"/>
                </a:lnTo>
                <a:cubicBezTo>
                  <a:pt x="1" y="17098"/>
                  <a:pt x="2156" y="19241"/>
                  <a:pt x="4811" y="19241"/>
                </a:cubicBezTo>
                <a:lnTo>
                  <a:pt x="48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5" name="Google Shape;49;p3">
            <a:extLst>
              <a:ext uri="{FF2B5EF4-FFF2-40B4-BE49-F238E27FC236}">
                <a16:creationId xmlns:a16="http://schemas.microsoft.com/office/drawing/2014/main" id="{0F9FC84F-347F-691F-FE35-85A74BBA5BE1}"/>
              </a:ext>
            </a:extLst>
          </p:cNvPr>
          <p:cNvSpPr/>
          <p:nvPr/>
        </p:nvSpPr>
        <p:spPr>
          <a:xfrm>
            <a:off x="11800209" y="742951"/>
            <a:ext cx="410496" cy="5440213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9621" y="0"/>
                </a:moveTo>
                <a:cubicBezTo>
                  <a:pt x="4335" y="12"/>
                  <a:pt x="1" y="4334"/>
                  <a:pt x="1" y="9621"/>
                </a:cubicBezTo>
                <a:lnTo>
                  <a:pt x="1" y="55031"/>
                </a:lnTo>
                <a:lnTo>
                  <a:pt x="1" y="63758"/>
                </a:lnTo>
                <a:lnTo>
                  <a:pt x="1" y="72485"/>
                </a:lnTo>
                <a:lnTo>
                  <a:pt x="1" y="117884"/>
                </a:lnTo>
                <a:cubicBezTo>
                  <a:pt x="1" y="123182"/>
                  <a:pt x="4335" y="127504"/>
                  <a:pt x="9621" y="127504"/>
                </a:cubicBezTo>
                <a:lnTo>
                  <a:pt x="9621" y="0"/>
                </a:lnTo>
                <a:close/>
              </a:path>
            </a:pathLst>
          </a:custGeom>
          <a:solidFill>
            <a:srgbClr val="9062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2" name="Google Shape;53;p3">
            <a:extLst>
              <a:ext uri="{FF2B5EF4-FFF2-40B4-BE49-F238E27FC236}">
                <a16:creationId xmlns:a16="http://schemas.microsoft.com/office/drawing/2014/main" id="{B4B7EB8D-D399-BE30-6770-E7F3D0D7FBFB}"/>
              </a:ext>
            </a:extLst>
          </p:cNvPr>
          <p:cNvGrpSpPr/>
          <p:nvPr/>
        </p:nvGrpSpPr>
        <p:grpSpPr>
          <a:xfrm rot="15549138" flipH="1">
            <a:off x="1944507" y="1485492"/>
            <a:ext cx="2444061" cy="4864275"/>
            <a:chOff x="6193536" y="54698"/>
            <a:chExt cx="2289440" cy="5052152"/>
          </a:xfrm>
          <a:solidFill>
            <a:schemeClr val="tx1">
              <a:lumMod val="50000"/>
            </a:schemeClr>
          </a:solidFill>
        </p:grpSpPr>
        <p:sp>
          <p:nvSpPr>
            <p:cNvPr id="63" name="Google Shape;54;p3">
              <a:extLst>
                <a:ext uri="{FF2B5EF4-FFF2-40B4-BE49-F238E27FC236}">
                  <a16:creationId xmlns:a16="http://schemas.microsoft.com/office/drawing/2014/main" id="{D4A017F0-790A-0560-3ACD-C2C2F1D1DB57}"/>
                </a:ext>
              </a:extLst>
            </p:cNvPr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55;p3">
              <a:extLst>
                <a:ext uri="{FF2B5EF4-FFF2-40B4-BE49-F238E27FC236}">
                  <a16:creationId xmlns:a16="http://schemas.microsoft.com/office/drawing/2014/main" id="{77351167-AEB5-4D9F-F0F5-B9C5941B568D}"/>
                </a:ext>
              </a:extLst>
            </p:cNvPr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56;p3">
              <a:extLst>
                <a:ext uri="{FF2B5EF4-FFF2-40B4-BE49-F238E27FC236}">
                  <a16:creationId xmlns:a16="http://schemas.microsoft.com/office/drawing/2014/main" id="{575BBD4F-81CE-75A1-DD91-3A0E63708640}"/>
                </a:ext>
              </a:extLst>
            </p:cNvPr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57;p3">
              <a:extLst>
                <a:ext uri="{FF2B5EF4-FFF2-40B4-BE49-F238E27FC236}">
                  <a16:creationId xmlns:a16="http://schemas.microsoft.com/office/drawing/2014/main" id="{5AD0B99A-B222-D7B0-8715-FFFD276BB108}"/>
                </a:ext>
              </a:extLst>
            </p:cNvPr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58;p3">
              <a:extLst>
                <a:ext uri="{FF2B5EF4-FFF2-40B4-BE49-F238E27FC236}">
                  <a16:creationId xmlns:a16="http://schemas.microsoft.com/office/drawing/2014/main" id="{3D754E31-464D-C1DD-2009-0411B280AE0F}"/>
                </a:ext>
              </a:extLst>
            </p:cNvPr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59;p3">
              <a:extLst>
                <a:ext uri="{FF2B5EF4-FFF2-40B4-BE49-F238E27FC236}">
                  <a16:creationId xmlns:a16="http://schemas.microsoft.com/office/drawing/2014/main" id="{31CC8086-88DF-7ED3-BA9D-DFFA9DEE6362}"/>
                </a:ext>
              </a:extLst>
            </p:cNvPr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60;p3">
              <a:extLst>
                <a:ext uri="{FF2B5EF4-FFF2-40B4-BE49-F238E27FC236}">
                  <a16:creationId xmlns:a16="http://schemas.microsoft.com/office/drawing/2014/main" id="{7616E9CB-F50D-B8A4-F9B4-CAF818DA7FA7}"/>
                </a:ext>
              </a:extLst>
            </p:cNvPr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61;p3">
              <a:extLst>
                <a:ext uri="{FF2B5EF4-FFF2-40B4-BE49-F238E27FC236}">
                  <a16:creationId xmlns:a16="http://schemas.microsoft.com/office/drawing/2014/main" id="{FCBA5C4A-FF47-870A-5427-7EB9E9B518A5}"/>
                </a:ext>
              </a:extLst>
            </p:cNvPr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62;p3">
              <a:extLst>
                <a:ext uri="{FF2B5EF4-FFF2-40B4-BE49-F238E27FC236}">
                  <a16:creationId xmlns:a16="http://schemas.microsoft.com/office/drawing/2014/main" id="{765F14CE-80EE-FFA4-8629-4A7A70F2AA7B}"/>
                </a:ext>
              </a:extLst>
            </p:cNvPr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63;p3">
              <a:extLst>
                <a:ext uri="{FF2B5EF4-FFF2-40B4-BE49-F238E27FC236}">
                  <a16:creationId xmlns:a16="http://schemas.microsoft.com/office/drawing/2014/main" id="{EFF6FA5E-2CA3-A7D4-41F8-0780EC003C85}"/>
                </a:ext>
              </a:extLst>
            </p:cNvPr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64;p3">
              <a:extLst>
                <a:ext uri="{FF2B5EF4-FFF2-40B4-BE49-F238E27FC236}">
                  <a16:creationId xmlns:a16="http://schemas.microsoft.com/office/drawing/2014/main" id="{AB519AEE-6C75-D63E-FC67-51EDBE70095C}"/>
                </a:ext>
              </a:extLst>
            </p:cNvPr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65;p3">
              <a:extLst>
                <a:ext uri="{FF2B5EF4-FFF2-40B4-BE49-F238E27FC236}">
                  <a16:creationId xmlns:a16="http://schemas.microsoft.com/office/drawing/2014/main" id="{A93B7CFF-4E96-2F10-A0EF-4CEAF4D2A606}"/>
                </a:ext>
              </a:extLst>
            </p:cNvPr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66;p3">
              <a:extLst>
                <a:ext uri="{FF2B5EF4-FFF2-40B4-BE49-F238E27FC236}">
                  <a16:creationId xmlns:a16="http://schemas.microsoft.com/office/drawing/2014/main" id="{B93717E1-C1DE-A89C-9EAA-8F1045DB6315}"/>
                </a:ext>
              </a:extLst>
            </p:cNvPr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67;p3">
              <a:extLst>
                <a:ext uri="{FF2B5EF4-FFF2-40B4-BE49-F238E27FC236}">
                  <a16:creationId xmlns:a16="http://schemas.microsoft.com/office/drawing/2014/main" id="{D94EA6A0-96BF-24E8-4B66-FA40C43E63D3}"/>
                </a:ext>
              </a:extLst>
            </p:cNvPr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68;p3">
              <a:extLst>
                <a:ext uri="{FF2B5EF4-FFF2-40B4-BE49-F238E27FC236}">
                  <a16:creationId xmlns:a16="http://schemas.microsoft.com/office/drawing/2014/main" id="{526D84A1-23C7-ACFB-72E9-A9C468BDD34E}"/>
                </a:ext>
              </a:extLst>
            </p:cNvPr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69;p3">
              <a:extLst>
                <a:ext uri="{FF2B5EF4-FFF2-40B4-BE49-F238E27FC236}">
                  <a16:creationId xmlns:a16="http://schemas.microsoft.com/office/drawing/2014/main" id="{44867815-0DCB-3F91-2198-00E0AB5C8C34}"/>
                </a:ext>
              </a:extLst>
            </p:cNvPr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70;p3">
              <a:extLst>
                <a:ext uri="{FF2B5EF4-FFF2-40B4-BE49-F238E27FC236}">
                  <a16:creationId xmlns:a16="http://schemas.microsoft.com/office/drawing/2014/main" id="{94B1C5D6-0A31-3993-54EC-98E359BA3B03}"/>
                </a:ext>
              </a:extLst>
            </p:cNvPr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71;p3">
              <a:extLst>
                <a:ext uri="{FF2B5EF4-FFF2-40B4-BE49-F238E27FC236}">
                  <a16:creationId xmlns:a16="http://schemas.microsoft.com/office/drawing/2014/main" id="{757B9CD5-0F00-707D-AE72-3E78565A2FE6}"/>
                </a:ext>
              </a:extLst>
            </p:cNvPr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72;p3">
              <a:extLst>
                <a:ext uri="{FF2B5EF4-FFF2-40B4-BE49-F238E27FC236}">
                  <a16:creationId xmlns:a16="http://schemas.microsoft.com/office/drawing/2014/main" id="{6C56F946-97A8-378F-D55B-CE2BF11DC962}"/>
                </a:ext>
              </a:extLst>
            </p:cNvPr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73;p3">
              <a:extLst>
                <a:ext uri="{FF2B5EF4-FFF2-40B4-BE49-F238E27FC236}">
                  <a16:creationId xmlns:a16="http://schemas.microsoft.com/office/drawing/2014/main" id="{1ED35D74-BA57-0FD9-A561-76D6B6C83D13}"/>
                </a:ext>
              </a:extLst>
            </p:cNvPr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35" name="Google Shape;74;p3">
            <a:extLst>
              <a:ext uri="{FF2B5EF4-FFF2-40B4-BE49-F238E27FC236}">
                <a16:creationId xmlns:a16="http://schemas.microsoft.com/office/drawing/2014/main" id="{69D22BE3-B97B-2F09-2D4E-6FF28D5C464E}"/>
              </a:ext>
            </a:extLst>
          </p:cNvPr>
          <p:cNvGrpSpPr/>
          <p:nvPr/>
        </p:nvGrpSpPr>
        <p:grpSpPr>
          <a:xfrm rot="6664516" flipV="1">
            <a:off x="1456729" y="5472158"/>
            <a:ext cx="2989935" cy="2841269"/>
            <a:chOff x="160768" y="36650"/>
            <a:chExt cx="2487584" cy="3165595"/>
          </a:xfrm>
        </p:grpSpPr>
        <p:sp>
          <p:nvSpPr>
            <p:cNvPr id="1236" name="Google Shape;75;p3">
              <a:extLst>
                <a:ext uri="{FF2B5EF4-FFF2-40B4-BE49-F238E27FC236}">
                  <a16:creationId xmlns:a16="http://schemas.microsoft.com/office/drawing/2014/main" id="{FC067ABB-309E-ECE3-7AE7-42FFD42EC999}"/>
                </a:ext>
              </a:extLst>
            </p:cNvPr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76;p3">
              <a:extLst>
                <a:ext uri="{FF2B5EF4-FFF2-40B4-BE49-F238E27FC236}">
                  <a16:creationId xmlns:a16="http://schemas.microsoft.com/office/drawing/2014/main" id="{D87383F9-89EB-BF0B-B932-5886DBE1395E}"/>
                </a:ext>
              </a:extLst>
            </p:cNvPr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77;p3">
              <a:extLst>
                <a:ext uri="{FF2B5EF4-FFF2-40B4-BE49-F238E27FC236}">
                  <a16:creationId xmlns:a16="http://schemas.microsoft.com/office/drawing/2014/main" id="{01B83976-287D-DC13-3CFF-700577E0C255}"/>
                </a:ext>
              </a:extLst>
            </p:cNvPr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78;p3">
              <a:extLst>
                <a:ext uri="{FF2B5EF4-FFF2-40B4-BE49-F238E27FC236}">
                  <a16:creationId xmlns:a16="http://schemas.microsoft.com/office/drawing/2014/main" id="{A68223FD-C47B-D65D-DB8B-C2580240F9FC}"/>
                </a:ext>
              </a:extLst>
            </p:cNvPr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79;p3">
              <a:extLst>
                <a:ext uri="{FF2B5EF4-FFF2-40B4-BE49-F238E27FC236}">
                  <a16:creationId xmlns:a16="http://schemas.microsoft.com/office/drawing/2014/main" id="{10B88379-7A62-F815-E162-E7DD1F435873}"/>
                </a:ext>
              </a:extLst>
            </p:cNvPr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80;p3">
              <a:extLst>
                <a:ext uri="{FF2B5EF4-FFF2-40B4-BE49-F238E27FC236}">
                  <a16:creationId xmlns:a16="http://schemas.microsoft.com/office/drawing/2014/main" id="{0925F33B-88E0-5136-B284-1CFC31662A3D}"/>
                </a:ext>
              </a:extLst>
            </p:cNvPr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81;p3">
              <a:extLst>
                <a:ext uri="{FF2B5EF4-FFF2-40B4-BE49-F238E27FC236}">
                  <a16:creationId xmlns:a16="http://schemas.microsoft.com/office/drawing/2014/main" id="{703A0ACA-6D9D-40F0-D262-45589FF0E356}"/>
                </a:ext>
              </a:extLst>
            </p:cNvPr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82;p3">
              <a:extLst>
                <a:ext uri="{FF2B5EF4-FFF2-40B4-BE49-F238E27FC236}">
                  <a16:creationId xmlns:a16="http://schemas.microsoft.com/office/drawing/2014/main" id="{E633760E-D166-3001-FA9F-7D306B9E95E0}"/>
                </a:ext>
              </a:extLst>
            </p:cNvPr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83;p3">
              <a:extLst>
                <a:ext uri="{FF2B5EF4-FFF2-40B4-BE49-F238E27FC236}">
                  <a16:creationId xmlns:a16="http://schemas.microsoft.com/office/drawing/2014/main" id="{692965CD-8B47-036E-86DD-4A3CB19F8E0C}"/>
                </a:ext>
              </a:extLst>
            </p:cNvPr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84;p3">
              <a:extLst>
                <a:ext uri="{FF2B5EF4-FFF2-40B4-BE49-F238E27FC236}">
                  <a16:creationId xmlns:a16="http://schemas.microsoft.com/office/drawing/2014/main" id="{942A0D0C-AAB5-098E-1C6C-3793D7EA8710}"/>
                </a:ext>
              </a:extLst>
            </p:cNvPr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85;p3">
              <a:extLst>
                <a:ext uri="{FF2B5EF4-FFF2-40B4-BE49-F238E27FC236}">
                  <a16:creationId xmlns:a16="http://schemas.microsoft.com/office/drawing/2014/main" id="{1BF4E505-3690-D816-95EC-0E2DBD4694E5}"/>
                </a:ext>
              </a:extLst>
            </p:cNvPr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86;p3">
              <a:extLst>
                <a:ext uri="{FF2B5EF4-FFF2-40B4-BE49-F238E27FC236}">
                  <a16:creationId xmlns:a16="http://schemas.microsoft.com/office/drawing/2014/main" id="{8465C288-18DD-AFBF-660B-9B7A4BB66219}"/>
                </a:ext>
              </a:extLst>
            </p:cNvPr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87;p3">
              <a:extLst>
                <a:ext uri="{FF2B5EF4-FFF2-40B4-BE49-F238E27FC236}">
                  <a16:creationId xmlns:a16="http://schemas.microsoft.com/office/drawing/2014/main" id="{C04B3193-F578-063E-5F76-798C5F553E8F}"/>
                </a:ext>
              </a:extLst>
            </p:cNvPr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88;p3">
              <a:extLst>
                <a:ext uri="{FF2B5EF4-FFF2-40B4-BE49-F238E27FC236}">
                  <a16:creationId xmlns:a16="http://schemas.microsoft.com/office/drawing/2014/main" id="{6C8D4C80-C1C7-08AD-9C12-A04B1FCD21D6}"/>
                </a:ext>
              </a:extLst>
            </p:cNvPr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0" name="Google Shape;306;p16">
            <a:extLst>
              <a:ext uri="{FF2B5EF4-FFF2-40B4-BE49-F238E27FC236}">
                <a16:creationId xmlns:a16="http://schemas.microsoft.com/office/drawing/2014/main" id="{084873ED-0C12-F35C-B7AE-95AE72C6DE04}"/>
              </a:ext>
            </a:extLst>
          </p:cNvPr>
          <p:cNvGrpSpPr/>
          <p:nvPr/>
        </p:nvGrpSpPr>
        <p:grpSpPr>
          <a:xfrm rot="17201873">
            <a:off x="7542914" y="-536843"/>
            <a:ext cx="3097372" cy="6857992"/>
            <a:chOff x="6439971" y="-1"/>
            <a:chExt cx="2323029" cy="5143494"/>
          </a:xfrm>
          <a:solidFill>
            <a:schemeClr val="tx1">
              <a:lumMod val="50000"/>
            </a:schemeClr>
          </a:solidFill>
        </p:grpSpPr>
        <p:sp>
          <p:nvSpPr>
            <p:cNvPr id="1251" name="Google Shape;307;p16">
              <a:extLst>
                <a:ext uri="{FF2B5EF4-FFF2-40B4-BE49-F238E27FC236}">
                  <a16:creationId xmlns:a16="http://schemas.microsoft.com/office/drawing/2014/main" id="{C41D337B-8942-294D-3B54-6703BB185047}"/>
                </a:ext>
              </a:extLst>
            </p:cNvPr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308;p16">
              <a:extLst>
                <a:ext uri="{FF2B5EF4-FFF2-40B4-BE49-F238E27FC236}">
                  <a16:creationId xmlns:a16="http://schemas.microsoft.com/office/drawing/2014/main" id="{4CA9D9C5-D248-ABBA-0C50-FCE11891A660}"/>
                </a:ext>
              </a:extLst>
            </p:cNvPr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309;p16">
              <a:extLst>
                <a:ext uri="{FF2B5EF4-FFF2-40B4-BE49-F238E27FC236}">
                  <a16:creationId xmlns:a16="http://schemas.microsoft.com/office/drawing/2014/main" id="{04E2BD8A-82B7-EF93-76D5-66CB406FDD1B}"/>
                </a:ext>
              </a:extLst>
            </p:cNvPr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310;p16">
              <a:extLst>
                <a:ext uri="{FF2B5EF4-FFF2-40B4-BE49-F238E27FC236}">
                  <a16:creationId xmlns:a16="http://schemas.microsoft.com/office/drawing/2014/main" id="{32CD3CE1-797C-85C4-4239-F2D024327D6A}"/>
                </a:ext>
              </a:extLst>
            </p:cNvPr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311;p16">
              <a:extLst>
                <a:ext uri="{FF2B5EF4-FFF2-40B4-BE49-F238E27FC236}">
                  <a16:creationId xmlns:a16="http://schemas.microsoft.com/office/drawing/2014/main" id="{03B9AE7B-D429-4FB9-3CCC-09E5B9474971}"/>
                </a:ext>
              </a:extLst>
            </p:cNvPr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312;p16">
              <a:extLst>
                <a:ext uri="{FF2B5EF4-FFF2-40B4-BE49-F238E27FC236}">
                  <a16:creationId xmlns:a16="http://schemas.microsoft.com/office/drawing/2014/main" id="{C2107582-7290-1A18-FDCB-4592E073314C}"/>
                </a:ext>
              </a:extLst>
            </p:cNvPr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313;p16">
              <a:extLst>
                <a:ext uri="{FF2B5EF4-FFF2-40B4-BE49-F238E27FC236}">
                  <a16:creationId xmlns:a16="http://schemas.microsoft.com/office/drawing/2014/main" id="{1E336664-C3D4-8A0B-4E16-D29A0F07A0D9}"/>
                </a:ext>
              </a:extLst>
            </p:cNvPr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314;p16">
              <a:extLst>
                <a:ext uri="{FF2B5EF4-FFF2-40B4-BE49-F238E27FC236}">
                  <a16:creationId xmlns:a16="http://schemas.microsoft.com/office/drawing/2014/main" id="{D555AC36-CF1E-D9AC-1B69-B13B268ACB08}"/>
                </a:ext>
              </a:extLst>
            </p:cNvPr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315;p16">
              <a:extLst>
                <a:ext uri="{FF2B5EF4-FFF2-40B4-BE49-F238E27FC236}">
                  <a16:creationId xmlns:a16="http://schemas.microsoft.com/office/drawing/2014/main" id="{922A9560-9D8B-5939-C50F-0C3BA723BF57}"/>
                </a:ext>
              </a:extLst>
            </p:cNvPr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316;p16">
              <a:extLst>
                <a:ext uri="{FF2B5EF4-FFF2-40B4-BE49-F238E27FC236}">
                  <a16:creationId xmlns:a16="http://schemas.microsoft.com/office/drawing/2014/main" id="{D976E1A2-6005-FBDE-0DD0-DB2BF42ED252}"/>
                </a:ext>
              </a:extLst>
            </p:cNvPr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317;p16">
              <a:extLst>
                <a:ext uri="{FF2B5EF4-FFF2-40B4-BE49-F238E27FC236}">
                  <a16:creationId xmlns:a16="http://schemas.microsoft.com/office/drawing/2014/main" id="{11C5D121-5272-0B67-69F4-7E58EE4CB028}"/>
                </a:ext>
              </a:extLst>
            </p:cNvPr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318;p16">
              <a:extLst>
                <a:ext uri="{FF2B5EF4-FFF2-40B4-BE49-F238E27FC236}">
                  <a16:creationId xmlns:a16="http://schemas.microsoft.com/office/drawing/2014/main" id="{77B28FED-495C-0146-7290-D349DB8E5527}"/>
                </a:ext>
              </a:extLst>
            </p:cNvPr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319;p16">
              <a:extLst>
                <a:ext uri="{FF2B5EF4-FFF2-40B4-BE49-F238E27FC236}">
                  <a16:creationId xmlns:a16="http://schemas.microsoft.com/office/drawing/2014/main" id="{7C5F7B0C-0EBA-502E-F8C6-0E78313DC935}"/>
                </a:ext>
              </a:extLst>
            </p:cNvPr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320;p16">
              <a:extLst>
                <a:ext uri="{FF2B5EF4-FFF2-40B4-BE49-F238E27FC236}">
                  <a16:creationId xmlns:a16="http://schemas.microsoft.com/office/drawing/2014/main" id="{97100B0E-B9C7-36C7-382C-2FCB495C1D02}"/>
                </a:ext>
              </a:extLst>
            </p:cNvPr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321;p16">
              <a:extLst>
                <a:ext uri="{FF2B5EF4-FFF2-40B4-BE49-F238E27FC236}">
                  <a16:creationId xmlns:a16="http://schemas.microsoft.com/office/drawing/2014/main" id="{211F97BC-A39A-3B45-CF2C-3967E26C7337}"/>
                </a:ext>
              </a:extLst>
            </p:cNvPr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322;p16">
              <a:extLst>
                <a:ext uri="{FF2B5EF4-FFF2-40B4-BE49-F238E27FC236}">
                  <a16:creationId xmlns:a16="http://schemas.microsoft.com/office/drawing/2014/main" id="{2FDCDCC6-4652-26A5-2360-77E7FB815CDD}"/>
                </a:ext>
              </a:extLst>
            </p:cNvPr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323;p16">
              <a:extLst>
                <a:ext uri="{FF2B5EF4-FFF2-40B4-BE49-F238E27FC236}">
                  <a16:creationId xmlns:a16="http://schemas.microsoft.com/office/drawing/2014/main" id="{2540EB8A-4DF5-B852-148F-867E3913B55C}"/>
                </a:ext>
              </a:extLst>
            </p:cNvPr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324;p16">
              <a:extLst>
                <a:ext uri="{FF2B5EF4-FFF2-40B4-BE49-F238E27FC236}">
                  <a16:creationId xmlns:a16="http://schemas.microsoft.com/office/drawing/2014/main" id="{BED51F44-7AD4-A1C0-F6EA-0FD1C09D5325}"/>
                </a:ext>
              </a:extLst>
            </p:cNvPr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9" name="Google Shape;1202;p35">
            <a:extLst>
              <a:ext uri="{FF2B5EF4-FFF2-40B4-BE49-F238E27FC236}">
                <a16:creationId xmlns:a16="http://schemas.microsoft.com/office/drawing/2014/main" id="{71B66A1A-0434-F684-017B-40D2BA803FCC}"/>
              </a:ext>
            </a:extLst>
          </p:cNvPr>
          <p:cNvSpPr/>
          <p:nvPr/>
        </p:nvSpPr>
        <p:spPr>
          <a:xfrm rot="-8256229">
            <a:off x="7185098" y="7713547"/>
            <a:ext cx="794372" cy="786031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81" name="Google Shape;1281;p36"/>
          <p:cNvGrpSpPr/>
          <p:nvPr/>
        </p:nvGrpSpPr>
        <p:grpSpPr>
          <a:xfrm>
            <a:off x="4908101" y="2472387"/>
            <a:ext cx="1134699" cy="1246588"/>
            <a:chOff x="7097824" y="2995260"/>
            <a:chExt cx="851024" cy="934941"/>
          </a:xfrm>
        </p:grpSpPr>
        <p:sp>
          <p:nvSpPr>
            <p:cNvPr id="1282" name="Google Shape;1282;p36"/>
            <p:cNvSpPr/>
            <p:nvPr/>
          </p:nvSpPr>
          <p:spPr>
            <a:xfrm>
              <a:off x="7210834" y="3150159"/>
              <a:ext cx="625022" cy="625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7278394" y="3217781"/>
              <a:ext cx="489902" cy="48990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7395530" y="3063701"/>
              <a:ext cx="255571" cy="798059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7124090" y="3335182"/>
              <a:ext cx="798019" cy="255571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7282551" y="2995260"/>
              <a:ext cx="481096" cy="934941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7097824" y="3243743"/>
              <a:ext cx="851024" cy="437975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0" name="Google Shape;1152;p34">
            <a:extLst>
              <a:ext uri="{FF2B5EF4-FFF2-40B4-BE49-F238E27FC236}">
                <a16:creationId xmlns:a16="http://schemas.microsoft.com/office/drawing/2014/main" id="{12F61032-CE93-60DD-7B7B-82B9BD62B068}"/>
              </a:ext>
            </a:extLst>
          </p:cNvPr>
          <p:cNvGrpSpPr/>
          <p:nvPr/>
        </p:nvGrpSpPr>
        <p:grpSpPr>
          <a:xfrm>
            <a:off x="7873375" y="121533"/>
            <a:ext cx="2649684" cy="1912089"/>
            <a:chOff x="257177" y="1764273"/>
            <a:chExt cx="3658587" cy="2840597"/>
          </a:xfrm>
        </p:grpSpPr>
        <p:sp>
          <p:nvSpPr>
            <p:cNvPr id="1271" name="Google Shape;1153;p34">
              <a:extLst>
                <a:ext uri="{FF2B5EF4-FFF2-40B4-BE49-F238E27FC236}">
                  <a16:creationId xmlns:a16="http://schemas.microsoft.com/office/drawing/2014/main" id="{08898B12-E369-ADE4-D008-53F730F90A67}"/>
                </a:ext>
              </a:extLst>
            </p:cNvPr>
            <p:cNvSpPr/>
            <p:nvPr/>
          </p:nvSpPr>
          <p:spPr>
            <a:xfrm>
              <a:off x="257177" y="3611612"/>
              <a:ext cx="3063945" cy="920511"/>
            </a:xfrm>
            <a:custGeom>
              <a:avLst/>
              <a:gdLst/>
              <a:ahLst/>
              <a:cxnLst/>
              <a:rect l="l" t="t" r="r" b="b"/>
              <a:pathLst>
                <a:path w="47305" h="14212" extrusionOk="0">
                  <a:moveTo>
                    <a:pt x="12038" y="1"/>
                  </a:moveTo>
                  <a:cubicBezTo>
                    <a:pt x="9176" y="1"/>
                    <a:pt x="6612" y="927"/>
                    <a:pt x="5359" y="3571"/>
                  </a:cubicBezTo>
                  <a:cubicBezTo>
                    <a:pt x="5168" y="3964"/>
                    <a:pt x="5025" y="4393"/>
                    <a:pt x="4704" y="4678"/>
                  </a:cubicBezTo>
                  <a:cubicBezTo>
                    <a:pt x="4299" y="5048"/>
                    <a:pt x="3716" y="5131"/>
                    <a:pt x="3204" y="5298"/>
                  </a:cubicBezTo>
                  <a:cubicBezTo>
                    <a:pt x="1311" y="5917"/>
                    <a:pt x="1" y="7965"/>
                    <a:pt x="251" y="9929"/>
                  </a:cubicBezTo>
                  <a:cubicBezTo>
                    <a:pt x="2301" y="10749"/>
                    <a:pt x="4511" y="11169"/>
                    <a:pt x="6723" y="11169"/>
                  </a:cubicBezTo>
                  <a:cubicBezTo>
                    <a:pt x="7209" y="11169"/>
                    <a:pt x="7696" y="11149"/>
                    <a:pt x="8180" y="11108"/>
                  </a:cubicBezTo>
                  <a:cubicBezTo>
                    <a:pt x="9355" y="11006"/>
                    <a:pt x="10537" y="10782"/>
                    <a:pt x="11709" y="10782"/>
                  </a:cubicBezTo>
                  <a:cubicBezTo>
                    <a:pt x="12046" y="10782"/>
                    <a:pt x="12382" y="10801"/>
                    <a:pt x="12717" y="10846"/>
                  </a:cubicBezTo>
                  <a:cubicBezTo>
                    <a:pt x="14598" y="11108"/>
                    <a:pt x="16277" y="12168"/>
                    <a:pt x="18134" y="12572"/>
                  </a:cubicBezTo>
                  <a:cubicBezTo>
                    <a:pt x="18806" y="12720"/>
                    <a:pt x="19482" y="12778"/>
                    <a:pt x="20162" y="12778"/>
                  </a:cubicBezTo>
                  <a:cubicBezTo>
                    <a:pt x="22385" y="12778"/>
                    <a:pt x="24642" y="12161"/>
                    <a:pt x="26885" y="12060"/>
                  </a:cubicBezTo>
                  <a:cubicBezTo>
                    <a:pt x="27116" y="12050"/>
                    <a:pt x="27346" y="12045"/>
                    <a:pt x="27577" y="12045"/>
                  </a:cubicBezTo>
                  <a:cubicBezTo>
                    <a:pt x="30800" y="12045"/>
                    <a:pt x="33957" y="13011"/>
                    <a:pt x="37125" y="13656"/>
                  </a:cubicBezTo>
                  <a:cubicBezTo>
                    <a:pt x="38712" y="13978"/>
                    <a:pt x="40362" y="14212"/>
                    <a:pt x="41983" y="14212"/>
                  </a:cubicBezTo>
                  <a:cubicBezTo>
                    <a:pt x="43839" y="14212"/>
                    <a:pt x="45658" y="13905"/>
                    <a:pt x="47304" y="13072"/>
                  </a:cubicBezTo>
                  <a:cubicBezTo>
                    <a:pt x="42566" y="10263"/>
                    <a:pt x="36648" y="10358"/>
                    <a:pt x="31564" y="8227"/>
                  </a:cubicBezTo>
                  <a:cubicBezTo>
                    <a:pt x="28385" y="6905"/>
                    <a:pt x="25623" y="4750"/>
                    <a:pt x="22635" y="3047"/>
                  </a:cubicBezTo>
                  <a:cubicBezTo>
                    <a:pt x="20162" y="1635"/>
                    <a:pt x="15838" y="1"/>
                    <a:pt x="1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154;p34">
              <a:extLst>
                <a:ext uri="{FF2B5EF4-FFF2-40B4-BE49-F238E27FC236}">
                  <a16:creationId xmlns:a16="http://schemas.microsoft.com/office/drawing/2014/main" id="{77FB0002-C875-3E4F-11BB-FA5397CFCADD}"/>
                </a:ext>
              </a:extLst>
            </p:cNvPr>
            <p:cNvSpPr/>
            <p:nvPr/>
          </p:nvSpPr>
          <p:spPr>
            <a:xfrm>
              <a:off x="790116" y="3611806"/>
              <a:ext cx="2531017" cy="903606"/>
            </a:xfrm>
            <a:custGeom>
              <a:avLst/>
              <a:gdLst/>
              <a:ahLst/>
              <a:cxnLst/>
              <a:rect l="l" t="t" r="r" b="b"/>
              <a:pathLst>
                <a:path w="39077" h="13951" extrusionOk="0">
                  <a:moveTo>
                    <a:pt x="3818" y="0"/>
                  </a:moveTo>
                  <a:cubicBezTo>
                    <a:pt x="2525" y="0"/>
                    <a:pt x="1293" y="189"/>
                    <a:pt x="214" y="639"/>
                  </a:cubicBezTo>
                  <a:lnTo>
                    <a:pt x="0" y="818"/>
                  </a:lnTo>
                  <a:cubicBezTo>
                    <a:pt x="607" y="1207"/>
                    <a:pt x="1330" y="1417"/>
                    <a:pt x="2055" y="1417"/>
                  </a:cubicBezTo>
                  <a:cubicBezTo>
                    <a:pt x="2284" y="1417"/>
                    <a:pt x="2513" y="1396"/>
                    <a:pt x="2739" y="1354"/>
                  </a:cubicBezTo>
                  <a:cubicBezTo>
                    <a:pt x="2904" y="1319"/>
                    <a:pt x="3075" y="1271"/>
                    <a:pt x="3248" y="1271"/>
                  </a:cubicBezTo>
                  <a:cubicBezTo>
                    <a:pt x="3312" y="1271"/>
                    <a:pt x="3377" y="1278"/>
                    <a:pt x="3441" y="1294"/>
                  </a:cubicBezTo>
                  <a:cubicBezTo>
                    <a:pt x="3727" y="1366"/>
                    <a:pt x="3929" y="1604"/>
                    <a:pt x="4143" y="1830"/>
                  </a:cubicBezTo>
                  <a:cubicBezTo>
                    <a:pt x="5286" y="3056"/>
                    <a:pt x="6894" y="3747"/>
                    <a:pt x="8513" y="4175"/>
                  </a:cubicBezTo>
                  <a:cubicBezTo>
                    <a:pt x="10120" y="4616"/>
                    <a:pt x="11799" y="4842"/>
                    <a:pt x="13407" y="5307"/>
                  </a:cubicBezTo>
                  <a:cubicBezTo>
                    <a:pt x="18705" y="6831"/>
                    <a:pt x="23146" y="10902"/>
                    <a:pt x="28611" y="11605"/>
                  </a:cubicBezTo>
                  <a:cubicBezTo>
                    <a:pt x="30171" y="11807"/>
                    <a:pt x="31171" y="11962"/>
                    <a:pt x="32564" y="12665"/>
                  </a:cubicBezTo>
                  <a:cubicBezTo>
                    <a:pt x="33790" y="13296"/>
                    <a:pt x="35124" y="13724"/>
                    <a:pt x="36493" y="13950"/>
                  </a:cubicBezTo>
                  <a:cubicBezTo>
                    <a:pt x="37386" y="13772"/>
                    <a:pt x="38255" y="13486"/>
                    <a:pt x="39076" y="13069"/>
                  </a:cubicBezTo>
                  <a:cubicBezTo>
                    <a:pt x="34338" y="10260"/>
                    <a:pt x="28420" y="10355"/>
                    <a:pt x="23336" y="8224"/>
                  </a:cubicBezTo>
                  <a:cubicBezTo>
                    <a:pt x="20157" y="6902"/>
                    <a:pt x="17395" y="4747"/>
                    <a:pt x="14407" y="3044"/>
                  </a:cubicBezTo>
                  <a:cubicBezTo>
                    <a:pt x="11937" y="1632"/>
                    <a:pt x="7617" y="0"/>
                    <a:pt x="3818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155;p34">
              <a:extLst>
                <a:ext uri="{FF2B5EF4-FFF2-40B4-BE49-F238E27FC236}">
                  <a16:creationId xmlns:a16="http://schemas.microsoft.com/office/drawing/2014/main" id="{A622E410-AB9C-4F05-4773-FFDD6680719F}"/>
                </a:ext>
              </a:extLst>
            </p:cNvPr>
            <p:cNvSpPr/>
            <p:nvPr/>
          </p:nvSpPr>
          <p:spPr>
            <a:xfrm>
              <a:off x="2727299" y="3759873"/>
              <a:ext cx="1188465" cy="844989"/>
            </a:xfrm>
            <a:custGeom>
              <a:avLst/>
              <a:gdLst/>
              <a:ahLst/>
              <a:cxnLst/>
              <a:rect l="l" t="t" r="r" b="b"/>
              <a:pathLst>
                <a:path w="18349" h="13046" extrusionOk="0">
                  <a:moveTo>
                    <a:pt x="17768" y="1"/>
                  </a:moveTo>
                  <a:cubicBezTo>
                    <a:pt x="17743" y="1"/>
                    <a:pt x="17719" y="3"/>
                    <a:pt x="17693" y="8"/>
                  </a:cubicBezTo>
                  <a:cubicBezTo>
                    <a:pt x="17527" y="44"/>
                    <a:pt x="17408" y="187"/>
                    <a:pt x="17300" y="318"/>
                  </a:cubicBezTo>
                  <a:cubicBezTo>
                    <a:pt x="16050" y="1794"/>
                    <a:pt x="14300" y="2925"/>
                    <a:pt x="12371" y="3116"/>
                  </a:cubicBezTo>
                  <a:cubicBezTo>
                    <a:pt x="12130" y="3141"/>
                    <a:pt x="11888" y="3151"/>
                    <a:pt x="11645" y="3151"/>
                  </a:cubicBezTo>
                  <a:cubicBezTo>
                    <a:pt x="10624" y="3151"/>
                    <a:pt x="9592" y="2973"/>
                    <a:pt x="8573" y="2973"/>
                  </a:cubicBezTo>
                  <a:cubicBezTo>
                    <a:pt x="8210" y="2973"/>
                    <a:pt x="7849" y="2995"/>
                    <a:pt x="7490" y="3056"/>
                  </a:cubicBezTo>
                  <a:cubicBezTo>
                    <a:pt x="6287" y="3259"/>
                    <a:pt x="5275" y="3890"/>
                    <a:pt x="4311" y="4592"/>
                  </a:cubicBezTo>
                  <a:cubicBezTo>
                    <a:pt x="3370" y="5271"/>
                    <a:pt x="2215" y="5699"/>
                    <a:pt x="1167" y="6223"/>
                  </a:cubicBezTo>
                  <a:cubicBezTo>
                    <a:pt x="751" y="6438"/>
                    <a:pt x="286" y="6700"/>
                    <a:pt x="155" y="7152"/>
                  </a:cubicBezTo>
                  <a:cubicBezTo>
                    <a:pt x="1" y="7712"/>
                    <a:pt x="429" y="8259"/>
                    <a:pt x="870" y="8652"/>
                  </a:cubicBezTo>
                  <a:cubicBezTo>
                    <a:pt x="2048" y="9688"/>
                    <a:pt x="3537" y="10379"/>
                    <a:pt x="5096" y="10617"/>
                  </a:cubicBezTo>
                  <a:cubicBezTo>
                    <a:pt x="6668" y="10855"/>
                    <a:pt x="8287" y="10652"/>
                    <a:pt x="9847" y="11010"/>
                  </a:cubicBezTo>
                  <a:cubicBezTo>
                    <a:pt x="11407" y="11379"/>
                    <a:pt x="12752" y="11712"/>
                    <a:pt x="14240" y="12415"/>
                  </a:cubicBezTo>
                  <a:cubicBezTo>
                    <a:pt x="14899" y="12730"/>
                    <a:pt x="15630" y="13045"/>
                    <a:pt x="16349" y="13045"/>
                  </a:cubicBezTo>
                  <a:cubicBezTo>
                    <a:pt x="16553" y="13045"/>
                    <a:pt x="16755" y="13020"/>
                    <a:pt x="16955" y="12962"/>
                  </a:cubicBezTo>
                  <a:cubicBezTo>
                    <a:pt x="17134" y="11843"/>
                    <a:pt x="16538" y="10652"/>
                    <a:pt x="15538" y="10117"/>
                  </a:cubicBezTo>
                  <a:cubicBezTo>
                    <a:pt x="15383" y="10045"/>
                    <a:pt x="15229" y="9974"/>
                    <a:pt x="15110" y="9855"/>
                  </a:cubicBezTo>
                  <a:cubicBezTo>
                    <a:pt x="15014" y="9748"/>
                    <a:pt x="14943" y="9617"/>
                    <a:pt x="14871" y="9486"/>
                  </a:cubicBezTo>
                  <a:cubicBezTo>
                    <a:pt x="14493" y="8812"/>
                    <a:pt x="13714" y="8403"/>
                    <a:pt x="12939" y="8403"/>
                  </a:cubicBezTo>
                  <a:cubicBezTo>
                    <a:pt x="12714" y="8403"/>
                    <a:pt x="12490" y="8437"/>
                    <a:pt x="12276" y="8509"/>
                  </a:cubicBezTo>
                  <a:cubicBezTo>
                    <a:pt x="12288" y="7854"/>
                    <a:pt x="11740" y="7283"/>
                    <a:pt x="11121" y="7045"/>
                  </a:cubicBezTo>
                  <a:cubicBezTo>
                    <a:pt x="10733" y="6903"/>
                    <a:pt x="10318" y="6864"/>
                    <a:pt x="9900" y="6861"/>
                  </a:cubicBezTo>
                  <a:lnTo>
                    <a:pt x="9900" y="6861"/>
                  </a:lnTo>
                  <a:cubicBezTo>
                    <a:pt x="10506" y="6816"/>
                    <a:pt x="11105" y="6699"/>
                    <a:pt x="11681" y="6521"/>
                  </a:cubicBezTo>
                  <a:cubicBezTo>
                    <a:pt x="12228" y="6342"/>
                    <a:pt x="12836" y="6021"/>
                    <a:pt x="12895" y="5449"/>
                  </a:cubicBezTo>
                  <a:cubicBezTo>
                    <a:pt x="13824" y="5390"/>
                    <a:pt x="14741" y="5104"/>
                    <a:pt x="15538" y="4628"/>
                  </a:cubicBezTo>
                  <a:cubicBezTo>
                    <a:pt x="16098" y="4294"/>
                    <a:pt x="16669" y="3675"/>
                    <a:pt x="16407" y="3068"/>
                  </a:cubicBezTo>
                  <a:cubicBezTo>
                    <a:pt x="17479" y="2901"/>
                    <a:pt x="18348" y="1854"/>
                    <a:pt x="18300" y="758"/>
                  </a:cubicBezTo>
                  <a:cubicBezTo>
                    <a:pt x="18289" y="415"/>
                    <a:pt x="18083" y="1"/>
                    <a:pt x="17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156;p34">
              <a:extLst>
                <a:ext uri="{FF2B5EF4-FFF2-40B4-BE49-F238E27FC236}">
                  <a16:creationId xmlns:a16="http://schemas.microsoft.com/office/drawing/2014/main" id="{42228E34-26F0-CDD2-A745-458D4528C726}"/>
                </a:ext>
              </a:extLst>
            </p:cNvPr>
            <p:cNvSpPr/>
            <p:nvPr/>
          </p:nvSpPr>
          <p:spPr>
            <a:xfrm>
              <a:off x="2727299" y="4181469"/>
              <a:ext cx="1098240" cy="423401"/>
            </a:xfrm>
            <a:custGeom>
              <a:avLst/>
              <a:gdLst/>
              <a:ahLst/>
              <a:cxnLst/>
              <a:rect l="l" t="t" r="r" b="b"/>
              <a:pathLst>
                <a:path w="16956" h="6537" extrusionOk="0">
                  <a:moveTo>
                    <a:pt x="7037" y="0"/>
                  </a:moveTo>
                  <a:cubicBezTo>
                    <a:pt x="6478" y="357"/>
                    <a:pt x="5775" y="429"/>
                    <a:pt x="5108" y="476"/>
                  </a:cubicBezTo>
                  <a:cubicBezTo>
                    <a:pt x="3646" y="580"/>
                    <a:pt x="2257" y="648"/>
                    <a:pt x="806" y="648"/>
                  </a:cubicBezTo>
                  <a:cubicBezTo>
                    <a:pt x="590" y="648"/>
                    <a:pt x="374" y="646"/>
                    <a:pt x="155" y="643"/>
                  </a:cubicBezTo>
                  <a:lnTo>
                    <a:pt x="155" y="643"/>
                  </a:lnTo>
                  <a:cubicBezTo>
                    <a:pt x="1" y="1203"/>
                    <a:pt x="429" y="1750"/>
                    <a:pt x="870" y="2143"/>
                  </a:cubicBezTo>
                  <a:cubicBezTo>
                    <a:pt x="2048" y="3179"/>
                    <a:pt x="3537" y="3870"/>
                    <a:pt x="5096" y="4108"/>
                  </a:cubicBezTo>
                  <a:cubicBezTo>
                    <a:pt x="6668" y="4346"/>
                    <a:pt x="8287" y="4143"/>
                    <a:pt x="9847" y="4501"/>
                  </a:cubicBezTo>
                  <a:cubicBezTo>
                    <a:pt x="11407" y="4870"/>
                    <a:pt x="12752" y="5203"/>
                    <a:pt x="14240" y="5906"/>
                  </a:cubicBezTo>
                  <a:cubicBezTo>
                    <a:pt x="14908" y="6221"/>
                    <a:pt x="15634" y="6536"/>
                    <a:pt x="16350" y="6536"/>
                  </a:cubicBezTo>
                  <a:cubicBezTo>
                    <a:pt x="16553" y="6536"/>
                    <a:pt x="16755" y="6511"/>
                    <a:pt x="16955" y="6453"/>
                  </a:cubicBezTo>
                  <a:cubicBezTo>
                    <a:pt x="15133" y="5322"/>
                    <a:pt x="13121" y="4001"/>
                    <a:pt x="11109" y="3274"/>
                  </a:cubicBezTo>
                  <a:cubicBezTo>
                    <a:pt x="9421" y="2665"/>
                    <a:pt x="7622" y="2350"/>
                    <a:pt x="5828" y="2350"/>
                  </a:cubicBezTo>
                  <a:cubicBezTo>
                    <a:pt x="5205" y="2350"/>
                    <a:pt x="4582" y="2388"/>
                    <a:pt x="3965" y="2465"/>
                  </a:cubicBezTo>
                  <a:cubicBezTo>
                    <a:pt x="4537" y="2167"/>
                    <a:pt x="5108" y="1846"/>
                    <a:pt x="5668" y="1500"/>
                  </a:cubicBezTo>
                  <a:cubicBezTo>
                    <a:pt x="6251" y="1119"/>
                    <a:pt x="6859" y="667"/>
                    <a:pt x="7037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157;p34">
              <a:extLst>
                <a:ext uri="{FF2B5EF4-FFF2-40B4-BE49-F238E27FC236}">
                  <a16:creationId xmlns:a16="http://schemas.microsoft.com/office/drawing/2014/main" id="{E471B0AF-B7AA-0F7C-FD44-FC40235D85B2}"/>
                </a:ext>
              </a:extLst>
            </p:cNvPr>
            <p:cNvSpPr/>
            <p:nvPr/>
          </p:nvSpPr>
          <p:spPr>
            <a:xfrm>
              <a:off x="776190" y="3166569"/>
              <a:ext cx="227602" cy="495037"/>
            </a:xfrm>
            <a:custGeom>
              <a:avLst/>
              <a:gdLst/>
              <a:ahLst/>
              <a:cxnLst/>
              <a:rect l="l" t="t" r="r" b="b"/>
              <a:pathLst>
                <a:path w="3514" h="7643" extrusionOk="0">
                  <a:moveTo>
                    <a:pt x="1977" y="0"/>
                  </a:moveTo>
                  <a:cubicBezTo>
                    <a:pt x="1977" y="1691"/>
                    <a:pt x="1894" y="3370"/>
                    <a:pt x="1715" y="5049"/>
                  </a:cubicBezTo>
                  <a:cubicBezTo>
                    <a:pt x="1680" y="5454"/>
                    <a:pt x="1632" y="5858"/>
                    <a:pt x="1477" y="6227"/>
                  </a:cubicBezTo>
                  <a:cubicBezTo>
                    <a:pt x="1227" y="6823"/>
                    <a:pt x="834" y="6989"/>
                    <a:pt x="298" y="7228"/>
                  </a:cubicBezTo>
                  <a:cubicBezTo>
                    <a:pt x="156" y="7287"/>
                    <a:pt x="1" y="7454"/>
                    <a:pt x="84" y="7585"/>
                  </a:cubicBezTo>
                  <a:cubicBezTo>
                    <a:pt x="202" y="7626"/>
                    <a:pt x="322" y="7643"/>
                    <a:pt x="445" y="7643"/>
                  </a:cubicBezTo>
                  <a:cubicBezTo>
                    <a:pt x="744" y="7643"/>
                    <a:pt x="1054" y="7545"/>
                    <a:pt x="1358" y="7478"/>
                  </a:cubicBezTo>
                  <a:cubicBezTo>
                    <a:pt x="1752" y="7393"/>
                    <a:pt x="2150" y="7367"/>
                    <a:pt x="2549" y="7367"/>
                  </a:cubicBezTo>
                  <a:cubicBezTo>
                    <a:pt x="2826" y="7367"/>
                    <a:pt x="3104" y="7380"/>
                    <a:pt x="3382" y="7394"/>
                  </a:cubicBezTo>
                  <a:cubicBezTo>
                    <a:pt x="3513" y="7311"/>
                    <a:pt x="3465" y="7108"/>
                    <a:pt x="3358" y="7013"/>
                  </a:cubicBezTo>
                  <a:cubicBezTo>
                    <a:pt x="3239" y="6930"/>
                    <a:pt x="3084" y="6906"/>
                    <a:pt x="2954" y="6835"/>
                  </a:cubicBezTo>
                  <a:cubicBezTo>
                    <a:pt x="2584" y="6668"/>
                    <a:pt x="2418" y="6215"/>
                    <a:pt x="2453" y="5811"/>
                  </a:cubicBezTo>
                  <a:cubicBezTo>
                    <a:pt x="2489" y="5394"/>
                    <a:pt x="2668" y="5025"/>
                    <a:pt x="2823" y="4644"/>
                  </a:cubicBezTo>
                  <a:cubicBezTo>
                    <a:pt x="3120" y="3870"/>
                    <a:pt x="3513" y="2751"/>
                    <a:pt x="3382" y="1917"/>
                  </a:cubicBezTo>
                  <a:cubicBezTo>
                    <a:pt x="3311" y="1489"/>
                    <a:pt x="3120" y="1060"/>
                    <a:pt x="2846" y="715"/>
                  </a:cubicBezTo>
                  <a:cubicBezTo>
                    <a:pt x="2763" y="608"/>
                    <a:pt x="1977" y="24"/>
                    <a:pt x="1977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158;p34">
              <a:extLst>
                <a:ext uri="{FF2B5EF4-FFF2-40B4-BE49-F238E27FC236}">
                  <a16:creationId xmlns:a16="http://schemas.microsoft.com/office/drawing/2014/main" id="{5DD999DC-0009-4A80-D4EB-86436CCED474}"/>
                </a:ext>
              </a:extLst>
            </p:cNvPr>
            <p:cNvSpPr/>
            <p:nvPr/>
          </p:nvSpPr>
          <p:spPr>
            <a:xfrm>
              <a:off x="776190" y="3166569"/>
              <a:ext cx="227602" cy="495037"/>
            </a:xfrm>
            <a:custGeom>
              <a:avLst/>
              <a:gdLst/>
              <a:ahLst/>
              <a:cxnLst/>
              <a:rect l="l" t="t" r="r" b="b"/>
              <a:pathLst>
                <a:path w="3514" h="7643" extrusionOk="0">
                  <a:moveTo>
                    <a:pt x="1977" y="0"/>
                  </a:moveTo>
                  <a:cubicBezTo>
                    <a:pt x="1977" y="1691"/>
                    <a:pt x="1894" y="3370"/>
                    <a:pt x="1715" y="5049"/>
                  </a:cubicBezTo>
                  <a:cubicBezTo>
                    <a:pt x="1680" y="5454"/>
                    <a:pt x="1632" y="5858"/>
                    <a:pt x="1477" y="6227"/>
                  </a:cubicBezTo>
                  <a:cubicBezTo>
                    <a:pt x="1227" y="6823"/>
                    <a:pt x="834" y="6989"/>
                    <a:pt x="298" y="7228"/>
                  </a:cubicBezTo>
                  <a:cubicBezTo>
                    <a:pt x="156" y="7287"/>
                    <a:pt x="1" y="7454"/>
                    <a:pt x="84" y="7585"/>
                  </a:cubicBezTo>
                  <a:cubicBezTo>
                    <a:pt x="202" y="7626"/>
                    <a:pt x="322" y="7643"/>
                    <a:pt x="445" y="7643"/>
                  </a:cubicBezTo>
                  <a:cubicBezTo>
                    <a:pt x="744" y="7643"/>
                    <a:pt x="1054" y="7545"/>
                    <a:pt x="1358" y="7478"/>
                  </a:cubicBezTo>
                  <a:cubicBezTo>
                    <a:pt x="1752" y="7393"/>
                    <a:pt x="2150" y="7367"/>
                    <a:pt x="2549" y="7367"/>
                  </a:cubicBezTo>
                  <a:cubicBezTo>
                    <a:pt x="2826" y="7367"/>
                    <a:pt x="3104" y="7380"/>
                    <a:pt x="3382" y="7394"/>
                  </a:cubicBezTo>
                  <a:cubicBezTo>
                    <a:pt x="3513" y="7311"/>
                    <a:pt x="3465" y="7108"/>
                    <a:pt x="3358" y="7013"/>
                  </a:cubicBezTo>
                  <a:cubicBezTo>
                    <a:pt x="3239" y="6930"/>
                    <a:pt x="3084" y="6906"/>
                    <a:pt x="2954" y="6835"/>
                  </a:cubicBezTo>
                  <a:cubicBezTo>
                    <a:pt x="2584" y="6668"/>
                    <a:pt x="2418" y="6215"/>
                    <a:pt x="2453" y="5811"/>
                  </a:cubicBezTo>
                  <a:cubicBezTo>
                    <a:pt x="2489" y="5394"/>
                    <a:pt x="2668" y="5025"/>
                    <a:pt x="2823" y="4644"/>
                  </a:cubicBezTo>
                  <a:cubicBezTo>
                    <a:pt x="3120" y="3870"/>
                    <a:pt x="3513" y="2751"/>
                    <a:pt x="3382" y="1917"/>
                  </a:cubicBezTo>
                  <a:cubicBezTo>
                    <a:pt x="3311" y="1489"/>
                    <a:pt x="3120" y="1060"/>
                    <a:pt x="2846" y="715"/>
                  </a:cubicBezTo>
                  <a:cubicBezTo>
                    <a:pt x="2763" y="608"/>
                    <a:pt x="1977" y="24"/>
                    <a:pt x="1977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159;p34">
              <a:extLst>
                <a:ext uri="{FF2B5EF4-FFF2-40B4-BE49-F238E27FC236}">
                  <a16:creationId xmlns:a16="http://schemas.microsoft.com/office/drawing/2014/main" id="{26F9C3FF-CD6F-F6DD-987E-6AB821E84E15}"/>
                </a:ext>
              </a:extLst>
            </p:cNvPr>
            <p:cNvSpPr/>
            <p:nvPr/>
          </p:nvSpPr>
          <p:spPr>
            <a:xfrm>
              <a:off x="800868" y="2558821"/>
              <a:ext cx="364849" cy="399242"/>
            </a:xfrm>
            <a:custGeom>
              <a:avLst/>
              <a:gdLst/>
              <a:ahLst/>
              <a:cxnLst/>
              <a:rect l="l" t="t" r="r" b="b"/>
              <a:pathLst>
                <a:path w="5633" h="6164" extrusionOk="0">
                  <a:moveTo>
                    <a:pt x="4487" y="1"/>
                  </a:moveTo>
                  <a:cubicBezTo>
                    <a:pt x="4271" y="1"/>
                    <a:pt x="4051" y="78"/>
                    <a:pt x="3846" y="156"/>
                  </a:cubicBezTo>
                  <a:cubicBezTo>
                    <a:pt x="2930" y="501"/>
                    <a:pt x="2061" y="990"/>
                    <a:pt x="1358" y="1668"/>
                  </a:cubicBezTo>
                  <a:cubicBezTo>
                    <a:pt x="656" y="2359"/>
                    <a:pt x="144" y="3252"/>
                    <a:pt x="36" y="4228"/>
                  </a:cubicBezTo>
                  <a:cubicBezTo>
                    <a:pt x="1" y="4621"/>
                    <a:pt x="36" y="5061"/>
                    <a:pt x="322" y="5335"/>
                  </a:cubicBezTo>
                  <a:cubicBezTo>
                    <a:pt x="441" y="5466"/>
                    <a:pt x="608" y="5538"/>
                    <a:pt x="787" y="5609"/>
                  </a:cubicBezTo>
                  <a:cubicBezTo>
                    <a:pt x="1326" y="5835"/>
                    <a:pt x="2368" y="6163"/>
                    <a:pt x="3260" y="6163"/>
                  </a:cubicBezTo>
                  <a:cubicBezTo>
                    <a:pt x="3826" y="6163"/>
                    <a:pt x="4331" y="6031"/>
                    <a:pt x="4608" y="5657"/>
                  </a:cubicBezTo>
                  <a:cubicBezTo>
                    <a:pt x="5370" y="4621"/>
                    <a:pt x="5632" y="2895"/>
                    <a:pt x="5597" y="1656"/>
                  </a:cubicBezTo>
                  <a:cubicBezTo>
                    <a:pt x="5585" y="1311"/>
                    <a:pt x="5549" y="954"/>
                    <a:pt x="5406" y="644"/>
                  </a:cubicBezTo>
                  <a:cubicBezTo>
                    <a:pt x="5251" y="335"/>
                    <a:pt x="4978" y="61"/>
                    <a:pt x="4632" y="13"/>
                  </a:cubicBezTo>
                  <a:cubicBezTo>
                    <a:pt x="4584" y="5"/>
                    <a:pt x="4536" y="1"/>
                    <a:pt x="4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160;p34">
              <a:extLst>
                <a:ext uri="{FF2B5EF4-FFF2-40B4-BE49-F238E27FC236}">
                  <a16:creationId xmlns:a16="http://schemas.microsoft.com/office/drawing/2014/main" id="{1CFB200C-7E5D-8C1F-19A1-35084A961D1C}"/>
                </a:ext>
              </a:extLst>
            </p:cNvPr>
            <p:cNvSpPr/>
            <p:nvPr/>
          </p:nvSpPr>
          <p:spPr>
            <a:xfrm>
              <a:off x="800868" y="2558821"/>
              <a:ext cx="364849" cy="399242"/>
            </a:xfrm>
            <a:custGeom>
              <a:avLst/>
              <a:gdLst/>
              <a:ahLst/>
              <a:cxnLst/>
              <a:rect l="l" t="t" r="r" b="b"/>
              <a:pathLst>
                <a:path w="5633" h="6164" extrusionOk="0">
                  <a:moveTo>
                    <a:pt x="4487" y="1"/>
                  </a:moveTo>
                  <a:cubicBezTo>
                    <a:pt x="4271" y="1"/>
                    <a:pt x="4051" y="78"/>
                    <a:pt x="3846" y="156"/>
                  </a:cubicBezTo>
                  <a:cubicBezTo>
                    <a:pt x="2930" y="501"/>
                    <a:pt x="2061" y="990"/>
                    <a:pt x="1358" y="1668"/>
                  </a:cubicBezTo>
                  <a:cubicBezTo>
                    <a:pt x="656" y="2359"/>
                    <a:pt x="144" y="3252"/>
                    <a:pt x="36" y="4228"/>
                  </a:cubicBezTo>
                  <a:cubicBezTo>
                    <a:pt x="1" y="4621"/>
                    <a:pt x="36" y="5061"/>
                    <a:pt x="322" y="5335"/>
                  </a:cubicBezTo>
                  <a:cubicBezTo>
                    <a:pt x="441" y="5466"/>
                    <a:pt x="608" y="5538"/>
                    <a:pt x="787" y="5609"/>
                  </a:cubicBezTo>
                  <a:cubicBezTo>
                    <a:pt x="1326" y="5835"/>
                    <a:pt x="2368" y="6163"/>
                    <a:pt x="3260" y="6163"/>
                  </a:cubicBezTo>
                  <a:cubicBezTo>
                    <a:pt x="3826" y="6163"/>
                    <a:pt x="4331" y="6031"/>
                    <a:pt x="4608" y="5657"/>
                  </a:cubicBezTo>
                  <a:cubicBezTo>
                    <a:pt x="5370" y="4621"/>
                    <a:pt x="5632" y="2895"/>
                    <a:pt x="5597" y="1656"/>
                  </a:cubicBezTo>
                  <a:cubicBezTo>
                    <a:pt x="5585" y="1311"/>
                    <a:pt x="5549" y="954"/>
                    <a:pt x="5406" y="644"/>
                  </a:cubicBezTo>
                  <a:cubicBezTo>
                    <a:pt x="5251" y="335"/>
                    <a:pt x="4978" y="61"/>
                    <a:pt x="4632" y="13"/>
                  </a:cubicBezTo>
                  <a:cubicBezTo>
                    <a:pt x="4584" y="5"/>
                    <a:pt x="4536" y="1"/>
                    <a:pt x="4487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161;p34">
              <a:extLst>
                <a:ext uri="{FF2B5EF4-FFF2-40B4-BE49-F238E27FC236}">
                  <a16:creationId xmlns:a16="http://schemas.microsoft.com/office/drawing/2014/main" id="{DB32CAED-A308-97AA-24EF-F3E0BB32049E}"/>
                </a:ext>
              </a:extLst>
            </p:cNvPr>
            <p:cNvSpPr/>
            <p:nvPr/>
          </p:nvSpPr>
          <p:spPr>
            <a:xfrm>
              <a:off x="616593" y="2821209"/>
              <a:ext cx="704892" cy="788057"/>
            </a:xfrm>
            <a:custGeom>
              <a:avLst/>
              <a:gdLst/>
              <a:ahLst/>
              <a:cxnLst/>
              <a:rect l="l" t="t" r="r" b="b"/>
              <a:pathLst>
                <a:path w="10883" h="12167" extrusionOk="0">
                  <a:moveTo>
                    <a:pt x="794" y="0"/>
                  </a:moveTo>
                  <a:cubicBezTo>
                    <a:pt x="736" y="0"/>
                    <a:pt x="678" y="4"/>
                    <a:pt x="619" y="10"/>
                  </a:cubicBezTo>
                  <a:cubicBezTo>
                    <a:pt x="0" y="2118"/>
                    <a:pt x="2834" y="3939"/>
                    <a:pt x="4001" y="5309"/>
                  </a:cubicBezTo>
                  <a:cubicBezTo>
                    <a:pt x="4441" y="5821"/>
                    <a:pt x="4870" y="6356"/>
                    <a:pt x="5167" y="6964"/>
                  </a:cubicBezTo>
                  <a:cubicBezTo>
                    <a:pt x="5929" y="8595"/>
                    <a:pt x="5584" y="10583"/>
                    <a:pt x="6430" y="12167"/>
                  </a:cubicBezTo>
                  <a:cubicBezTo>
                    <a:pt x="7525" y="10476"/>
                    <a:pt x="9073" y="9083"/>
                    <a:pt x="10882" y="8190"/>
                  </a:cubicBezTo>
                  <a:cubicBezTo>
                    <a:pt x="9870" y="7880"/>
                    <a:pt x="9037" y="7023"/>
                    <a:pt x="8775" y="5999"/>
                  </a:cubicBezTo>
                  <a:cubicBezTo>
                    <a:pt x="8561" y="5154"/>
                    <a:pt x="8704" y="4261"/>
                    <a:pt x="8644" y="3392"/>
                  </a:cubicBezTo>
                  <a:cubicBezTo>
                    <a:pt x="8585" y="2523"/>
                    <a:pt x="8215" y="1570"/>
                    <a:pt x="7394" y="1261"/>
                  </a:cubicBezTo>
                  <a:cubicBezTo>
                    <a:pt x="7168" y="1177"/>
                    <a:pt x="6930" y="1150"/>
                    <a:pt x="6688" y="1150"/>
                  </a:cubicBezTo>
                  <a:cubicBezTo>
                    <a:pt x="6447" y="1150"/>
                    <a:pt x="6203" y="1177"/>
                    <a:pt x="5965" y="1201"/>
                  </a:cubicBezTo>
                  <a:cubicBezTo>
                    <a:pt x="5613" y="1237"/>
                    <a:pt x="5256" y="1263"/>
                    <a:pt x="4901" y="1263"/>
                  </a:cubicBezTo>
                  <a:cubicBezTo>
                    <a:pt x="4319" y="1263"/>
                    <a:pt x="3743" y="1194"/>
                    <a:pt x="3203" y="987"/>
                  </a:cubicBezTo>
                  <a:cubicBezTo>
                    <a:pt x="2434" y="697"/>
                    <a:pt x="1644" y="0"/>
                    <a:pt x="794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162;p34">
              <a:extLst>
                <a:ext uri="{FF2B5EF4-FFF2-40B4-BE49-F238E27FC236}">
                  <a16:creationId xmlns:a16="http://schemas.microsoft.com/office/drawing/2014/main" id="{2F0BD6F8-475A-5D84-74C8-1CED397715FE}"/>
                </a:ext>
              </a:extLst>
            </p:cNvPr>
            <p:cNvSpPr/>
            <p:nvPr/>
          </p:nvSpPr>
          <p:spPr>
            <a:xfrm>
              <a:off x="832476" y="2683959"/>
              <a:ext cx="155124" cy="235568"/>
            </a:xfrm>
            <a:custGeom>
              <a:avLst/>
              <a:gdLst/>
              <a:ahLst/>
              <a:cxnLst/>
              <a:rect l="l" t="t" r="r" b="b"/>
              <a:pathLst>
                <a:path w="2395" h="3637" extrusionOk="0">
                  <a:moveTo>
                    <a:pt x="312" y="1"/>
                  </a:moveTo>
                  <a:cubicBezTo>
                    <a:pt x="215" y="1"/>
                    <a:pt x="112" y="11"/>
                    <a:pt x="1" y="34"/>
                  </a:cubicBezTo>
                  <a:cubicBezTo>
                    <a:pt x="441" y="1177"/>
                    <a:pt x="668" y="2403"/>
                    <a:pt x="680" y="3630"/>
                  </a:cubicBezTo>
                  <a:cubicBezTo>
                    <a:pt x="838" y="3633"/>
                    <a:pt x="994" y="3637"/>
                    <a:pt x="1149" y="3637"/>
                  </a:cubicBezTo>
                  <a:cubicBezTo>
                    <a:pt x="1567" y="3637"/>
                    <a:pt x="1977" y="3607"/>
                    <a:pt x="2394" y="3451"/>
                  </a:cubicBezTo>
                  <a:cubicBezTo>
                    <a:pt x="2049" y="2748"/>
                    <a:pt x="2001" y="1903"/>
                    <a:pt x="2251" y="1165"/>
                  </a:cubicBezTo>
                  <a:cubicBezTo>
                    <a:pt x="2275" y="1117"/>
                    <a:pt x="1549" y="605"/>
                    <a:pt x="1489" y="558"/>
                  </a:cubicBezTo>
                  <a:cubicBezTo>
                    <a:pt x="1095" y="243"/>
                    <a:pt x="775" y="1"/>
                    <a:pt x="312" y="1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163;p34">
              <a:extLst>
                <a:ext uri="{FF2B5EF4-FFF2-40B4-BE49-F238E27FC236}">
                  <a16:creationId xmlns:a16="http://schemas.microsoft.com/office/drawing/2014/main" id="{8EDA5863-31F3-DEF5-DF84-4C57FA1E8868}"/>
                </a:ext>
              </a:extLst>
            </p:cNvPr>
            <p:cNvSpPr/>
            <p:nvPr/>
          </p:nvSpPr>
          <p:spPr>
            <a:xfrm>
              <a:off x="348958" y="1764273"/>
              <a:ext cx="626261" cy="1319559"/>
            </a:xfrm>
            <a:custGeom>
              <a:avLst/>
              <a:gdLst/>
              <a:ahLst/>
              <a:cxnLst/>
              <a:rect l="l" t="t" r="r" b="b"/>
              <a:pathLst>
                <a:path w="9669" h="20373" extrusionOk="0">
                  <a:moveTo>
                    <a:pt x="1422" y="0"/>
                  </a:moveTo>
                  <a:cubicBezTo>
                    <a:pt x="1328" y="0"/>
                    <a:pt x="1230" y="65"/>
                    <a:pt x="1168" y="148"/>
                  </a:cubicBezTo>
                  <a:cubicBezTo>
                    <a:pt x="1108" y="255"/>
                    <a:pt x="1096" y="374"/>
                    <a:pt x="1072" y="493"/>
                  </a:cubicBezTo>
                  <a:cubicBezTo>
                    <a:pt x="1013" y="1088"/>
                    <a:pt x="977" y="1672"/>
                    <a:pt x="977" y="2267"/>
                  </a:cubicBezTo>
                  <a:cubicBezTo>
                    <a:pt x="941" y="1743"/>
                    <a:pt x="906" y="1231"/>
                    <a:pt x="882" y="707"/>
                  </a:cubicBezTo>
                  <a:cubicBezTo>
                    <a:pt x="870" y="624"/>
                    <a:pt x="870" y="541"/>
                    <a:pt x="822" y="469"/>
                  </a:cubicBezTo>
                  <a:cubicBezTo>
                    <a:pt x="795" y="415"/>
                    <a:pt x="733" y="374"/>
                    <a:pt x="673" y="374"/>
                  </a:cubicBezTo>
                  <a:cubicBezTo>
                    <a:pt x="655" y="374"/>
                    <a:pt x="637" y="378"/>
                    <a:pt x="620" y="386"/>
                  </a:cubicBezTo>
                  <a:cubicBezTo>
                    <a:pt x="525" y="422"/>
                    <a:pt x="513" y="541"/>
                    <a:pt x="513" y="624"/>
                  </a:cubicBezTo>
                  <a:cubicBezTo>
                    <a:pt x="489" y="1267"/>
                    <a:pt x="501" y="1898"/>
                    <a:pt x="560" y="2529"/>
                  </a:cubicBezTo>
                  <a:cubicBezTo>
                    <a:pt x="489" y="2124"/>
                    <a:pt x="417" y="1708"/>
                    <a:pt x="334" y="1303"/>
                  </a:cubicBezTo>
                  <a:cubicBezTo>
                    <a:pt x="314" y="1195"/>
                    <a:pt x="231" y="1055"/>
                    <a:pt x="142" y="1055"/>
                  </a:cubicBezTo>
                  <a:cubicBezTo>
                    <a:pt x="123" y="1055"/>
                    <a:pt x="103" y="1062"/>
                    <a:pt x="84" y="1076"/>
                  </a:cubicBezTo>
                  <a:cubicBezTo>
                    <a:pt x="1" y="1779"/>
                    <a:pt x="84" y="2481"/>
                    <a:pt x="167" y="3172"/>
                  </a:cubicBezTo>
                  <a:cubicBezTo>
                    <a:pt x="322" y="4589"/>
                    <a:pt x="465" y="6006"/>
                    <a:pt x="656" y="7423"/>
                  </a:cubicBezTo>
                  <a:cubicBezTo>
                    <a:pt x="834" y="8756"/>
                    <a:pt x="1203" y="10090"/>
                    <a:pt x="1477" y="11411"/>
                  </a:cubicBezTo>
                  <a:cubicBezTo>
                    <a:pt x="1763" y="12733"/>
                    <a:pt x="2382" y="13911"/>
                    <a:pt x="3073" y="15066"/>
                  </a:cubicBezTo>
                  <a:cubicBezTo>
                    <a:pt x="3596" y="15935"/>
                    <a:pt x="4168" y="16912"/>
                    <a:pt x="4894" y="17626"/>
                  </a:cubicBezTo>
                  <a:cubicBezTo>
                    <a:pt x="5966" y="18900"/>
                    <a:pt x="7311" y="20055"/>
                    <a:pt x="8954" y="20353"/>
                  </a:cubicBezTo>
                  <a:cubicBezTo>
                    <a:pt x="9025" y="20363"/>
                    <a:pt x="9099" y="20373"/>
                    <a:pt x="9170" y="20373"/>
                  </a:cubicBezTo>
                  <a:cubicBezTo>
                    <a:pt x="9267" y="20373"/>
                    <a:pt x="9360" y="20355"/>
                    <a:pt x="9442" y="20293"/>
                  </a:cubicBezTo>
                  <a:cubicBezTo>
                    <a:pt x="9573" y="20186"/>
                    <a:pt x="9597" y="19995"/>
                    <a:pt x="9609" y="19829"/>
                  </a:cubicBezTo>
                  <a:cubicBezTo>
                    <a:pt x="9645" y="19353"/>
                    <a:pt x="9669" y="18817"/>
                    <a:pt x="9645" y="18352"/>
                  </a:cubicBezTo>
                  <a:cubicBezTo>
                    <a:pt x="7204" y="17412"/>
                    <a:pt x="5537" y="15388"/>
                    <a:pt x="4085" y="13316"/>
                  </a:cubicBezTo>
                  <a:cubicBezTo>
                    <a:pt x="2394" y="10911"/>
                    <a:pt x="1608" y="7780"/>
                    <a:pt x="1763" y="4863"/>
                  </a:cubicBezTo>
                  <a:cubicBezTo>
                    <a:pt x="1775" y="4767"/>
                    <a:pt x="1775" y="4672"/>
                    <a:pt x="1810" y="4589"/>
                  </a:cubicBezTo>
                  <a:cubicBezTo>
                    <a:pt x="1882" y="4410"/>
                    <a:pt x="2060" y="4327"/>
                    <a:pt x="2180" y="4184"/>
                  </a:cubicBezTo>
                  <a:cubicBezTo>
                    <a:pt x="2275" y="4065"/>
                    <a:pt x="2311" y="3946"/>
                    <a:pt x="2394" y="3827"/>
                  </a:cubicBezTo>
                  <a:cubicBezTo>
                    <a:pt x="2656" y="3505"/>
                    <a:pt x="2822" y="3124"/>
                    <a:pt x="2977" y="2731"/>
                  </a:cubicBezTo>
                  <a:cubicBezTo>
                    <a:pt x="3037" y="2612"/>
                    <a:pt x="3073" y="2458"/>
                    <a:pt x="2977" y="2374"/>
                  </a:cubicBezTo>
                  <a:cubicBezTo>
                    <a:pt x="2954" y="2356"/>
                    <a:pt x="2928" y="2348"/>
                    <a:pt x="2901" y="2348"/>
                  </a:cubicBezTo>
                  <a:cubicBezTo>
                    <a:pt x="2680" y="2348"/>
                    <a:pt x="2358" y="2890"/>
                    <a:pt x="2263" y="3017"/>
                  </a:cubicBezTo>
                  <a:cubicBezTo>
                    <a:pt x="2251" y="2231"/>
                    <a:pt x="2251" y="1446"/>
                    <a:pt x="2239" y="672"/>
                  </a:cubicBezTo>
                  <a:cubicBezTo>
                    <a:pt x="2239" y="576"/>
                    <a:pt x="2227" y="481"/>
                    <a:pt x="2168" y="434"/>
                  </a:cubicBezTo>
                  <a:cubicBezTo>
                    <a:pt x="2137" y="407"/>
                    <a:pt x="2101" y="395"/>
                    <a:pt x="2064" y="395"/>
                  </a:cubicBezTo>
                  <a:cubicBezTo>
                    <a:pt x="2002" y="395"/>
                    <a:pt x="1939" y="429"/>
                    <a:pt x="1894" y="481"/>
                  </a:cubicBezTo>
                  <a:cubicBezTo>
                    <a:pt x="1834" y="565"/>
                    <a:pt x="1810" y="672"/>
                    <a:pt x="1799" y="767"/>
                  </a:cubicBezTo>
                  <a:cubicBezTo>
                    <a:pt x="1715" y="1315"/>
                    <a:pt x="1656" y="1862"/>
                    <a:pt x="1620" y="2410"/>
                  </a:cubicBezTo>
                  <a:cubicBezTo>
                    <a:pt x="1572" y="1600"/>
                    <a:pt x="1525" y="803"/>
                    <a:pt x="1465" y="5"/>
                  </a:cubicBezTo>
                  <a:cubicBezTo>
                    <a:pt x="1451" y="2"/>
                    <a:pt x="1437" y="0"/>
                    <a:pt x="1422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164;p34">
              <a:extLst>
                <a:ext uri="{FF2B5EF4-FFF2-40B4-BE49-F238E27FC236}">
                  <a16:creationId xmlns:a16="http://schemas.microsoft.com/office/drawing/2014/main" id="{5F4968B4-881A-4E05-7D68-0581A4E4C2C9}"/>
                </a:ext>
              </a:extLst>
            </p:cNvPr>
            <p:cNvSpPr/>
            <p:nvPr/>
          </p:nvSpPr>
          <p:spPr>
            <a:xfrm>
              <a:off x="1022969" y="3337630"/>
              <a:ext cx="2193307" cy="961511"/>
            </a:xfrm>
            <a:custGeom>
              <a:avLst/>
              <a:gdLst/>
              <a:ahLst/>
              <a:cxnLst/>
              <a:rect l="l" t="t" r="r" b="b"/>
              <a:pathLst>
                <a:path w="33863" h="14845" extrusionOk="0">
                  <a:moveTo>
                    <a:pt x="6972" y="1"/>
                  </a:moveTo>
                  <a:cubicBezTo>
                    <a:pt x="4209" y="1"/>
                    <a:pt x="1449" y="963"/>
                    <a:pt x="287" y="3610"/>
                  </a:cubicBezTo>
                  <a:cubicBezTo>
                    <a:pt x="1" y="4253"/>
                    <a:pt x="287" y="4979"/>
                    <a:pt x="691" y="5563"/>
                  </a:cubicBezTo>
                  <a:cubicBezTo>
                    <a:pt x="1096" y="6134"/>
                    <a:pt x="1703" y="6551"/>
                    <a:pt x="2322" y="6896"/>
                  </a:cubicBezTo>
                  <a:cubicBezTo>
                    <a:pt x="3037" y="7289"/>
                    <a:pt x="3811" y="7599"/>
                    <a:pt x="4597" y="7813"/>
                  </a:cubicBezTo>
                  <a:cubicBezTo>
                    <a:pt x="6287" y="8266"/>
                    <a:pt x="8085" y="8289"/>
                    <a:pt x="9776" y="8742"/>
                  </a:cubicBezTo>
                  <a:cubicBezTo>
                    <a:pt x="13479" y="9718"/>
                    <a:pt x="16360" y="12647"/>
                    <a:pt x="19956" y="13933"/>
                  </a:cubicBezTo>
                  <a:cubicBezTo>
                    <a:pt x="21947" y="14654"/>
                    <a:pt x="24074" y="14844"/>
                    <a:pt x="26193" y="14844"/>
                  </a:cubicBezTo>
                  <a:cubicBezTo>
                    <a:pt x="26595" y="14844"/>
                    <a:pt x="26997" y="14837"/>
                    <a:pt x="27397" y="14826"/>
                  </a:cubicBezTo>
                  <a:cubicBezTo>
                    <a:pt x="29766" y="14766"/>
                    <a:pt x="32374" y="14469"/>
                    <a:pt x="33862" y="12623"/>
                  </a:cubicBezTo>
                  <a:lnTo>
                    <a:pt x="33862" y="12623"/>
                  </a:lnTo>
                  <a:cubicBezTo>
                    <a:pt x="32837" y="12883"/>
                    <a:pt x="31781" y="13009"/>
                    <a:pt x="30724" y="13009"/>
                  </a:cubicBezTo>
                  <a:cubicBezTo>
                    <a:pt x="27703" y="13009"/>
                    <a:pt x="24671" y="11977"/>
                    <a:pt x="22325" y="10063"/>
                  </a:cubicBezTo>
                  <a:cubicBezTo>
                    <a:pt x="20372" y="8468"/>
                    <a:pt x="18932" y="6361"/>
                    <a:pt x="17146" y="4575"/>
                  </a:cubicBezTo>
                  <a:cubicBezTo>
                    <a:pt x="15336" y="2789"/>
                    <a:pt x="13157" y="1336"/>
                    <a:pt x="10740" y="574"/>
                  </a:cubicBezTo>
                  <a:cubicBezTo>
                    <a:pt x="9598" y="218"/>
                    <a:pt x="8285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165;p34">
              <a:extLst>
                <a:ext uri="{FF2B5EF4-FFF2-40B4-BE49-F238E27FC236}">
                  <a16:creationId xmlns:a16="http://schemas.microsoft.com/office/drawing/2014/main" id="{146C0B85-A02A-1DA3-0394-DCF6CDE5305D}"/>
                </a:ext>
              </a:extLst>
            </p:cNvPr>
            <p:cNvSpPr/>
            <p:nvPr/>
          </p:nvSpPr>
          <p:spPr>
            <a:xfrm>
              <a:off x="875679" y="2986505"/>
              <a:ext cx="168208" cy="186343"/>
            </a:xfrm>
            <a:custGeom>
              <a:avLst/>
              <a:gdLst/>
              <a:ahLst/>
              <a:cxnLst/>
              <a:rect l="l" t="t" r="r" b="b"/>
              <a:pathLst>
                <a:path w="2597" h="2877" extrusionOk="0">
                  <a:moveTo>
                    <a:pt x="1275" y="0"/>
                  </a:moveTo>
                  <a:cubicBezTo>
                    <a:pt x="1218" y="0"/>
                    <a:pt x="1162" y="18"/>
                    <a:pt x="1120" y="54"/>
                  </a:cubicBezTo>
                  <a:cubicBezTo>
                    <a:pt x="1084" y="137"/>
                    <a:pt x="1048" y="221"/>
                    <a:pt x="1013" y="316"/>
                  </a:cubicBezTo>
                  <a:cubicBezTo>
                    <a:pt x="1032" y="181"/>
                    <a:pt x="888" y="70"/>
                    <a:pt x="750" y="70"/>
                  </a:cubicBezTo>
                  <a:cubicBezTo>
                    <a:pt x="717" y="70"/>
                    <a:pt x="685" y="76"/>
                    <a:pt x="656" y="90"/>
                  </a:cubicBezTo>
                  <a:cubicBezTo>
                    <a:pt x="477" y="185"/>
                    <a:pt x="548" y="363"/>
                    <a:pt x="489" y="506"/>
                  </a:cubicBezTo>
                  <a:cubicBezTo>
                    <a:pt x="424" y="449"/>
                    <a:pt x="338" y="404"/>
                    <a:pt x="256" y="404"/>
                  </a:cubicBezTo>
                  <a:cubicBezTo>
                    <a:pt x="202" y="404"/>
                    <a:pt x="150" y="423"/>
                    <a:pt x="108" y="471"/>
                  </a:cubicBezTo>
                  <a:cubicBezTo>
                    <a:pt x="1" y="590"/>
                    <a:pt x="72" y="816"/>
                    <a:pt x="227" y="852"/>
                  </a:cubicBezTo>
                  <a:cubicBezTo>
                    <a:pt x="263" y="864"/>
                    <a:pt x="310" y="875"/>
                    <a:pt x="322" y="911"/>
                  </a:cubicBezTo>
                  <a:cubicBezTo>
                    <a:pt x="334" y="923"/>
                    <a:pt x="322" y="947"/>
                    <a:pt x="322" y="959"/>
                  </a:cubicBezTo>
                  <a:cubicBezTo>
                    <a:pt x="167" y="1399"/>
                    <a:pt x="203" y="1887"/>
                    <a:pt x="382" y="2304"/>
                  </a:cubicBezTo>
                  <a:cubicBezTo>
                    <a:pt x="572" y="2721"/>
                    <a:pt x="941" y="2876"/>
                    <a:pt x="1394" y="2876"/>
                  </a:cubicBezTo>
                  <a:cubicBezTo>
                    <a:pt x="1411" y="2876"/>
                    <a:pt x="1428" y="2876"/>
                    <a:pt x="1445" y="2876"/>
                  </a:cubicBezTo>
                  <a:cubicBezTo>
                    <a:pt x="1849" y="2876"/>
                    <a:pt x="2295" y="2741"/>
                    <a:pt x="2489" y="2388"/>
                  </a:cubicBezTo>
                  <a:cubicBezTo>
                    <a:pt x="2596" y="2173"/>
                    <a:pt x="2596" y="1923"/>
                    <a:pt x="2596" y="1685"/>
                  </a:cubicBezTo>
                  <a:cubicBezTo>
                    <a:pt x="2596" y="1518"/>
                    <a:pt x="2596" y="1352"/>
                    <a:pt x="2525" y="1209"/>
                  </a:cubicBezTo>
                  <a:cubicBezTo>
                    <a:pt x="2489" y="1125"/>
                    <a:pt x="2441" y="1066"/>
                    <a:pt x="2394" y="1006"/>
                  </a:cubicBezTo>
                  <a:cubicBezTo>
                    <a:pt x="2203" y="780"/>
                    <a:pt x="1941" y="590"/>
                    <a:pt x="1644" y="554"/>
                  </a:cubicBezTo>
                  <a:cubicBezTo>
                    <a:pt x="1584" y="554"/>
                    <a:pt x="1513" y="542"/>
                    <a:pt x="1501" y="483"/>
                  </a:cubicBezTo>
                  <a:cubicBezTo>
                    <a:pt x="1477" y="447"/>
                    <a:pt x="1513" y="399"/>
                    <a:pt x="1525" y="363"/>
                  </a:cubicBezTo>
                  <a:cubicBezTo>
                    <a:pt x="1560" y="256"/>
                    <a:pt x="1525" y="125"/>
                    <a:pt x="1429" y="54"/>
                  </a:cubicBezTo>
                  <a:cubicBezTo>
                    <a:pt x="1388" y="18"/>
                    <a:pt x="133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166;p34">
              <a:extLst>
                <a:ext uri="{FF2B5EF4-FFF2-40B4-BE49-F238E27FC236}">
                  <a16:creationId xmlns:a16="http://schemas.microsoft.com/office/drawing/2014/main" id="{DF3856E5-1C49-EE46-B88E-4AEC04221D41}"/>
                </a:ext>
              </a:extLst>
            </p:cNvPr>
            <p:cNvSpPr/>
            <p:nvPr/>
          </p:nvSpPr>
          <p:spPr>
            <a:xfrm>
              <a:off x="1029187" y="2947967"/>
              <a:ext cx="168920" cy="186343"/>
            </a:xfrm>
            <a:custGeom>
              <a:avLst/>
              <a:gdLst/>
              <a:ahLst/>
              <a:cxnLst/>
              <a:rect l="l" t="t" r="r" b="b"/>
              <a:pathLst>
                <a:path w="2608" h="2877" extrusionOk="0">
                  <a:moveTo>
                    <a:pt x="1284" y="0"/>
                  </a:moveTo>
                  <a:cubicBezTo>
                    <a:pt x="1226" y="0"/>
                    <a:pt x="1167" y="18"/>
                    <a:pt x="1119" y="54"/>
                  </a:cubicBezTo>
                  <a:cubicBezTo>
                    <a:pt x="1095" y="137"/>
                    <a:pt x="1060" y="220"/>
                    <a:pt x="1024" y="316"/>
                  </a:cubicBezTo>
                  <a:cubicBezTo>
                    <a:pt x="1043" y="181"/>
                    <a:pt x="899" y="69"/>
                    <a:pt x="761" y="69"/>
                  </a:cubicBezTo>
                  <a:cubicBezTo>
                    <a:pt x="729" y="69"/>
                    <a:pt x="696" y="76"/>
                    <a:pt x="667" y="89"/>
                  </a:cubicBezTo>
                  <a:cubicBezTo>
                    <a:pt x="476" y="185"/>
                    <a:pt x="560" y="363"/>
                    <a:pt x="500" y="506"/>
                  </a:cubicBezTo>
                  <a:cubicBezTo>
                    <a:pt x="435" y="449"/>
                    <a:pt x="349" y="404"/>
                    <a:pt x="267" y="404"/>
                  </a:cubicBezTo>
                  <a:cubicBezTo>
                    <a:pt x="213" y="404"/>
                    <a:pt x="162" y="423"/>
                    <a:pt x="119" y="470"/>
                  </a:cubicBezTo>
                  <a:cubicBezTo>
                    <a:pt x="0" y="589"/>
                    <a:pt x="71" y="816"/>
                    <a:pt x="238" y="851"/>
                  </a:cubicBezTo>
                  <a:cubicBezTo>
                    <a:pt x="274" y="863"/>
                    <a:pt x="321" y="875"/>
                    <a:pt x="333" y="911"/>
                  </a:cubicBezTo>
                  <a:cubicBezTo>
                    <a:pt x="333" y="923"/>
                    <a:pt x="333" y="947"/>
                    <a:pt x="321" y="958"/>
                  </a:cubicBezTo>
                  <a:cubicBezTo>
                    <a:pt x="179" y="1399"/>
                    <a:pt x="214" y="1887"/>
                    <a:pt x="393" y="2304"/>
                  </a:cubicBezTo>
                  <a:cubicBezTo>
                    <a:pt x="583" y="2721"/>
                    <a:pt x="953" y="2875"/>
                    <a:pt x="1405" y="2875"/>
                  </a:cubicBezTo>
                  <a:cubicBezTo>
                    <a:pt x="1422" y="2876"/>
                    <a:pt x="1439" y="2876"/>
                    <a:pt x="1457" y="2876"/>
                  </a:cubicBezTo>
                  <a:cubicBezTo>
                    <a:pt x="1860" y="2876"/>
                    <a:pt x="2306" y="2741"/>
                    <a:pt x="2500" y="2387"/>
                  </a:cubicBezTo>
                  <a:cubicBezTo>
                    <a:pt x="2607" y="2173"/>
                    <a:pt x="2607" y="1923"/>
                    <a:pt x="2607" y="1685"/>
                  </a:cubicBezTo>
                  <a:cubicBezTo>
                    <a:pt x="2607" y="1518"/>
                    <a:pt x="2607" y="1351"/>
                    <a:pt x="2536" y="1209"/>
                  </a:cubicBezTo>
                  <a:cubicBezTo>
                    <a:pt x="2500" y="1137"/>
                    <a:pt x="2453" y="1066"/>
                    <a:pt x="2405" y="1006"/>
                  </a:cubicBezTo>
                  <a:cubicBezTo>
                    <a:pt x="2203" y="780"/>
                    <a:pt x="1941" y="589"/>
                    <a:pt x="1655" y="554"/>
                  </a:cubicBezTo>
                  <a:cubicBezTo>
                    <a:pt x="1595" y="554"/>
                    <a:pt x="1524" y="542"/>
                    <a:pt x="1500" y="482"/>
                  </a:cubicBezTo>
                  <a:cubicBezTo>
                    <a:pt x="1488" y="447"/>
                    <a:pt x="1512" y="399"/>
                    <a:pt x="1536" y="363"/>
                  </a:cubicBezTo>
                  <a:cubicBezTo>
                    <a:pt x="1572" y="256"/>
                    <a:pt x="1536" y="125"/>
                    <a:pt x="1441" y="54"/>
                  </a:cubicBezTo>
                  <a:cubicBezTo>
                    <a:pt x="1399" y="18"/>
                    <a:pt x="1342" y="0"/>
                    <a:pt x="1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167;p34">
              <a:extLst>
                <a:ext uri="{FF2B5EF4-FFF2-40B4-BE49-F238E27FC236}">
                  <a16:creationId xmlns:a16="http://schemas.microsoft.com/office/drawing/2014/main" id="{2FF0349B-64C6-6E3E-CCD2-7AC97E71200A}"/>
                </a:ext>
              </a:extLst>
            </p:cNvPr>
            <p:cNvSpPr/>
            <p:nvPr/>
          </p:nvSpPr>
          <p:spPr>
            <a:xfrm>
              <a:off x="855664" y="2727745"/>
              <a:ext cx="115744" cy="91067"/>
            </a:xfrm>
            <a:custGeom>
              <a:avLst/>
              <a:gdLst/>
              <a:ahLst/>
              <a:cxnLst/>
              <a:rect l="l" t="t" r="r" b="b"/>
              <a:pathLst>
                <a:path w="1787" h="1406" extrusionOk="0">
                  <a:moveTo>
                    <a:pt x="0" y="1"/>
                  </a:moveTo>
                  <a:lnTo>
                    <a:pt x="0" y="1"/>
                  </a:lnTo>
                  <a:cubicBezTo>
                    <a:pt x="333" y="1263"/>
                    <a:pt x="1465" y="1394"/>
                    <a:pt x="1738" y="1406"/>
                  </a:cubicBezTo>
                  <a:cubicBezTo>
                    <a:pt x="1738" y="1239"/>
                    <a:pt x="1762" y="1072"/>
                    <a:pt x="1786" y="8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168;p34">
              <a:extLst>
                <a:ext uri="{FF2B5EF4-FFF2-40B4-BE49-F238E27FC236}">
                  <a16:creationId xmlns:a16="http://schemas.microsoft.com/office/drawing/2014/main" id="{CC34AE48-75E8-367B-EF13-71C829FC5EC9}"/>
                </a:ext>
              </a:extLst>
            </p:cNvPr>
            <p:cNvSpPr/>
            <p:nvPr/>
          </p:nvSpPr>
          <p:spPr>
            <a:xfrm>
              <a:off x="799313" y="2340737"/>
              <a:ext cx="405719" cy="446783"/>
            </a:xfrm>
            <a:custGeom>
              <a:avLst/>
              <a:gdLst/>
              <a:ahLst/>
              <a:cxnLst/>
              <a:rect l="l" t="t" r="r" b="b"/>
              <a:pathLst>
                <a:path w="6264" h="6898" extrusionOk="0">
                  <a:moveTo>
                    <a:pt x="3025" y="0"/>
                  </a:moveTo>
                  <a:cubicBezTo>
                    <a:pt x="2619" y="0"/>
                    <a:pt x="2218" y="59"/>
                    <a:pt x="1846" y="201"/>
                  </a:cubicBezTo>
                  <a:cubicBezTo>
                    <a:pt x="120" y="856"/>
                    <a:pt x="1" y="3345"/>
                    <a:pt x="322" y="4785"/>
                  </a:cubicBezTo>
                  <a:cubicBezTo>
                    <a:pt x="525" y="5678"/>
                    <a:pt x="1156" y="6547"/>
                    <a:pt x="2085" y="6809"/>
                  </a:cubicBezTo>
                  <a:cubicBezTo>
                    <a:pt x="2293" y="6870"/>
                    <a:pt x="2508" y="6898"/>
                    <a:pt x="2723" y="6898"/>
                  </a:cubicBezTo>
                  <a:cubicBezTo>
                    <a:pt x="3359" y="6898"/>
                    <a:pt x="4001" y="6653"/>
                    <a:pt x="4490" y="6262"/>
                  </a:cubicBezTo>
                  <a:cubicBezTo>
                    <a:pt x="5144" y="5738"/>
                    <a:pt x="5573" y="4999"/>
                    <a:pt x="5847" y="4249"/>
                  </a:cubicBezTo>
                  <a:cubicBezTo>
                    <a:pt x="6109" y="3571"/>
                    <a:pt x="6264" y="2856"/>
                    <a:pt x="6156" y="2154"/>
                  </a:cubicBezTo>
                  <a:cubicBezTo>
                    <a:pt x="6049" y="1451"/>
                    <a:pt x="5645" y="761"/>
                    <a:pt x="4978" y="416"/>
                  </a:cubicBezTo>
                  <a:cubicBezTo>
                    <a:pt x="4716" y="273"/>
                    <a:pt x="4430" y="201"/>
                    <a:pt x="4144" y="130"/>
                  </a:cubicBezTo>
                  <a:cubicBezTo>
                    <a:pt x="3779" y="50"/>
                    <a:pt x="3400" y="0"/>
                    <a:pt x="3025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169;p34">
              <a:extLst>
                <a:ext uri="{FF2B5EF4-FFF2-40B4-BE49-F238E27FC236}">
                  <a16:creationId xmlns:a16="http://schemas.microsoft.com/office/drawing/2014/main" id="{1A853021-0CA6-162F-261D-B5DE819C1199}"/>
                </a:ext>
              </a:extLst>
            </p:cNvPr>
            <p:cNvSpPr/>
            <p:nvPr/>
          </p:nvSpPr>
          <p:spPr>
            <a:xfrm>
              <a:off x="578767" y="2145581"/>
              <a:ext cx="718040" cy="940784"/>
            </a:xfrm>
            <a:custGeom>
              <a:avLst/>
              <a:gdLst/>
              <a:ahLst/>
              <a:cxnLst/>
              <a:rect l="l" t="t" r="r" b="b"/>
              <a:pathLst>
                <a:path w="11086" h="14525" extrusionOk="0">
                  <a:moveTo>
                    <a:pt x="5348" y="0"/>
                  </a:moveTo>
                  <a:cubicBezTo>
                    <a:pt x="3961" y="0"/>
                    <a:pt x="2534" y="580"/>
                    <a:pt x="1608" y="1559"/>
                  </a:cubicBezTo>
                  <a:cubicBezTo>
                    <a:pt x="453" y="2786"/>
                    <a:pt x="1" y="4643"/>
                    <a:pt x="465" y="6274"/>
                  </a:cubicBezTo>
                  <a:cubicBezTo>
                    <a:pt x="679" y="7024"/>
                    <a:pt x="1072" y="7727"/>
                    <a:pt x="1382" y="8441"/>
                  </a:cubicBezTo>
                  <a:cubicBezTo>
                    <a:pt x="1703" y="9167"/>
                    <a:pt x="1953" y="9989"/>
                    <a:pt x="1799" y="10787"/>
                  </a:cubicBezTo>
                  <a:cubicBezTo>
                    <a:pt x="1668" y="11489"/>
                    <a:pt x="1037" y="11858"/>
                    <a:pt x="810" y="12513"/>
                  </a:cubicBezTo>
                  <a:cubicBezTo>
                    <a:pt x="608" y="13085"/>
                    <a:pt x="894" y="13763"/>
                    <a:pt x="1394" y="14120"/>
                  </a:cubicBezTo>
                  <a:cubicBezTo>
                    <a:pt x="1779" y="14411"/>
                    <a:pt x="2267" y="14525"/>
                    <a:pt x="2754" y="14525"/>
                  </a:cubicBezTo>
                  <a:cubicBezTo>
                    <a:pt x="2885" y="14525"/>
                    <a:pt x="3015" y="14517"/>
                    <a:pt x="3144" y="14501"/>
                  </a:cubicBezTo>
                  <a:cubicBezTo>
                    <a:pt x="3573" y="14454"/>
                    <a:pt x="4025" y="14323"/>
                    <a:pt x="4347" y="14013"/>
                  </a:cubicBezTo>
                  <a:cubicBezTo>
                    <a:pt x="4668" y="13716"/>
                    <a:pt x="4835" y="13216"/>
                    <a:pt x="4656" y="12811"/>
                  </a:cubicBezTo>
                  <a:cubicBezTo>
                    <a:pt x="4561" y="12561"/>
                    <a:pt x="4347" y="12370"/>
                    <a:pt x="4311" y="12108"/>
                  </a:cubicBezTo>
                  <a:cubicBezTo>
                    <a:pt x="4263" y="11763"/>
                    <a:pt x="4525" y="11453"/>
                    <a:pt x="4656" y="11132"/>
                  </a:cubicBezTo>
                  <a:cubicBezTo>
                    <a:pt x="4918" y="10465"/>
                    <a:pt x="4573" y="9775"/>
                    <a:pt x="4335" y="9155"/>
                  </a:cubicBezTo>
                  <a:cubicBezTo>
                    <a:pt x="4037" y="8393"/>
                    <a:pt x="4013" y="7905"/>
                    <a:pt x="4192" y="7120"/>
                  </a:cubicBezTo>
                  <a:cubicBezTo>
                    <a:pt x="4287" y="6679"/>
                    <a:pt x="4525" y="6274"/>
                    <a:pt x="4870" y="5953"/>
                  </a:cubicBezTo>
                  <a:cubicBezTo>
                    <a:pt x="5775" y="5131"/>
                    <a:pt x="7371" y="4822"/>
                    <a:pt x="7704" y="3488"/>
                  </a:cubicBezTo>
                  <a:lnTo>
                    <a:pt x="7704" y="3488"/>
                  </a:lnTo>
                  <a:cubicBezTo>
                    <a:pt x="7692" y="3560"/>
                    <a:pt x="8061" y="4012"/>
                    <a:pt x="8109" y="4107"/>
                  </a:cubicBezTo>
                  <a:cubicBezTo>
                    <a:pt x="8240" y="4345"/>
                    <a:pt x="8347" y="4595"/>
                    <a:pt x="8442" y="4845"/>
                  </a:cubicBezTo>
                  <a:cubicBezTo>
                    <a:pt x="8621" y="5346"/>
                    <a:pt x="8716" y="5881"/>
                    <a:pt x="8728" y="6417"/>
                  </a:cubicBezTo>
                  <a:cubicBezTo>
                    <a:pt x="8752" y="7798"/>
                    <a:pt x="8061" y="9132"/>
                    <a:pt x="7930" y="10513"/>
                  </a:cubicBezTo>
                  <a:cubicBezTo>
                    <a:pt x="7859" y="11203"/>
                    <a:pt x="7585" y="11870"/>
                    <a:pt x="7145" y="12406"/>
                  </a:cubicBezTo>
                  <a:cubicBezTo>
                    <a:pt x="7025" y="12537"/>
                    <a:pt x="6906" y="12715"/>
                    <a:pt x="7002" y="12858"/>
                  </a:cubicBezTo>
                  <a:cubicBezTo>
                    <a:pt x="7049" y="12930"/>
                    <a:pt x="7145" y="12954"/>
                    <a:pt x="7228" y="12977"/>
                  </a:cubicBezTo>
                  <a:cubicBezTo>
                    <a:pt x="7349" y="13000"/>
                    <a:pt x="7472" y="13011"/>
                    <a:pt x="7596" y="13011"/>
                  </a:cubicBezTo>
                  <a:cubicBezTo>
                    <a:pt x="7992" y="13011"/>
                    <a:pt x="8386" y="12895"/>
                    <a:pt x="8704" y="12668"/>
                  </a:cubicBezTo>
                  <a:cubicBezTo>
                    <a:pt x="9121" y="12370"/>
                    <a:pt x="9419" y="11882"/>
                    <a:pt x="9478" y="11370"/>
                  </a:cubicBezTo>
                  <a:cubicBezTo>
                    <a:pt x="9585" y="10549"/>
                    <a:pt x="9323" y="9715"/>
                    <a:pt x="9538" y="8905"/>
                  </a:cubicBezTo>
                  <a:cubicBezTo>
                    <a:pt x="9645" y="8489"/>
                    <a:pt x="9883" y="8108"/>
                    <a:pt x="10109" y="7739"/>
                  </a:cubicBezTo>
                  <a:cubicBezTo>
                    <a:pt x="10645" y="6822"/>
                    <a:pt x="11085" y="5786"/>
                    <a:pt x="10943" y="4726"/>
                  </a:cubicBezTo>
                  <a:cubicBezTo>
                    <a:pt x="10805" y="3714"/>
                    <a:pt x="9955" y="2746"/>
                    <a:pt x="8942" y="2746"/>
                  </a:cubicBezTo>
                  <a:cubicBezTo>
                    <a:pt x="8907" y="2746"/>
                    <a:pt x="8871" y="2748"/>
                    <a:pt x="8835" y="2750"/>
                  </a:cubicBezTo>
                  <a:cubicBezTo>
                    <a:pt x="8692" y="1583"/>
                    <a:pt x="7799" y="535"/>
                    <a:pt x="6668" y="190"/>
                  </a:cubicBezTo>
                  <a:cubicBezTo>
                    <a:pt x="6245" y="62"/>
                    <a:pt x="5799" y="0"/>
                    <a:pt x="5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170;p34">
              <a:extLst>
                <a:ext uri="{FF2B5EF4-FFF2-40B4-BE49-F238E27FC236}">
                  <a16:creationId xmlns:a16="http://schemas.microsoft.com/office/drawing/2014/main" id="{F71F13F3-00B9-3BFB-9F2E-C25E896EAD02}"/>
                </a:ext>
              </a:extLst>
            </p:cNvPr>
            <p:cNvSpPr/>
            <p:nvPr/>
          </p:nvSpPr>
          <p:spPr>
            <a:xfrm>
              <a:off x="780854" y="2371503"/>
              <a:ext cx="296970" cy="713377"/>
            </a:xfrm>
            <a:custGeom>
              <a:avLst/>
              <a:gdLst/>
              <a:ahLst/>
              <a:cxnLst/>
              <a:rect l="l" t="t" r="r" b="b"/>
              <a:pathLst>
                <a:path w="4585" h="11014" extrusionOk="0">
                  <a:moveTo>
                    <a:pt x="4584" y="0"/>
                  </a:moveTo>
                  <a:lnTo>
                    <a:pt x="4584" y="0"/>
                  </a:lnTo>
                  <a:cubicBezTo>
                    <a:pt x="4513" y="286"/>
                    <a:pt x="4132" y="429"/>
                    <a:pt x="3870" y="560"/>
                  </a:cubicBezTo>
                  <a:cubicBezTo>
                    <a:pt x="3251" y="869"/>
                    <a:pt x="2643" y="1179"/>
                    <a:pt x="2024" y="1488"/>
                  </a:cubicBezTo>
                  <a:cubicBezTo>
                    <a:pt x="1250" y="1881"/>
                    <a:pt x="405" y="2358"/>
                    <a:pt x="119" y="3179"/>
                  </a:cubicBezTo>
                  <a:cubicBezTo>
                    <a:pt x="24" y="3453"/>
                    <a:pt x="0" y="3751"/>
                    <a:pt x="12" y="4036"/>
                  </a:cubicBezTo>
                  <a:cubicBezTo>
                    <a:pt x="24" y="4584"/>
                    <a:pt x="179" y="5132"/>
                    <a:pt x="429" y="5608"/>
                  </a:cubicBezTo>
                  <a:cubicBezTo>
                    <a:pt x="643" y="6013"/>
                    <a:pt x="941" y="6394"/>
                    <a:pt x="1000" y="6846"/>
                  </a:cubicBezTo>
                  <a:cubicBezTo>
                    <a:pt x="1084" y="7608"/>
                    <a:pt x="476" y="8323"/>
                    <a:pt x="572" y="9073"/>
                  </a:cubicBezTo>
                  <a:cubicBezTo>
                    <a:pt x="619" y="9466"/>
                    <a:pt x="857" y="9835"/>
                    <a:pt x="786" y="10216"/>
                  </a:cubicBezTo>
                  <a:cubicBezTo>
                    <a:pt x="715" y="10620"/>
                    <a:pt x="405" y="10871"/>
                    <a:pt x="24" y="11013"/>
                  </a:cubicBezTo>
                  <a:cubicBezTo>
                    <a:pt x="453" y="10966"/>
                    <a:pt x="905" y="10835"/>
                    <a:pt x="1227" y="10525"/>
                  </a:cubicBezTo>
                  <a:cubicBezTo>
                    <a:pt x="1548" y="10228"/>
                    <a:pt x="1715" y="9728"/>
                    <a:pt x="1536" y="9323"/>
                  </a:cubicBezTo>
                  <a:cubicBezTo>
                    <a:pt x="1441" y="9073"/>
                    <a:pt x="1227" y="8882"/>
                    <a:pt x="1191" y="8620"/>
                  </a:cubicBezTo>
                  <a:cubicBezTo>
                    <a:pt x="1143" y="8275"/>
                    <a:pt x="1405" y="7965"/>
                    <a:pt x="1536" y="7644"/>
                  </a:cubicBezTo>
                  <a:cubicBezTo>
                    <a:pt x="1798" y="6977"/>
                    <a:pt x="1453" y="6287"/>
                    <a:pt x="1215" y="5667"/>
                  </a:cubicBezTo>
                  <a:cubicBezTo>
                    <a:pt x="917" y="4905"/>
                    <a:pt x="893" y="4417"/>
                    <a:pt x="1072" y="3632"/>
                  </a:cubicBezTo>
                  <a:cubicBezTo>
                    <a:pt x="1167" y="3191"/>
                    <a:pt x="1405" y="2786"/>
                    <a:pt x="1750" y="2465"/>
                  </a:cubicBezTo>
                  <a:cubicBezTo>
                    <a:pt x="2655" y="1643"/>
                    <a:pt x="4251" y="1334"/>
                    <a:pt x="458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171;p34">
              <a:extLst>
                <a:ext uri="{FF2B5EF4-FFF2-40B4-BE49-F238E27FC236}">
                  <a16:creationId xmlns:a16="http://schemas.microsoft.com/office/drawing/2014/main" id="{3A7DEBCB-2B88-A105-BE47-E496285FA6EB}"/>
                </a:ext>
              </a:extLst>
            </p:cNvPr>
            <p:cNvSpPr/>
            <p:nvPr/>
          </p:nvSpPr>
          <p:spPr>
            <a:xfrm>
              <a:off x="895758" y="2543989"/>
              <a:ext cx="75651" cy="73579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669" y="1"/>
                  </a:moveTo>
                  <a:cubicBezTo>
                    <a:pt x="585" y="1"/>
                    <a:pt x="509" y="20"/>
                    <a:pt x="441" y="40"/>
                  </a:cubicBezTo>
                  <a:lnTo>
                    <a:pt x="381" y="76"/>
                  </a:lnTo>
                  <a:lnTo>
                    <a:pt x="334" y="99"/>
                  </a:lnTo>
                  <a:cubicBezTo>
                    <a:pt x="286" y="135"/>
                    <a:pt x="262" y="159"/>
                    <a:pt x="226" y="183"/>
                  </a:cubicBezTo>
                  <a:cubicBezTo>
                    <a:pt x="203" y="207"/>
                    <a:pt x="179" y="242"/>
                    <a:pt x="155" y="266"/>
                  </a:cubicBezTo>
                  <a:cubicBezTo>
                    <a:pt x="131" y="302"/>
                    <a:pt x="107" y="326"/>
                    <a:pt x="95" y="361"/>
                  </a:cubicBezTo>
                  <a:cubicBezTo>
                    <a:pt x="60" y="421"/>
                    <a:pt x="36" y="480"/>
                    <a:pt x="24" y="540"/>
                  </a:cubicBezTo>
                  <a:cubicBezTo>
                    <a:pt x="0" y="599"/>
                    <a:pt x="0" y="659"/>
                    <a:pt x="0" y="707"/>
                  </a:cubicBezTo>
                  <a:cubicBezTo>
                    <a:pt x="0" y="754"/>
                    <a:pt x="0" y="790"/>
                    <a:pt x="0" y="826"/>
                  </a:cubicBezTo>
                  <a:cubicBezTo>
                    <a:pt x="24" y="885"/>
                    <a:pt x="36" y="921"/>
                    <a:pt x="36" y="921"/>
                  </a:cubicBezTo>
                  <a:lnTo>
                    <a:pt x="48" y="921"/>
                  </a:lnTo>
                  <a:cubicBezTo>
                    <a:pt x="48" y="921"/>
                    <a:pt x="48" y="885"/>
                    <a:pt x="48" y="826"/>
                  </a:cubicBezTo>
                  <a:cubicBezTo>
                    <a:pt x="60" y="766"/>
                    <a:pt x="72" y="683"/>
                    <a:pt x="119" y="588"/>
                  </a:cubicBezTo>
                  <a:cubicBezTo>
                    <a:pt x="131" y="540"/>
                    <a:pt x="167" y="492"/>
                    <a:pt x="203" y="445"/>
                  </a:cubicBezTo>
                  <a:cubicBezTo>
                    <a:pt x="238" y="385"/>
                    <a:pt x="286" y="349"/>
                    <a:pt x="334" y="302"/>
                  </a:cubicBezTo>
                  <a:cubicBezTo>
                    <a:pt x="381" y="266"/>
                    <a:pt x="441" y="218"/>
                    <a:pt x="500" y="207"/>
                  </a:cubicBezTo>
                  <a:cubicBezTo>
                    <a:pt x="572" y="183"/>
                    <a:pt x="631" y="171"/>
                    <a:pt x="703" y="171"/>
                  </a:cubicBezTo>
                  <a:cubicBezTo>
                    <a:pt x="774" y="183"/>
                    <a:pt x="834" y="207"/>
                    <a:pt x="881" y="254"/>
                  </a:cubicBezTo>
                  <a:cubicBezTo>
                    <a:pt x="929" y="302"/>
                    <a:pt x="965" y="361"/>
                    <a:pt x="988" y="421"/>
                  </a:cubicBezTo>
                  <a:cubicBezTo>
                    <a:pt x="1036" y="552"/>
                    <a:pt x="1036" y="671"/>
                    <a:pt x="1048" y="778"/>
                  </a:cubicBezTo>
                  <a:cubicBezTo>
                    <a:pt x="1060" y="802"/>
                    <a:pt x="1060" y="826"/>
                    <a:pt x="1060" y="849"/>
                  </a:cubicBezTo>
                  <a:cubicBezTo>
                    <a:pt x="1060" y="873"/>
                    <a:pt x="1060" y="897"/>
                    <a:pt x="1060" y="921"/>
                  </a:cubicBezTo>
                  <a:cubicBezTo>
                    <a:pt x="1060" y="969"/>
                    <a:pt x="1060" y="1004"/>
                    <a:pt x="1060" y="1028"/>
                  </a:cubicBezTo>
                  <a:cubicBezTo>
                    <a:pt x="1060" y="1099"/>
                    <a:pt x="1060" y="1123"/>
                    <a:pt x="1060" y="1123"/>
                  </a:cubicBezTo>
                  <a:lnTo>
                    <a:pt x="1072" y="1135"/>
                  </a:lnTo>
                  <a:cubicBezTo>
                    <a:pt x="1072" y="1135"/>
                    <a:pt x="1084" y="1099"/>
                    <a:pt x="1108" y="1028"/>
                  </a:cubicBezTo>
                  <a:cubicBezTo>
                    <a:pt x="1108" y="1004"/>
                    <a:pt x="1119" y="957"/>
                    <a:pt x="1131" y="921"/>
                  </a:cubicBezTo>
                  <a:cubicBezTo>
                    <a:pt x="1143" y="897"/>
                    <a:pt x="1143" y="873"/>
                    <a:pt x="1155" y="838"/>
                  </a:cubicBezTo>
                  <a:cubicBezTo>
                    <a:pt x="1155" y="814"/>
                    <a:pt x="1155" y="790"/>
                    <a:pt x="1155" y="766"/>
                  </a:cubicBezTo>
                  <a:cubicBezTo>
                    <a:pt x="1167" y="707"/>
                    <a:pt x="1167" y="647"/>
                    <a:pt x="1167" y="588"/>
                  </a:cubicBezTo>
                  <a:cubicBezTo>
                    <a:pt x="1155" y="516"/>
                    <a:pt x="1155" y="445"/>
                    <a:pt x="1131" y="373"/>
                  </a:cubicBezTo>
                  <a:cubicBezTo>
                    <a:pt x="1108" y="290"/>
                    <a:pt x="1072" y="207"/>
                    <a:pt x="1000" y="135"/>
                  </a:cubicBezTo>
                  <a:cubicBezTo>
                    <a:pt x="977" y="111"/>
                    <a:pt x="953" y="87"/>
                    <a:pt x="929" y="76"/>
                  </a:cubicBezTo>
                  <a:lnTo>
                    <a:pt x="905" y="64"/>
                  </a:lnTo>
                  <a:lnTo>
                    <a:pt x="893" y="52"/>
                  </a:lnTo>
                  <a:lnTo>
                    <a:pt x="881" y="52"/>
                  </a:lnTo>
                  <a:lnTo>
                    <a:pt x="869" y="40"/>
                  </a:lnTo>
                  <a:cubicBezTo>
                    <a:pt x="822" y="16"/>
                    <a:pt x="774" y="4"/>
                    <a:pt x="727" y="4"/>
                  </a:cubicBezTo>
                  <a:cubicBezTo>
                    <a:pt x="707" y="2"/>
                    <a:pt x="688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172;p34">
              <a:extLst>
                <a:ext uri="{FF2B5EF4-FFF2-40B4-BE49-F238E27FC236}">
                  <a16:creationId xmlns:a16="http://schemas.microsoft.com/office/drawing/2014/main" id="{D9318659-1B76-1C13-CA42-4F641B76675A}"/>
                </a:ext>
              </a:extLst>
            </p:cNvPr>
            <p:cNvSpPr/>
            <p:nvPr/>
          </p:nvSpPr>
          <p:spPr>
            <a:xfrm>
              <a:off x="1032231" y="2538030"/>
              <a:ext cx="68721" cy="67166"/>
            </a:xfrm>
            <a:custGeom>
              <a:avLst/>
              <a:gdLst/>
              <a:ahLst/>
              <a:cxnLst/>
              <a:rect l="l" t="t" r="r" b="b"/>
              <a:pathLst>
                <a:path w="1061" h="1037" extrusionOk="0">
                  <a:moveTo>
                    <a:pt x="394" y="1"/>
                  </a:moveTo>
                  <a:cubicBezTo>
                    <a:pt x="346" y="13"/>
                    <a:pt x="298" y="25"/>
                    <a:pt x="263" y="49"/>
                  </a:cubicBezTo>
                  <a:lnTo>
                    <a:pt x="251" y="49"/>
                  </a:lnTo>
                  <a:lnTo>
                    <a:pt x="239" y="60"/>
                  </a:lnTo>
                  <a:lnTo>
                    <a:pt x="227" y="72"/>
                  </a:lnTo>
                  <a:lnTo>
                    <a:pt x="203" y="84"/>
                  </a:lnTo>
                  <a:cubicBezTo>
                    <a:pt x="191" y="84"/>
                    <a:pt x="167" y="108"/>
                    <a:pt x="144" y="132"/>
                  </a:cubicBezTo>
                  <a:cubicBezTo>
                    <a:pt x="84" y="203"/>
                    <a:pt x="48" y="275"/>
                    <a:pt x="24" y="346"/>
                  </a:cubicBezTo>
                  <a:cubicBezTo>
                    <a:pt x="1" y="418"/>
                    <a:pt x="1" y="477"/>
                    <a:pt x="1" y="549"/>
                  </a:cubicBezTo>
                  <a:cubicBezTo>
                    <a:pt x="1" y="596"/>
                    <a:pt x="1" y="656"/>
                    <a:pt x="1" y="703"/>
                  </a:cubicBezTo>
                  <a:cubicBezTo>
                    <a:pt x="1" y="727"/>
                    <a:pt x="1" y="751"/>
                    <a:pt x="1" y="775"/>
                  </a:cubicBezTo>
                  <a:cubicBezTo>
                    <a:pt x="13" y="799"/>
                    <a:pt x="13" y="822"/>
                    <a:pt x="24" y="846"/>
                  </a:cubicBezTo>
                  <a:cubicBezTo>
                    <a:pt x="24" y="882"/>
                    <a:pt x="36" y="918"/>
                    <a:pt x="48" y="953"/>
                  </a:cubicBezTo>
                  <a:cubicBezTo>
                    <a:pt x="72" y="1001"/>
                    <a:pt x="84" y="1037"/>
                    <a:pt x="84" y="1037"/>
                  </a:cubicBezTo>
                  <a:lnTo>
                    <a:pt x="96" y="1037"/>
                  </a:lnTo>
                  <a:cubicBezTo>
                    <a:pt x="96" y="1037"/>
                    <a:pt x="96" y="1001"/>
                    <a:pt x="96" y="941"/>
                  </a:cubicBezTo>
                  <a:cubicBezTo>
                    <a:pt x="96" y="918"/>
                    <a:pt x="96" y="882"/>
                    <a:pt x="96" y="846"/>
                  </a:cubicBezTo>
                  <a:cubicBezTo>
                    <a:pt x="84" y="811"/>
                    <a:pt x="84" y="763"/>
                    <a:pt x="96" y="715"/>
                  </a:cubicBezTo>
                  <a:cubicBezTo>
                    <a:pt x="108" y="620"/>
                    <a:pt x="120" y="501"/>
                    <a:pt x="155" y="394"/>
                  </a:cubicBezTo>
                  <a:cubicBezTo>
                    <a:pt x="179" y="334"/>
                    <a:pt x="215" y="287"/>
                    <a:pt x="251" y="239"/>
                  </a:cubicBezTo>
                  <a:cubicBezTo>
                    <a:pt x="298" y="203"/>
                    <a:pt x="358" y="168"/>
                    <a:pt x="417" y="168"/>
                  </a:cubicBezTo>
                  <a:cubicBezTo>
                    <a:pt x="433" y="164"/>
                    <a:pt x="449" y="163"/>
                    <a:pt x="465" y="163"/>
                  </a:cubicBezTo>
                  <a:cubicBezTo>
                    <a:pt x="509" y="163"/>
                    <a:pt x="552" y="174"/>
                    <a:pt x="596" y="191"/>
                  </a:cubicBezTo>
                  <a:cubicBezTo>
                    <a:pt x="655" y="215"/>
                    <a:pt x="703" y="251"/>
                    <a:pt x="751" y="287"/>
                  </a:cubicBezTo>
                  <a:cubicBezTo>
                    <a:pt x="798" y="322"/>
                    <a:pt x="834" y="358"/>
                    <a:pt x="870" y="406"/>
                  </a:cubicBezTo>
                  <a:cubicBezTo>
                    <a:pt x="906" y="453"/>
                    <a:pt x="929" y="489"/>
                    <a:pt x="953" y="537"/>
                  </a:cubicBezTo>
                  <a:cubicBezTo>
                    <a:pt x="989" y="632"/>
                    <a:pt x="1001" y="703"/>
                    <a:pt x="1013" y="763"/>
                  </a:cubicBezTo>
                  <a:cubicBezTo>
                    <a:pt x="1013" y="822"/>
                    <a:pt x="1013" y="846"/>
                    <a:pt x="1013" y="846"/>
                  </a:cubicBezTo>
                  <a:lnTo>
                    <a:pt x="1025" y="846"/>
                  </a:lnTo>
                  <a:cubicBezTo>
                    <a:pt x="1025" y="846"/>
                    <a:pt x="1036" y="822"/>
                    <a:pt x="1048" y="763"/>
                  </a:cubicBezTo>
                  <a:cubicBezTo>
                    <a:pt x="1060" y="727"/>
                    <a:pt x="1060" y="691"/>
                    <a:pt x="1060" y="644"/>
                  </a:cubicBezTo>
                  <a:cubicBezTo>
                    <a:pt x="1060" y="608"/>
                    <a:pt x="1060" y="549"/>
                    <a:pt x="1036" y="501"/>
                  </a:cubicBezTo>
                  <a:cubicBezTo>
                    <a:pt x="1025" y="441"/>
                    <a:pt x="1001" y="394"/>
                    <a:pt x="965" y="334"/>
                  </a:cubicBezTo>
                  <a:cubicBezTo>
                    <a:pt x="941" y="275"/>
                    <a:pt x="894" y="227"/>
                    <a:pt x="846" y="168"/>
                  </a:cubicBezTo>
                  <a:cubicBezTo>
                    <a:pt x="810" y="144"/>
                    <a:pt x="786" y="132"/>
                    <a:pt x="751" y="96"/>
                  </a:cubicBezTo>
                  <a:lnTo>
                    <a:pt x="715" y="72"/>
                  </a:lnTo>
                  <a:lnTo>
                    <a:pt x="655" y="49"/>
                  </a:lnTo>
                  <a:cubicBezTo>
                    <a:pt x="584" y="13"/>
                    <a:pt x="489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173;p34">
              <a:extLst>
                <a:ext uri="{FF2B5EF4-FFF2-40B4-BE49-F238E27FC236}">
                  <a16:creationId xmlns:a16="http://schemas.microsoft.com/office/drawing/2014/main" id="{449E04AC-BC4F-6F72-103C-197A39834D96}"/>
                </a:ext>
              </a:extLst>
            </p:cNvPr>
            <p:cNvSpPr/>
            <p:nvPr/>
          </p:nvSpPr>
          <p:spPr>
            <a:xfrm>
              <a:off x="905798" y="2657597"/>
              <a:ext cx="78696" cy="33227"/>
            </a:xfrm>
            <a:custGeom>
              <a:avLst/>
              <a:gdLst/>
              <a:ahLst/>
              <a:cxnLst/>
              <a:rect l="l" t="t" r="r" b="b"/>
              <a:pathLst>
                <a:path w="1215" h="513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12" y="36"/>
                    <a:pt x="12" y="72"/>
                  </a:cubicBezTo>
                  <a:cubicBezTo>
                    <a:pt x="36" y="119"/>
                    <a:pt x="71" y="179"/>
                    <a:pt x="119" y="215"/>
                  </a:cubicBezTo>
                  <a:cubicBezTo>
                    <a:pt x="131" y="238"/>
                    <a:pt x="131" y="238"/>
                    <a:pt x="155" y="262"/>
                  </a:cubicBezTo>
                  <a:cubicBezTo>
                    <a:pt x="167" y="274"/>
                    <a:pt x="179" y="286"/>
                    <a:pt x="191" y="298"/>
                  </a:cubicBezTo>
                  <a:cubicBezTo>
                    <a:pt x="226" y="310"/>
                    <a:pt x="250" y="346"/>
                    <a:pt x="286" y="358"/>
                  </a:cubicBezTo>
                  <a:cubicBezTo>
                    <a:pt x="321" y="381"/>
                    <a:pt x="357" y="405"/>
                    <a:pt x="405" y="417"/>
                  </a:cubicBezTo>
                  <a:cubicBezTo>
                    <a:pt x="441" y="441"/>
                    <a:pt x="476" y="453"/>
                    <a:pt x="524" y="465"/>
                  </a:cubicBezTo>
                  <a:cubicBezTo>
                    <a:pt x="572" y="477"/>
                    <a:pt x="607" y="488"/>
                    <a:pt x="655" y="500"/>
                  </a:cubicBezTo>
                  <a:cubicBezTo>
                    <a:pt x="673" y="506"/>
                    <a:pt x="694" y="506"/>
                    <a:pt x="714" y="506"/>
                  </a:cubicBezTo>
                  <a:cubicBezTo>
                    <a:pt x="735" y="506"/>
                    <a:pt x="756" y="506"/>
                    <a:pt x="774" y="512"/>
                  </a:cubicBezTo>
                  <a:cubicBezTo>
                    <a:pt x="822" y="512"/>
                    <a:pt x="857" y="512"/>
                    <a:pt x="893" y="500"/>
                  </a:cubicBezTo>
                  <a:cubicBezTo>
                    <a:pt x="941" y="500"/>
                    <a:pt x="976" y="488"/>
                    <a:pt x="1000" y="488"/>
                  </a:cubicBezTo>
                  <a:cubicBezTo>
                    <a:pt x="1072" y="465"/>
                    <a:pt x="1119" y="441"/>
                    <a:pt x="1155" y="417"/>
                  </a:cubicBezTo>
                  <a:cubicBezTo>
                    <a:pt x="1191" y="405"/>
                    <a:pt x="1214" y="393"/>
                    <a:pt x="1214" y="393"/>
                  </a:cubicBezTo>
                  <a:lnTo>
                    <a:pt x="1203" y="369"/>
                  </a:lnTo>
                  <a:lnTo>
                    <a:pt x="1155" y="369"/>
                  </a:lnTo>
                  <a:cubicBezTo>
                    <a:pt x="1119" y="381"/>
                    <a:pt x="1072" y="381"/>
                    <a:pt x="1012" y="381"/>
                  </a:cubicBezTo>
                  <a:cubicBezTo>
                    <a:pt x="976" y="381"/>
                    <a:pt x="941" y="381"/>
                    <a:pt x="905" y="369"/>
                  </a:cubicBezTo>
                  <a:cubicBezTo>
                    <a:pt x="881" y="369"/>
                    <a:pt x="845" y="369"/>
                    <a:pt x="798" y="358"/>
                  </a:cubicBezTo>
                  <a:cubicBezTo>
                    <a:pt x="726" y="346"/>
                    <a:pt x="655" y="322"/>
                    <a:pt x="572" y="298"/>
                  </a:cubicBezTo>
                  <a:cubicBezTo>
                    <a:pt x="500" y="274"/>
                    <a:pt x="417" y="250"/>
                    <a:pt x="357" y="215"/>
                  </a:cubicBezTo>
                  <a:cubicBezTo>
                    <a:pt x="321" y="203"/>
                    <a:pt x="286" y="191"/>
                    <a:pt x="250" y="179"/>
                  </a:cubicBezTo>
                  <a:cubicBezTo>
                    <a:pt x="226" y="155"/>
                    <a:pt x="191" y="143"/>
                    <a:pt x="167" y="131"/>
                  </a:cubicBezTo>
                  <a:cubicBezTo>
                    <a:pt x="119" y="96"/>
                    <a:pt x="83" y="72"/>
                    <a:pt x="48" y="48"/>
                  </a:cubicBezTo>
                  <a:cubicBezTo>
                    <a:pt x="36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174;p34">
              <a:extLst>
                <a:ext uri="{FF2B5EF4-FFF2-40B4-BE49-F238E27FC236}">
                  <a16:creationId xmlns:a16="http://schemas.microsoft.com/office/drawing/2014/main" id="{E2A6CB38-691A-B16C-FB63-560C2A72B8D1}"/>
                </a:ext>
              </a:extLst>
            </p:cNvPr>
            <p:cNvSpPr/>
            <p:nvPr/>
          </p:nvSpPr>
          <p:spPr>
            <a:xfrm>
              <a:off x="898025" y="2478376"/>
              <a:ext cx="79538" cy="24289"/>
            </a:xfrm>
            <a:custGeom>
              <a:avLst/>
              <a:gdLst/>
              <a:ahLst/>
              <a:cxnLst/>
              <a:rect l="l" t="t" r="r" b="b"/>
              <a:pathLst>
                <a:path w="1228" h="375" extrusionOk="0">
                  <a:moveTo>
                    <a:pt x="766" y="0"/>
                  </a:moveTo>
                  <a:cubicBezTo>
                    <a:pt x="386" y="0"/>
                    <a:pt x="1" y="374"/>
                    <a:pt x="1" y="374"/>
                  </a:cubicBezTo>
                  <a:cubicBezTo>
                    <a:pt x="288" y="214"/>
                    <a:pt x="540" y="166"/>
                    <a:pt x="739" y="166"/>
                  </a:cubicBezTo>
                  <a:cubicBezTo>
                    <a:pt x="1044" y="166"/>
                    <a:pt x="1227" y="279"/>
                    <a:pt x="1227" y="279"/>
                  </a:cubicBezTo>
                  <a:cubicBezTo>
                    <a:pt x="1097" y="72"/>
                    <a:pt x="93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175;p34">
              <a:extLst>
                <a:ext uri="{FF2B5EF4-FFF2-40B4-BE49-F238E27FC236}">
                  <a16:creationId xmlns:a16="http://schemas.microsoft.com/office/drawing/2014/main" id="{29E73447-31D9-E2A3-0D70-8F67A5D71676}"/>
                </a:ext>
              </a:extLst>
            </p:cNvPr>
            <p:cNvSpPr/>
            <p:nvPr/>
          </p:nvSpPr>
          <p:spPr>
            <a:xfrm>
              <a:off x="1041494" y="2478376"/>
              <a:ext cx="78696" cy="24289"/>
            </a:xfrm>
            <a:custGeom>
              <a:avLst/>
              <a:gdLst/>
              <a:ahLst/>
              <a:cxnLst/>
              <a:rect l="l" t="t" r="r" b="b"/>
              <a:pathLst>
                <a:path w="1215" h="375" extrusionOk="0">
                  <a:moveTo>
                    <a:pt x="460" y="0"/>
                  </a:moveTo>
                  <a:cubicBezTo>
                    <a:pt x="295" y="0"/>
                    <a:pt x="131" y="72"/>
                    <a:pt x="1" y="279"/>
                  </a:cubicBezTo>
                  <a:cubicBezTo>
                    <a:pt x="1" y="279"/>
                    <a:pt x="179" y="166"/>
                    <a:pt x="481" y="166"/>
                  </a:cubicBezTo>
                  <a:cubicBezTo>
                    <a:pt x="678" y="166"/>
                    <a:pt x="928" y="214"/>
                    <a:pt x="1215" y="374"/>
                  </a:cubicBezTo>
                  <a:cubicBezTo>
                    <a:pt x="1215" y="374"/>
                    <a:pt x="835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176;p34">
              <a:extLst>
                <a:ext uri="{FF2B5EF4-FFF2-40B4-BE49-F238E27FC236}">
                  <a16:creationId xmlns:a16="http://schemas.microsoft.com/office/drawing/2014/main" id="{80666445-CA32-C2D0-44D2-8D62BA21BAEE}"/>
                </a:ext>
              </a:extLst>
            </p:cNvPr>
            <p:cNvSpPr/>
            <p:nvPr/>
          </p:nvSpPr>
          <p:spPr>
            <a:xfrm>
              <a:off x="1145581" y="3594253"/>
              <a:ext cx="90289" cy="95212"/>
            </a:xfrm>
            <a:custGeom>
              <a:avLst/>
              <a:gdLst/>
              <a:ahLst/>
              <a:cxnLst/>
              <a:rect l="l" t="t" r="r" b="b"/>
              <a:pathLst>
                <a:path w="1394" h="1470" extrusionOk="0">
                  <a:moveTo>
                    <a:pt x="897" y="0"/>
                  </a:moveTo>
                  <a:cubicBezTo>
                    <a:pt x="883" y="0"/>
                    <a:pt x="870" y="1"/>
                    <a:pt x="858" y="5"/>
                  </a:cubicBezTo>
                  <a:cubicBezTo>
                    <a:pt x="810" y="5"/>
                    <a:pt x="775" y="5"/>
                    <a:pt x="727" y="17"/>
                  </a:cubicBezTo>
                  <a:lnTo>
                    <a:pt x="608" y="41"/>
                  </a:lnTo>
                  <a:lnTo>
                    <a:pt x="858" y="41"/>
                  </a:lnTo>
                  <a:cubicBezTo>
                    <a:pt x="894" y="41"/>
                    <a:pt x="930" y="65"/>
                    <a:pt x="965" y="65"/>
                  </a:cubicBezTo>
                  <a:cubicBezTo>
                    <a:pt x="1001" y="77"/>
                    <a:pt x="1049" y="89"/>
                    <a:pt x="1084" y="101"/>
                  </a:cubicBezTo>
                  <a:cubicBezTo>
                    <a:pt x="1120" y="113"/>
                    <a:pt x="1156" y="124"/>
                    <a:pt x="1191" y="148"/>
                  </a:cubicBezTo>
                  <a:cubicBezTo>
                    <a:pt x="1215" y="160"/>
                    <a:pt x="1239" y="184"/>
                    <a:pt x="1251" y="220"/>
                  </a:cubicBezTo>
                  <a:cubicBezTo>
                    <a:pt x="1263" y="244"/>
                    <a:pt x="1263" y="279"/>
                    <a:pt x="1263" y="315"/>
                  </a:cubicBezTo>
                  <a:cubicBezTo>
                    <a:pt x="1275" y="351"/>
                    <a:pt x="1263" y="386"/>
                    <a:pt x="1263" y="422"/>
                  </a:cubicBezTo>
                  <a:cubicBezTo>
                    <a:pt x="1251" y="458"/>
                    <a:pt x="1239" y="482"/>
                    <a:pt x="1227" y="517"/>
                  </a:cubicBezTo>
                  <a:cubicBezTo>
                    <a:pt x="1203" y="541"/>
                    <a:pt x="1191" y="577"/>
                    <a:pt x="1168" y="589"/>
                  </a:cubicBezTo>
                  <a:cubicBezTo>
                    <a:pt x="1120" y="636"/>
                    <a:pt x="1049" y="660"/>
                    <a:pt x="977" y="672"/>
                  </a:cubicBezTo>
                  <a:cubicBezTo>
                    <a:pt x="939" y="679"/>
                    <a:pt x="900" y="681"/>
                    <a:pt x="860" y="681"/>
                  </a:cubicBezTo>
                  <a:cubicBezTo>
                    <a:pt x="752" y="681"/>
                    <a:pt x="641" y="659"/>
                    <a:pt x="537" y="625"/>
                  </a:cubicBezTo>
                  <a:cubicBezTo>
                    <a:pt x="528" y="622"/>
                    <a:pt x="519" y="620"/>
                    <a:pt x="510" y="620"/>
                  </a:cubicBezTo>
                  <a:cubicBezTo>
                    <a:pt x="480" y="620"/>
                    <a:pt x="448" y="636"/>
                    <a:pt x="429" y="672"/>
                  </a:cubicBezTo>
                  <a:cubicBezTo>
                    <a:pt x="418" y="708"/>
                    <a:pt x="441" y="755"/>
                    <a:pt x="477" y="767"/>
                  </a:cubicBezTo>
                  <a:cubicBezTo>
                    <a:pt x="477" y="767"/>
                    <a:pt x="477" y="767"/>
                    <a:pt x="477" y="767"/>
                  </a:cubicBezTo>
                  <a:lnTo>
                    <a:pt x="477" y="767"/>
                  </a:lnTo>
                  <a:cubicBezTo>
                    <a:pt x="513" y="791"/>
                    <a:pt x="549" y="803"/>
                    <a:pt x="584" y="815"/>
                  </a:cubicBezTo>
                  <a:cubicBezTo>
                    <a:pt x="608" y="827"/>
                    <a:pt x="644" y="839"/>
                    <a:pt x="680" y="863"/>
                  </a:cubicBezTo>
                  <a:cubicBezTo>
                    <a:pt x="703" y="875"/>
                    <a:pt x="727" y="886"/>
                    <a:pt x="751" y="922"/>
                  </a:cubicBezTo>
                  <a:lnTo>
                    <a:pt x="799" y="958"/>
                  </a:lnTo>
                  <a:lnTo>
                    <a:pt x="799" y="970"/>
                  </a:lnTo>
                  <a:cubicBezTo>
                    <a:pt x="799" y="966"/>
                    <a:pt x="800" y="965"/>
                    <a:pt x="802" y="965"/>
                  </a:cubicBezTo>
                  <a:cubicBezTo>
                    <a:pt x="805" y="965"/>
                    <a:pt x="810" y="970"/>
                    <a:pt x="810" y="970"/>
                  </a:cubicBezTo>
                  <a:lnTo>
                    <a:pt x="822" y="994"/>
                  </a:lnTo>
                  <a:cubicBezTo>
                    <a:pt x="834" y="1017"/>
                    <a:pt x="858" y="1041"/>
                    <a:pt x="858" y="1077"/>
                  </a:cubicBezTo>
                  <a:cubicBezTo>
                    <a:pt x="870" y="1101"/>
                    <a:pt x="870" y="1125"/>
                    <a:pt x="870" y="1160"/>
                  </a:cubicBezTo>
                  <a:cubicBezTo>
                    <a:pt x="870" y="1184"/>
                    <a:pt x="858" y="1208"/>
                    <a:pt x="846" y="1232"/>
                  </a:cubicBezTo>
                  <a:cubicBezTo>
                    <a:pt x="822" y="1256"/>
                    <a:pt x="799" y="1279"/>
                    <a:pt x="775" y="1303"/>
                  </a:cubicBezTo>
                  <a:cubicBezTo>
                    <a:pt x="727" y="1339"/>
                    <a:pt x="656" y="1363"/>
                    <a:pt x="596" y="1375"/>
                  </a:cubicBezTo>
                  <a:lnTo>
                    <a:pt x="489" y="1375"/>
                  </a:lnTo>
                  <a:cubicBezTo>
                    <a:pt x="477" y="1375"/>
                    <a:pt x="453" y="1375"/>
                    <a:pt x="429" y="1363"/>
                  </a:cubicBezTo>
                  <a:cubicBezTo>
                    <a:pt x="418" y="1363"/>
                    <a:pt x="406" y="1363"/>
                    <a:pt x="382" y="1351"/>
                  </a:cubicBezTo>
                  <a:cubicBezTo>
                    <a:pt x="346" y="1339"/>
                    <a:pt x="310" y="1339"/>
                    <a:pt x="275" y="1315"/>
                  </a:cubicBezTo>
                  <a:cubicBezTo>
                    <a:pt x="251" y="1303"/>
                    <a:pt x="215" y="1291"/>
                    <a:pt x="179" y="1267"/>
                  </a:cubicBezTo>
                  <a:cubicBezTo>
                    <a:pt x="156" y="1244"/>
                    <a:pt x="120" y="1220"/>
                    <a:pt x="96" y="1196"/>
                  </a:cubicBezTo>
                  <a:lnTo>
                    <a:pt x="1" y="1125"/>
                  </a:lnTo>
                  <a:lnTo>
                    <a:pt x="72" y="1220"/>
                  </a:lnTo>
                  <a:cubicBezTo>
                    <a:pt x="96" y="1244"/>
                    <a:pt x="132" y="1267"/>
                    <a:pt x="156" y="1303"/>
                  </a:cubicBezTo>
                  <a:cubicBezTo>
                    <a:pt x="191" y="1327"/>
                    <a:pt x="215" y="1351"/>
                    <a:pt x="251" y="1375"/>
                  </a:cubicBezTo>
                  <a:cubicBezTo>
                    <a:pt x="287" y="1398"/>
                    <a:pt x="322" y="1410"/>
                    <a:pt x="358" y="1422"/>
                  </a:cubicBezTo>
                  <a:cubicBezTo>
                    <a:pt x="370" y="1434"/>
                    <a:pt x="394" y="1446"/>
                    <a:pt x="418" y="1446"/>
                  </a:cubicBezTo>
                  <a:cubicBezTo>
                    <a:pt x="429" y="1458"/>
                    <a:pt x="453" y="1458"/>
                    <a:pt x="477" y="1470"/>
                  </a:cubicBezTo>
                  <a:lnTo>
                    <a:pt x="596" y="1470"/>
                  </a:lnTo>
                  <a:cubicBezTo>
                    <a:pt x="691" y="1470"/>
                    <a:pt x="775" y="1446"/>
                    <a:pt x="846" y="1398"/>
                  </a:cubicBezTo>
                  <a:cubicBezTo>
                    <a:pt x="882" y="1375"/>
                    <a:pt x="918" y="1351"/>
                    <a:pt x="953" y="1315"/>
                  </a:cubicBezTo>
                  <a:cubicBezTo>
                    <a:pt x="977" y="1279"/>
                    <a:pt x="1001" y="1232"/>
                    <a:pt x="1013" y="1184"/>
                  </a:cubicBezTo>
                  <a:cubicBezTo>
                    <a:pt x="1025" y="1125"/>
                    <a:pt x="1013" y="1077"/>
                    <a:pt x="1001" y="1029"/>
                  </a:cubicBezTo>
                  <a:cubicBezTo>
                    <a:pt x="989" y="994"/>
                    <a:pt x="965" y="946"/>
                    <a:pt x="941" y="910"/>
                  </a:cubicBezTo>
                  <a:lnTo>
                    <a:pt x="930" y="886"/>
                  </a:lnTo>
                  <a:cubicBezTo>
                    <a:pt x="918" y="875"/>
                    <a:pt x="930" y="875"/>
                    <a:pt x="918" y="863"/>
                  </a:cubicBezTo>
                  <a:lnTo>
                    <a:pt x="906" y="851"/>
                  </a:lnTo>
                  <a:lnTo>
                    <a:pt x="891" y="836"/>
                  </a:lnTo>
                  <a:lnTo>
                    <a:pt x="891" y="836"/>
                  </a:lnTo>
                  <a:cubicBezTo>
                    <a:pt x="931" y="835"/>
                    <a:pt x="972" y="832"/>
                    <a:pt x="1013" y="827"/>
                  </a:cubicBezTo>
                  <a:cubicBezTo>
                    <a:pt x="1096" y="803"/>
                    <a:pt x="1191" y="767"/>
                    <a:pt x="1263" y="696"/>
                  </a:cubicBezTo>
                  <a:cubicBezTo>
                    <a:pt x="1299" y="660"/>
                    <a:pt x="1322" y="625"/>
                    <a:pt x="1346" y="577"/>
                  </a:cubicBezTo>
                  <a:cubicBezTo>
                    <a:pt x="1370" y="529"/>
                    <a:pt x="1382" y="482"/>
                    <a:pt x="1382" y="446"/>
                  </a:cubicBezTo>
                  <a:cubicBezTo>
                    <a:pt x="1394" y="398"/>
                    <a:pt x="1394" y="351"/>
                    <a:pt x="1394" y="303"/>
                  </a:cubicBezTo>
                  <a:cubicBezTo>
                    <a:pt x="1382" y="255"/>
                    <a:pt x="1370" y="208"/>
                    <a:pt x="1346" y="160"/>
                  </a:cubicBezTo>
                  <a:cubicBezTo>
                    <a:pt x="1322" y="113"/>
                    <a:pt x="1275" y="89"/>
                    <a:pt x="1227" y="65"/>
                  </a:cubicBezTo>
                  <a:cubicBezTo>
                    <a:pt x="1191" y="41"/>
                    <a:pt x="1144" y="29"/>
                    <a:pt x="1108" y="29"/>
                  </a:cubicBezTo>
                  <a:cubicBezTo>
                    <a:pt x="1061" y="17"/>
                    <a:pt x="1025" y="5"/>
                    <a:pt x="977" y="5"/>
                  </a:cubicBezTo>
                  <a:cubicBezTo>
                    <a:pt x="953" y="5"/>
                    <a:pt x="924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177;p34">
              <a:extLst>
                <a:ext uri="{FF2B5EF4-FFF2-40B4-BE49-F238E27FC236}">
                  <a16:creationId xmlns:a16="http://schemas.microsoft.com/office/drawing/2014/main" id="{21E38047-905A-61EC-1DE5-68DEB07494C7}"/>
                </a:ext>
              </a:extLst>
            </p:cNvPr>
            <p:cNvSpPr/>
            <p:nvPr/>
          </p:nvSpPr>
          <p:spPr>
            <a:xfrm>
              <a:off x="1263595" y="3436924"/>
              <a:ext cx="83359" cy="75522"/>
            </a:xfrm>
            <a:custGeom>
              <a:avLst/>
              <a:gdLst/>
              <a:ahLst/>
              <a:cxnLst/>
              <a:rect l="l" t="t" r="r" b="b"/>
              <a:pathLst>
                <a:path w="1287" h="1166" extrusionOk="0">
                  <a:moveTo>
                    <a:pt x="763" y="0"/>
                  </a:moveTo>
                  <a:cubicBezTo>
                    <a:pt x="751" y="0"/>
                    <a:pt x="739" y="2"/>
                    <a:pt x="727" y="6"/>
                  </a:cubicBezTo>
                  <a:cubicBezTo>
                    <a:pt x="691" y="17"/>
                    <a:pt x="655" y="17"/>
                    <a:pt x="632" y="29"/>
                  </a:cubicBezTo>
                  <a:lnTo>
                    <a:pt x="536" y="89"/>
                  </a:lnTo>
                  <a:lnTo>
                    <a:pt x="536" y="89"/>
                  </a:lnTo>
                  <a:lnTo>
                    <a:pt x="632" y="53"/>
                  </a:lnTo>
                  <a:lnTo>
                    <a:pt x="739" y="53"/>
                  </a:lnTo>
                  <a:cubicBezTo>
                    <a:pt x="763" y="53"/>
                    <a:pt x="798" y="65"/>
                    <a:pt x="834" y="65"/>
                  </a:cubicBezTo>
                  <a:cubicBezTo>
                    <a:pt x="858" y="65"/>
                    <a:pt x="893" y="89"/>
                    <a:pt x="917" y="101"/>
                  </a:cubicBezTo>
                  <a:lnTo>
                    <a:pt x="941" y="113"/>
                  </a:lnTo>
                  <a:lnTo>
                    <a:pt x="953" y="113"/>
                  </a:lnTo>
                  <a:lnTo>
                    <a:pt x="1001" y="148"/>
                  </a:lnTo>
                  <a:cubicBezTo>
                    <a:pt x="1013" y="160"/>
                    <a:pt x="1024" y="172"/>
                    <a:pt x="1036" y="184"/>
                  </a:cubicBezTo>
                  <a:lnTo>
                    <a:pt x="1060" y="220"/>
                  </a:lnTo>
                  <a:cubicBezTo>
                    <a:pt x="1084" y="232"/>
                    <a:pt x="1096" y="256"/>
                    <a:pt x="1108" y="291"/>
                  </a:cubicBezTo>
                  <a:cubicBezTo>
                    <a:pt x="1120" y="315"/>
                    <a:pt x="1132" y="339"/>
                    <a:pt x="1132" y="375"/>
                  </a:cubicBezTo>
                  <a:lnTo>
                    <a:pt x="1144" y="410"/>
                  </a:lnTo>
                  <a:lnTo>
                    <a:pt x="1144" y="434"/>
                  </a:lnTo>
                  <a:lnTo>
                    <a:pt x="1144" y="458"/>
                  </a:lnTo>
                  <a:cubicBezTo>
                    <a:pt x="1144" y="482"/>
                    <a:pt x="1144" y="494"/>
                    <a:pt x="1132" y="494"/>
                  </a:cubicBezTo>
                  <a:lnTo>
                    <a:pt x="1120" y="506"/>
                  </a:lnTo>
                  <a:lnTo>
                    <a:pt x="1096" y="506"/>
                  </a:lnTo>
                  <a:lnTo>
                    <a:pt x="1072" y="518"/>
                  </a:lnTo>
                  <a:lnTo>
                    <a:pt x="965" y="541"/>
                  </a:lnTo>
                  <a:lnTo>
                    <a:pt x="798" y="541"/>
                  </a:lnTo>
                  <a:cubicBezTo>
                    <a:pt x="763" y="529"/>
                    <a:pt x="727" y="529"/>
                    <a:pt x="703" y="518"/>
                  </a:cubicBezTo>
                  <a:lnTo>
                    <a:pt x="699" y="516"/>
                  </a:lnTo>
                  <a:lnTo>
                    <a:pt x="699" y="516"/>
                  </a:lnTo>
                  <a:cubicBezTo>
                    <a:pt x="674" y="505"/>
                    <a:pt x="651" y="498"/>
                    <a:pt x="626" y="495"/>
                  </a:cubicBezTo>
                  <a:lnTo>
                    <a:pt x="626" y="495"/>
                  </a:lnTo>
                  <a:lnTo>
                    <a:pt x="620" y="494"/>
                  </a:lnTo>
                  <a:lnTo>
                    <a:pt x="619" y="495"/>
                  </a:lnTo>
                  <a:lnTo>
                    <a:pt x="619" y="495"/>
                  </a:lnTo>
                  <a:cubicBezTo>
                    <a:pt x="612" y="494"/>
                    <a:pt x="604" y="494"/>
                    <a:pt x="596" y="494"/>
                  </a:cubicBezTo>
                  <a:lnTo>
                    <a:pt x="584" y="494"/>
                  </a:lnTo>
                  <a:cubicBezTo>
                    <a:pt x="578" y="492"/>
                    <a:pt x="572" y="491"/>
                    <a:pt x="566" y="491"/>
                  </a:cubicBezTo>
                  <a:cubicBezTo>
                    <a:pt x="537" y="491"/>
                    <a:pt x="510" y="514"/>
                    <a:pt x="501" y="553"/>
                  </a:cubicBezTo>
                  <a:cubicBezTo>
                    <a:pt x="489" y="589"/>
                    <a:pt x="512" y="637"/>
                    <a:pt x="560" y="648"/>
                  </a:cubicBezTo>
                  <a:lnTo>
                    <a:pt x="667" y="684"/>
                  </a:lnTo>
                  <a:cubicBezTo>
                    <a:pt x="674" y="686"/>
                    <a:pt x="680" y="688"/>
                    <a:pt x="687" y="690"/>
                  </a:cubicBezTo>
                  <a:lnTo>
                    <a:pt x="687" y="690"/>
                  </a:lnTo>
                  <a:cubicBezTo>
                    <a:pt x="698" y="697"/>
                    <a:pt x="708" y="707"/>
                    <a:pt x="715" y="720"/>
                  </a:cubicBezTo>
                  <a:cubicBezTo>
                    <a:pt x="739" y="732"/>
                    <a:pt x="751" y="756"/>
                    <a:pt x="763" y="779"/>
                  </a:cubicBezTo>
                  <a:cubicBezTo>
                    <a:pt x="774" y="803"/>
                    <a:pt x="786" y="827"/>
                    <a:pt x="786" y="851"/>
                  </a:cubicBezTo>
                  <a:lnTo>
                    <a:pt x="798" y="899"/>
                  </a:lnTo>
                  <a:lnTo>
                    <a:pt x="798" y="910"/>
                  </a:lnTo>
                  <a:lnTo>
                    <a:pt x="786" y="934"/>
                  </a:lnTo>
                  <a:cubicBezTo>
                    <a:pt x="786" y="934"/>
                    <a:pt x="786" y="934"/>
                    <a:pt x="786" y="946"/>
                  </a:cubicBezTo>
                  <a:cubicBezTo>
                    <a:pt x="774" y="958"/>
                    <a:pt x="763" y="970"/>
                    <a:pt x="751" y="982"/>
                  </a:cubicBezTo>
                  <a:lnTo>
                    <a:pt x="739" y="982"/>
                  </a:lnTo>
                  <a:lnTo>
                    <a:pt x="727" y="994"/>
                  </a:lnTo>
                  <a:lnTo>
                    <a:pt x="679" y="1006"/>
                  </a:lnTo>
                  <a:lnTo>
                    <a:pt x="632" y="1029"/>
                  </a:lnTo>
                  <a:lnTo>
                    <a:pt x="584" y="1029"/>
                  </a:lnTo>
                  <a:cubicBezTo>
                    <a:pt x="565" y="1029"/>
                    <a:pt x="546" y="1045"/>
                    <a:pt x="521" y="1045"/>
                  </a:cubicBezTo>
                  <a:cubicBezTo>
                    <a:pt x="514" y="1045"/>
                    <a:pt x="508" y="1044"/>
                    <a:pt x="501" y="1041"/>
                  </a:cubicBezTo>
                  <a:lnTo>
                    <a:pt x="405" y="1029"/>
                  </a:lnTo>
                  <a:lnTo>
                    <a:pt x="322" y="1006"/>
                  </a:lnTo>
                  <a:cubicBezTo>
                    <a:pt x="298" y="1006"/>
                    <a:pt x="262" y="970"/>
                    <a:pt x="227" y="958"/>
                  </a:cubicBezTo>
                  <a:cubicBezTo>
                    <a:pt x="203" y="946"/>
                    <a:pt x="179" y="922"/>
                    <a:pt x="155" y="899"/>
                  </a:cubicBezTo>
                  <a:cubicBezTo>
                    <a:pt x="131" y="875"/>
                    <a:pt x="108" y="851"/>
                    <a:pt x="96" y="827"/>
                  </a:cubicBezTo>
                  <a:cubicBezTo>
                    <a:pt x="72" y="791"/>
                    <a:pt x="48" y="768"/>
                    <a:pt x="36" y="744"/>
                  </a:cubicBezTo>
                  <a:lnTo>
                    <a:pt x="1" y="637"/>
                  </a:lnTo>
                  <a:lnTo>
                    <a:pt x="12" y="744"/>
                  </a:lnTo>
                  <a:cubicBezTo>
                    <a:pt x="24" y="779"/>
                    <a:pt x="36" y="815"/>
                    <a:pt x="48" y="851"/>
                  </a:cubicBezTo>
                  <a:cubicBezTo>
                    <a:pt x="60" y="887"/>
                    <a:pt x="84" y="910"/>
                    <a:pt x="108" y="946"/>
                  </a:cubicBezTo>
                  <a:cubicBezTo>
                    <a:pt x="131" y="970"/>
                    <a:pt x="155" y="1006"/>
                    <a:pt x="191" y="1029"/>
                  </a:cubicBezTo>
                  <a:cubicBezTo>
                    <a:pt x="215" y="1053"/>
                    <a:pt x="227" y="1065"/>
                    <a:pt x="274" y="1089"/>
                  </a:cubicBezTo>
                  <a:lnTo>
                    <a:pt x="382" y="1137"/>
                  </a:lnTo>
                  <a:cubicBezTo>
                    <a:pt x="417" y="1149"/>
                    <a:pt x="453" y="1149"/>
                    <a:pt x="501" y="1160"/>
                  </a:cubicBezTo>
                  <a:cubicBezTo>
                    <a:pt x="512" y="1164"/>
                    <a:pt x="524" y="1166"/>
                    <a:pt x="537" y="1166"/>
                  </a:cubicBezTo>
                  <a:cubicBezTo>
                    <a:pt x="561" y="1166"/>
                    <a:pt x="588" y="1160"/>
                    <a:pt x="620" y="1160"/>
                  </a:cubicBezTo>
                  <a:cubicBezTo>
                    <a:pt x="632" y="1160"/>
                    <a:pt x="655" y="1160"/>
                    <a:pt x="679" y="1149"/>
                  </a:cubicBezTo>
                  <a:lnTo>
                    <a:pt x="727" y="1137"/>
                  </a:lnTo>
                  <a:lnTo>
                    <a:pt x="774" y="1125"/>
                  </a:lnTo>
                  <a:lnTo>
                    <a:pt x="786" y="1113"/>
                  </a:lnTo>
                  <a:lnTo>
                    <a:pt x="810" y="1113"/>
                  </a:lnTo>
                  <a:lnTo>
                    <a:pt x="810" y="1101"/>
                  </a:lnTo>
                  <a:lnTo>
                    <a:pt x="846" y="1089"/>
                  </a:lnTo>
                  <a:cubicBezTo>
                    <a:pt x="870" y="1065"/>
                    <a:pt x="882" y="1065"/>
                    <a:pt x="893" y="1053"/>
                  </a:cubicBezTo>
                  <a:lnTo>
                    <a:pt x="893" y="1041"/>
                  </a:lnTo>
                  <a:lnTo>
                    <a:pt x="905" y="1041"/>
                  </a:lnTo>
                  <a:lnTo>
                    <a:pt x="905" y="1029"/>
                  </a:lnTo>
                  <a:lnTo>
                    <a:pt x="905" y="1018"/>
                  </a:lnTo>
                  <a:lnTo>
                    <a:pt x="917" y="1006"/>
                  </a:lnTo>
                  <a:cubicBezTo>
                    <a:pt x="929" y="994"/>
                    <a:pt x="929" y="970"/>
                    <a:pt x="941" y="958"/>
                  </a:cubicBezTo>
                  <a:lnTo>
                    <a:pt x="941" y="934"/>
                  </a:lnTo>
                  <a:lnTo>
                    <a:pt x="941" y="922"/>
                  </a:lnTo>
                  <a:lnTo>
                    <a:pt x="941" y="910"/>
                  </a:lnTo>
                  <a:lnTo>
                    <a:pt x="941" y="899"/>
                  </a:lnTo>
                  <a:lnTo>
                    <a:pt x="941" y="839"/>
                  </a:lnTo>
                  <a:cubicBezTo>
                    <a:pt x="941" y="791"/>
                    <a:pt x="929" y="744"/>
                    <a:pt x="905" y="708"/>
                  </a:cubicBezTo>
                  <a:cubicBezTo>
                    <a:pt x="903" y="704"/>
                    <a:pt x="900" y="700"/>
                    <a:pt x="897" y="696"/>
                  </a:cubicBezTo>
                  <a:lnTo>
                    <a:pt x="897" y="696"/>
                  </a:lnTo>
                  <a:cubicBezTo>
                    <a:pt x="932" y="696"/>
                    <a:pt x="967" y="696"/>
                    <a:pt x="1013" y="684"/>
                  </a:cubicBezTo>
                  <a:lnTo>
                    <a:pt x="1108" y="660"/>
                  </a:lnTo>
                  <a:lnTo>
                    <a:pt x="1132" y="648"/>
                  </a:lnTo>
                  <a:lnTo>
                    <a:pt x="1155" y="648"/>
                  </a:lnTo>
                  <a:lnTo>
                    <a:pt x="1167" y="637"/>
                  </a:lnTo>
                  <a:cubicBezTo>
                    <a:pt x="1179" y="625"/>
                    <a:pt x="1191" y="625"/>
                    <a:pt x="1203" y="613"/>
                  </a:cubicBezTo>
                  <a:lnTo>
                    <a:pt x="1227" y="601"/>
                  </a:lnTo>
                  <a:cubicBezTo>
                    <a:pt x="1274" y="553"/>
                    <a:pt x="1286" y="494"/>
                    <a:pt x="1286" y="446"/>
                  </a:cubicBezTo>
                  <a:lnTo>
                    <a:pt x="1286" y="422"/>
                  </a:lnTo>
                  <a:cubicBezTo>
                    <a:pt x="1274" y="410"/>
                    <a:pt x="1274" y="398"/>
                    <a:pt x="1274" y="398"/>
                  </a:cubicBezTo>
                  <a:lnTo>
                    <a:pt x="1263" y="339"/>
                  </a:lnTo>
                  <a:cubicBezTo>
                    <a:pt x="1251" y="303"/>
                    <a:pt x="1227" y="267"/>
                    <a:pt x="1203" y="232"/>
                  </a:cubicBezTo>
                  <a:cubicBezTo>
                    <a:pt x="1203" y="220"/>
                    <a:pt x="1191" y="196"/>
                    <a:pt x="1179" y="184"/>
                  </a:cubicBezTo>
                  <a:lnTo>
                    <a:pt x="1132" y="137"/>
                  </a:lnTo>
                  <a:lnTo>
                    <a:pt x="1096" y="101"/>
                  </a:lnTo>
                  <a:cubicBezTo>
                    <a:pt x="1072" y="89"/>
                    <a:pt x="1060" y="77"/>
                    <a:pt x="1048" y="77"/>
                  </a:cubicBezTo>
                  <a:lnTo>
                    <a:pt x="1001" y="41"/>
                  </a:lnTo>
                  <a:lnTo>
                    <a:pt x="989" y="41"/>
                  </a:lnTo>
                  <a:cubicBezTo>
                    <a:pt x="983" y="35"/>
                    <a:pt x="980" y="35"/>
                    <a:pt x="978" y="35"/>
                  </a:cubicBezTo>
                  <a:cubicBezTo>
                    <a:pt x="977" y="35"/>
                    <a:pt x="977" y="35"/>
                    <a:pt x="977" y="29"/>
                  </a:cubicBezTo>
                  <a:lnTo>
                    <a:pt x="953" y="29"/>
                  </a:lnTo>
                  <a:cubicBezTo>
                    <a:pt x="917" y="17"/>
                    <a:pt x="882" y="6"/>
                    <a:pt x="846" y="6"/>
                  </a:cubicBezTo>
                  <a:cubicBezTo>
                    <a:pt x="814" y="6"/>
                    <a:pt x="788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178;p34">
              <a:extLst>
                <a:ext uri="{FF2B5EF4-FFF2-40B4-BE49-F238E27FC236}">
                  <a16:creationId xmlns:a16="http://schemas.microsoft.com/office/drawing/2014/main" id="{B2BD7EB7-21F3-47DA-7EFB-12000C59128B}"/>
                </a:ext>
              </a:extLst>
            </p:cNvPr>
            <p:cNvSpPr/>
            <p:nvPr/>
          </p:nvSpPr>
          <p:spPr>
            <a:xfrm>
              <a:off x="1420147" y="3565689"/>
              <a:ext cx="75651" cy="64770"/>
            </a:xfrm>
            <a:custGeom>
              <a:avLst/>
              <a:gdLst/>
              <a:ahLst/>
              <a:cxnLst/>
              <a:rect l="l" t="t" r="r" b="b"/>
              <a:pathLst>
                <a:path w="1168" h="1000" extrusionOk="0">
                  <a:moveTo>
                    <a:pt x="739" y="815"/>
                  </a:moveTo>
                  <a:lnTo>
                    <a:pt x="739" y="827"/>
                  </a:lnTo>
                  <a:cubicBezTo>
                    <a:pt x="737" y="827"/>
                    <a:pt x="736" y="828"/>
                    <a:pt x="735" y="828"/>
                  </a:cubicBezTo>
                  <a:lnTo>
                    <a:pt x="735" y="828"/>
                  </a:lnTo>
                  <a:cubicBezTo>
                    <a:pt x="736" y="825"/>
                    <a:pt x="737" y="821"/>
                    <a:pt x="739" y="815"/>
                  </a:cubicBezTo>
                  <a:close/>
                  <a:moveTo>
                    <a:pt x="736" y="1"/>
                  </a:moveTo>
                  <a:cubicBezTo>
                    <a:pt x="725" y="1"/>
                    <a:pt x="715" y="2"/>
                    <a:pt x="703" y="6"/>
                  </a:cubicBezTo>
                  <a:lnTo>
                    <a:pt x="608" y="6"/>
                  </a:lnTo>
                  <a:lnTo>
                    <a:pt x="512" y="42"/>
                  </a:lnTo>
                  <a:lnTo>
                    <a:pt x="703" y="42"/>
                  </a:lnTo>
                  <a:cubicBezTo>
                    <a:pt x="727" y="42"/>
                    <a:pt x="751" y="65"/>
                    <a:pt x="786" y="65"/>
                  </a:cubicBezTo>
                  <a:cubicBezTo>
                    <a:pt x="810" y="77"/>
                    <a:pt x="834" y="89"/>
                    <a:pt x="858" y="101"/>
                  </a:cubicBezTo>
                  <a:lnTo>
                    <a:pt x="893" y="125"/>
                  </a:lnTo>
                  <a:lnTo>
                    <a:pt x="929" y="161"/>
                  </a:lnTo>
                  <a:cubicBezTo>
                    <a:pt x="953" y="173"/>
                    <a:pt x="965" y="196"/>
                    <a:pt x="977" y="220"/>
                  </a:cubicBezTo>
                  <a:cubicBezTo>
                    <a:pt x="989" y="244"/>
                    <a:pt x="1001" y="268"/>
                    <a:pt x="1013" y="292"/>
                  </a:cubicBezTo>
                  <a:cubicBezTo>
                    <a:pt x="1024" y="315"/>
                    <a:pt x="1024" y="339"/>
                    <a:pt x="1024" y="363"/>
                  </a:cubicBezTo>
                  <a:cubicBezTo>
                    <a:pt x="1036" y="387"/>
                    <a:pt x="1024" y="411"/>
                    <a:pt x="1024" y="434"/>
                  </a:cubicBezTo>
                  <a:cubicBezTo>
                    <a:pt x="1013" y="469"/>
                    <a:pt x="1013" y="470"/>
                    <a:pt x="1001" y="492"/>
                  </a:cubicBezTo>
                  <a:lnTo>
                    <a:pt x="1001" y="492"/>
                  </a:lnTo>
                  <a:cubicBezTo>
                    <a:pt x="1003" y="491"/>
                    <a:pt x="1004" y="491"/>
                    <a:pt x="1004" y="491"/>
                  </a:cubicBezTo>
                  <a:lnTo>
                    <a:pt x="1004" y="491"/>
                  </a:lnTo>
                  <a:cubicBezTo>
                    <a:pt x="1004" y="491"/>
                    <a:pt x="1003" y="492"/>
                    <a:pt x="1001" y="494"/>
                  </a:cubicBezTo>
                  <a:cubicBezTo>
                    <a:pt x="1001" y="493"/>
                    <a:pt x="1001" y="493"/>
                    <a:pt x="1001" y="492"/>
                  </a:cubicBezTo>
                  <a:lnTo>
                    <a:pt x="1001" y="492"/>
                  </a:lnTo>
                  <a:cubicBezTo>
                    <a:pt x="1001" y="493"/>
                    <a:pt x="1000" y="493"/>
                    <a:pt x="999" y="494"/>
                  </a:cubicBezTo>
                  <a:lnTo>
                    <a:pt x="989" y="494"/>
                  </a:lnTo>
                  <a:cubicBezTo>
                    <a:pt x="977" y="506"/>
                    <a:pt x="953" y="518"/>
                    <a:pt x="953" y="518"/>
                  </a:cubicBezTo>
                  <a:lnTo>
                    <a:pt x="882" y="518"/>
                  </a:lnTo>
                  <a:cubicBezTo>
                    <a:pt x="866" y="518"/>
                    <a:pt x="844" y="523"/>
                    <a:pt x="825" y="523"/>
                  </a:cubicBezTo>
                  <a:cubicBezTo>
                    <a:pt x="815" y="523"/>
                    <a:pt x="806" y="522"/>
                    <a:pt x="798" y="518"/>
                  </a:cubicBezTo>
                  <a:cubicBezTo>
                    <a:pt x="774" y="518"/>
                    <a:pt x="751" y="518"/>
                    <a:pt x="727" y="506"/>
                  </a:cubicBezTo>
                  <a:cubicBezTo>
                    <a:pt x="703" y="494"/>
                    <a:pt x="679" y="494"/>
                    <a:pt x="655" y="482"/>
                  </a:cubicBezTo>
                  <a:cubicBezTo>
                    <a:pt x="637" y="473"/>
                    <a:pt x="618" y="464"/>
                    <a:pt x="600" y="454"/>
                  </a:cubicBezTo>
                  <a:lnTo>
                    <a:pt x="600" y="454"/>
                  </a:lnTo>
                  <a:lnTo>
                    <a:pt x="572" y="434"/>
                  </a:lnTo>
                  <a:lnTo>
                    <a:pt x="560" y="434"/>
                  </a:lnTo>
                  <a:cubicBezTo>
                    <a:pt x="551" y="432"/>
                    <a:pt x="541" y="430"/>
                    <a:pt x="532" y="430"/>
                  </a:cubicBezTo>
                  <a:cubicBezTo>
                    <a:pt x="502" y="430"/>
                    <a:pt x="471" y="443"/>
                    <a:pt x="453" y="470"/>
                  </a:cubicBezTo>
                  <a:cubicBezTo>
                    <a:pt x="441" y="518"/>
                    <a:pt x="453" y="565"/>
                    <a:pt x="489" y="577"/>
                  </a:cubicBezTo>
                  <a:lnTo>
                    <a:pt x="503" y="585"/>
                  </a:lnTo>
                  <a:lnTo>
                    <a:pt x="503" y="585"/>
                  </a:lnTo>
                  <a:lnTo>
                    <a:pt x="501" y="589"/>
                  </a:lnTo>
                  <a:lnTo>
                    <a:pt x="572" y="625"/>
                  </a:lnTo>
                  <a:cubicBezTo>
                    <a:pt x="584" y="637"/>
                    <a:pt x="608" y="661"/>
                    <a:pt x="620" y="673"/>
                  </a:cubicBezTo>
                  <a:cubicBezTo>
                    <a:pt x="643" y="685"/>
                    <a:pt x="655" y="708"/>
                    <a:pt x="667" y="732"/>
                  </a:cubicBezTo>
                  <a:cubicBezTo>
                    <a:pt x="691" y="744"/>
                    <a:pt x="703" y="768"/>
                    <a:pt x="715" y="792"/>
                  </a:cubicBezTo>
                  <a:cubicBezTo>
                    <a:pt x="715" y="804"/>
                    <a:pt x="727" y="804"/>
                    <a:pt x="727" y="827"/>
                  </a:cubicBezTo>
                  <a:cubicBezTo>
                    <a:pt x="729" y="827"/>
                    <a:pt x="731" y="828"/>
                    <a:pt x="731" y="830"/>
                  </a:cubicBezTo>
                  <a:lnTo>
                    <a:pt x="731" y="830"/>
                  </a:lnTo>
                  <a:cubicBezTo>
                    <a:pt x="727" y="833"/>
                    <a:pt x="727" y="839"/>
                    <a:pt x="727" y="839"/>
                  </a:cubicBezTo>
                  <a:lnTo>
                    <a:pt x="715" y="839"/>
                  </a:lnTo>
                  <a:cubicBezTo>
                    <a:pt x="715" y="839"/>
                    <a:pt x="691" y="851"/>
                    <a:pt x="691" y="851"/>
                  </a:cubicBezTo>
                  <a:lnTo>
                    <a:pt x="643" y="863"/>
                  </a:lnTo>
                  <a:cubicBezTo>
                    <a:pt x="620" y="863"/>
                    <a:pt x="584" y="875"/>
                    <a:pt x="560" y="875"/>
                  </a:cubicBezTo>
                  <a:cubicBezTo>
                    <a:pt x="512" y="887"/>
                    <a:pt x="453" y="887"/>
                    <a:pt x="405" y="887"/>
                  </a:cubicBezTo>
                  <a:cubicBezTo>
                    <a:pt x="370" y="875"/>
                    <a:pt x="346" y="875"/>
                    <a:pt x="322" y="875"/>
                  </a:cubicBezTo>
                  <a:cubicBezTo>
                    <a:pt x="298" y="863"/>
                    <a:pt x="262" y="851"/>
                    <a:pt x="239" y="851"/>
                  </a:cubicBezTo>
                  <a:cubicBezTo>
                    <a:pt x="191" y="827"/>
                    <a:pt x="143" y="804"/>
                    <a:pt x="108" y="756"/>
                  </a:cubicBezTo>
                  <a:cubicBezTo>
                    <a:pt x="84" y="744"/>
                    <a:pt x="60" y="720"/>
                    <a:pt x="48" y="696"/>
                  </a:cubicBezTo>
                  <a:cubicBezTo>
                    <a:pt x="24" y="673"/>
                    <a:pt x="12" y="649"/>
                    <a:pt x="0" y="625"/>
                  </a:cubicBezTo>
                  <a:lnTo>
                    <a:pt x="0" y="625"/>
                  </a:lnTo>
                  <a:cubicBezTo>
                    <a:pt x="12" y="649"/>
                    <a:pt x="12" y="685"/>
                    <a:pt x="24" y="708"/>
                  </a:cubicBezTo>
                  <a:cubicBezTo>
                    <a:pt x="36" y="732"/>
                    <a:pt x="48" y="768"/>
                    <a:pt x="72" y="792"/>
                  </a:cubicBezTo>
                  <a:cubicBezTo>
                    <a:pt x="108" y="839"/>
                    <a:pt x="155" y="887"/>
                    <a:pt x="215" y="923"/>
                  </a:cubicBezTo>
                  <a:cubicBezTo>
                    <a:pt x="239" y="935"/>
                    <a:pt x="262" y="946"/>
                    <a:pt x="298" y="958"/>
                  </a:cubicBezTo>
                  <a:cubicBezTo>
                    <a:pt x="322" y="970"/>
                    <a:pt x="358" y="982"/>
                    <a:pt x="381" y="982"/>
                  </a:cubicBezTo>
                  <a:cubicBezTo>
                    <a:pt x="432" y="991"/>
                    <a:pt x="477" y="999"/>
                    <a:pt x="524" y="999"/>
                  </a:cubicBezTo>
                  <a:cubicBezTo>
                    <a:pt x="543" y="999"/>
                    <a:pt x="563" y="998"/>
                    <a:pt x="584" y="994"/>
                  </a:cubicBezTo>
                  <a:lnTo>
                    <a:pt x="667" y="994"/>
                  </a:lnTo>
                  <a:lnTo>
                    <a:pt x="715" y="982"/>
                  </a:lnTo>
                  <a:cubicBezTo>
                    <a:pt x="739" y="982"/>
                    <a:pt x="751" y="982"/>
                    <a:pt x="774" y="970"/>
                  </a:cubicBezTo>
                  <a:cubicBezTo>
                    <a:pt x="786" y="970"/>
                    <a:pt x="822" y="946"/>
                    <a:pt x="846" y="923"/>
                  </a:cubicBezTo>
                  <a:cubicBezTo>
                    <a:pt x="846" y="911"/>
                    <a:pt x="846" y="911"/>
                    <a:pt x="858" y="899"/>
                  </a:cubicBezTo>
                  <a:lnTo>
                    <a:pt x="870" y="887"/>
                  </a:lnTo>
                  <a:lnTo>
                    <a:pt x="870" y="875"/>
                  </a:lnTo>
                  <a:lnTo>
                    <a:pt x="870" y="851"/>
                  </a:lnTo>
                  <a:cubicBezTo>
                    <a:pt x="882" y="827"/>
                    <a:pt x="870" y="804"/>
                    <a:pt x="870" y="780"/>
                  </a:cubicBezTo>
                  <a:cubicBezTo>
                    <a:pt x="870" y="768"/>
                    <a:pt x="858" y="744"/>
                    <a:pt x="846" y="732"/>
                  </a:cubicBezTo>
                  <a:cubicBezTo>
                    <a:pt x="840" y="713"/>
                    <a:pt x="833" y="695"/>
                    <a:pt x="825" y="678"/>
                  </a:cubicBezTo>
                  <a:lnTo>
                    <a:pt x="825" y="678"/>
                  </a:lnTo>
                  <a:cubicBezTo>
                    <a:pt x="828" y="678"/>
                    <a:pt x="831" y="678"/>
                    <a:pt x="833" y="678"/>
                  </a:cubicBezTo>
                  <a:cubicBezTo>
                    <a:pt x="856" y="678"/>
                    <a:pt x="878" y="673"/>
                    <a:pt x="893" y="673"/>
                  </a:cubicBezTo>
                  <a:lnTo>
                    <a:pt x="941" y="673"/>
                  </a:lnTo>
                  <a:cubicBezTo>
                    <a:pt x="977" y="661"/>
                    <a:pt x="989" y="661"/>
                    <a:pt x="1013" y="649"/>
                  </a:cubicBezTo>
                  <a:cubicBezTo>
                    <a:pt x="1036" y="637"/>
                    <a:pt x="1048" y="637"/>
                    <a:pt x="1060" y="625"/>
                  </a:cubicBezTo>
                  <a:lnTo>
                    <a:pt x="1072" y="613"/>
                  </a:lnTo>
                  <a:lnTo>
                    <a:pt x="1084" y="613"/>
                  </a:lnTo>
                  <a:lnTo>
                    <a:pt x="1096" y="601"/>
                  </a:lnTo>
                  <a:lnTo>
                    <a:pt x="1120" y="577"/>
                  </a:lnTo>
                  <a:cubicBezTo>
                    <a:pt x="1143" y="542"/>
                    <a:pt x="1155" y="494"/>
                    <a:pt x="1155" y="458"/>
                  </a:cubicBezTo>
                  <a:cubicBezTo>
                    <a:pt x="1167" y="423"/>
                    <a:pt x="1167" y="387"/>
                    <a:pt x="1155" y="339"/>
                  </a:cubicBezTo>
                  <a:cubicBezTo>
                    <a:pt x="1143" y="304"/>
                    <a:pt x="1143" y="268"/>
                    <a:pt x="1120" y="244"/>
                  </a:cubicBezTo>
                  <a:cubicBezTo>
                    <a:pt x="1108" y="208"/>
                    <a:pt x="1084" y="184"/>
                    <a:pt x="1060" y="149"/>
                  </a:cubicBezTo>
                  <a:cubicBezTo>
                    <a:pt x="1048" y="125"/>
                    <a:pt x="1013" y="101"/>
                    <a:pt x="989" y="77"/>
                  </a:cubicBezTo>
                  <a:lnTo>
                    <a:pt x="941" y="53"/>
                  </a:lnTo>
                  <a:lnTo>
                    <a:pt x="893" y="30"/>
                  </a:lnTo>
                  <a:cubicBezTo>
                    <a:pt x="870" y="18"/>
                    <a:pt x="834" y="6"/>
                    <a:pt x="798" y="6"/>
                  </a:cubicBezTo>
                  <a:cubicBezTo>
                    <a:pt x="774" y="6"/>
                    <a:pt x="756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179;p34">
              <a:extLst>
                <a:ext uri="{FF2B5EF4-FFF2-40B4-BE49-F238E27FC236}">
                  <a16:creationId xmlns:a16="http://schemas.microsoft.com/office/drawing/2014/main" id="{CB4F871B-01FF-B954-24BE-F844F9EE0FC2}"/>
                </a:ext>
              </a:extLst>
            </p:cNvPr>
            <p:cNvSpPr/>
            <p:nvPr/>
          </p:nvSpPr>
          <p:spPr>
            <a:xfrm>
              <a:off x="1554354" y="3387892"/>
              <a:ext cx="81805" cy="67944"/>
            </a:xfrm>
            <a:custGeom>
              <a:avLst/>
              <a:gdLst/>
              <a:ahLst/>
              <a:cxnLst/>
              <a:rect l="l" t="t" r="r" b="b"/>
              <a:pathLst>
                <a:path w="1263" h="1049" extrusionOk="0">
                  <a:moveTo>
                    <a:pt x="798" y="1"/>
                  </a:moveTo>
                  <a:cubicBezTo>
                    <a:pt x="774" y="1"/>
                    <a:pt x="738" y="1"/>
                    <a:pt x="715" y="12"/>
                  </a:cubicBezTo>
                  <a:cubicBezTo>
                    <a:pt x="679" y="12"/>
                    <a:pt x="655" y="24"/>
                    <a:pt x="631" y="36"/>
                  </a:cubicBezTo>
                  <a:cubicBezTo>
                    <a:pt x="647" y="36"/>
                    <a:pt x="668" y="31"/>
                    <a:pt x="688" y="31"/>
                  </a:cubicBezTo>
                  <a:cubicBezTo>
                    <a:pt x="697" y="31"/>
                    <a:pt x="707" y="32"/>
                    <a:pt x="715" y="36"/>
                  </a:cubicBezTo>
                  <a:lnTo>
                    <a:pt x="798" y="36"/>
                  </a:lnTo>
                  <a:cubicBezTo>
                    <a:pt x="857" y="48"/>
                    <a:pt x="905" y="72"/>
                    <a:pt x="953" y="96"/>
                  </a:cubicBezTo>
                  <a:cubicBezTo>
                    <a:pt x="1000" y="120"/>
                    <a:pt x="1048" y="155"/>
                    <a:pt x="1072" y="191"/>
                  </a:cubicBezTo>
                  <a:cubicBezTo>
                    <a:pt x="1096" y="227"/>
                    <a:pt x="1107" y="239"/>
                    <a:pt x="1119" y="262"/>
                  </a:cubicBezTo>
                  <a:cubicBezTo>
                    <a:pt x="1131" y="286"/>
                    <a:pt x="1131" y="298"/>
                    <a:pt x="1131" y="322"/>
                  </a:cubicBezTo>
                  <a:cubicBezTo>
                    <a:pt x="1131" y="346"/>
                    <a:pt x="1131" y="370"/>
                    <a:pt x="1131" y="382"/>
                  </a:cubicBezTo>
                  <a:lnTo>
                    <a:pt x="1119" y="393"/>
                  </a:lnTo>
                  <a:cubicBezTo>
                    <a:pt x="1122" y="391"/>
                    <a:pt x="1123" y="390"/>
                    <a:pt x="1124" y="390"/>
                  </a:cubicBezTo>
                  <a:lnTo>
                    <a:pt x="1124" y="390"/>
                  </a:lnTo>
                  <a:cubicBezTo>
                    <a:pt x="1127" y="390"/>
                    <a:pt x="1119" y="405"/>
                    <a:pt x="1119" y="405"/>
                  </a:cubicBezTo>
                  <a:cubicBezTo>
                    <a:pt x="1107" y="417"/>
                    <a:pt x="1096" y="417"/>
                    <a:pt x="1096" y="417"/>
                  </a:cubicBezTo>
                  <a:cubicBezTo>
                    <a:pt x="1084" y="429"/>
                    <a:pt x="1060" y="441"/>
                    <a:pt x="1048" y="441"/>
                  </a:cubicBezTo>
                  <a:cubicBezTo>
                    <a:pt x="1024" y="453"/>
                    <a:pt x="1000" y="453"/>
                    <a:pt x="976" y="453"/>
                  </a:cubicBezTo>
                  <a:lnTo>
                    <a:pt x="893" y="453"/>
                  </a:lnTo>
                  <a:lnTo>
                    <a:pt x="810" y="441"/>
                  </a:lnTo>
                  <a:cubicBezTo>
                    <a:pt x="786" y="429"/>
                    <a:pt x="750" y="429"/>
                    <a:pt x="715" y="429"/>
                  </a:cubicBezTo>
                  <a:cubicBezTo>
                    <a:pt x="679" y="429"/>
                    <a:pt x="643" y="441"/>
                    <a:pt x="607" y="441"/>
                  </a:cubicBezTo>
                  <a:cubicBezTo>
                    <a:pt x="584" y="441"/>
                    <a:pt x="560" y="453"/>
                    <a:pt x="548" y="489"/>
                  </a:cubicBezTo>
                  <a:cubicBezTo>
                    <a:pt x="536" y="524"/>
                    <a:pt x="548" y="572"/>
                    <a:pt x="584" y="584"/>
                  </a:cubicBezTo>
                  <a:lnTo>
                    <a:pt x="607" y="596"/>
                  </a:lnTo>
                  <a:cubicBezTo>
                    <a:pt x="631" y="608"/>
                    <a:pt x="667" y="608"/>
                    <a:pt x="679" y="620"/>
                  </a:cubicBezTo>
                  <a:lnTo>
                    <a:pt x="715" y="643"/>
                  </a:lnTo>
                  <a:lnTo>
                    <a:pt x="738" y="667"/>
                  </a:lnTo>
                  <a:cubicBezTo>
                    <a:pt x="762" y="679"/>
                    <a:pt x="762" y="703"/>
                    <a:pt x="774" y="715"/>
                  </a:cubicBezTo>
                  <a:cubicBezTo>
                    <a:pt x="786" y="751"/>
                    <a:pt x="786" y="751"/>
                    <a:pt x="786" y="774"/>
                  </a:cubicBezTo>
                  <a:cubicBezTo>
                    <a:pt x="786" y="798"/>
                    <a:pt x="786" y="822"/>
                    <a:pt x="774" y="834"/>
                  </a:cubicBezTo>
                  <a:cubicBezTo>
                    <a:pt x="762" y="858"/>
                    <a:pt x="750" y="870"/>
                    <a:pt x="738" y="870"/>
                  </a:cubicBezTo>
                  <a:cubicBezTo>
                    <a:pt x="715" y="882"/>
                    <a:pt x="679" y="905"/>
                    <a:pt x="667" y="905"/>
                  </a:cubicBezTo>
                  <a:lnTo>
                    <a:pt x="631" y="905"/>
                  </a:lnTo>
                  <a:lnTo>
                    <a:pt x="584" y="917"/>
                  </a:lnTo>
                  <a:lnTo>
                    <a:pt x="393" y="917"/>
                  </a:lnTo>
                  <a:cubicBezTo>
                    <a:pt x="369" y="917"/>
                    <a:pt x="334" y="917"/>
                    <a:pt x="310" y="905"/>
                  </a:cubicBezTo>
                  <a:lnTo>
                    <a:pt x="262" y="894"/>
                  </a:lnTo>
                  <a:lnTo>
                    <a:pt x="250" y="894"/>
                  </a:lnTo>
                  <a:lnTo>
                    <a:pt x="226" y="882"/>
                  </a:lnTo>
                  <a:cubicBezTo>
                    <a:pt x="191" y="870"/>
                    <a:pt x="179" y="858"/>
                    <a:pt x="143" y="846"/>
                  </a:cubicBezTo>
                  <a:cubicBezTo>
                    <a:pt x="119" y="822"/>
                    <a:pt x="95" y="810"/>
                    <a:pt x="84" y="786"/>
                  </a:cubicBezTo>
                  <a:cubicBezTo>
                    <a:pt x="60" y="763"/>
                    <a:pt x="36" y="739"/>
                    <a:pt x="24" y="703"/>
                  </a:cubicBezTo>
                  <a:cubicBezTo>
                    <a:pt x="12" y="679"/>
                    <a:pt x="0" y="643"/>
                    <a:pt x="0" y="620"/>
                  </a:cubicBezTo>
                  <a:cubicBezTo>
                    <a:pt x="0" y="643"/>
                    <a:pt x="0" y="679"/>
                    <a:pt x="0" y="715"/>
                  </a:cubicBezTo>
                  <a:cubicBezTo>
                    <a:pt x="12" y="751"/>
                    <a:pt x="24" y="774"/>
                    <a:pt x="48" y="810"/>
                  </a:cubicBezTo>
                  <a:cubicBezTo>
                    <a:pt x="60" y="834"/>
                    <a:pt x="84" y="870"/>
                    <a:pt x="107" y="894"/>
                  </a:cubicBezTo>
                  <a:cubicBezTo>
                    <a:pt x="131" y="917"/>
                    <a:pt x="167" y="941"/>
                    <a:pt x="191" y="953"/>
                  </a:cubicBezTo>
                  <a:lnTo>
                    <a:pt x="203" y="965"/>
                  </a:lnTo>
                  <a:cubicBezTo>
                    <a:pt x="214" y="977"/>
                    <a:pt x="226" y="977"/>
                    <a:pt x="238" y="977"/>
                  </a:cubicBezTo>
                  <a:lnTo>
                    <a:pt x="286" y="1001"/>
                  </a:lnTo>
                  <a:cubicBezTo>
                    <a:pt x="310" y="1013"/>
                    <a:pt x="345" y="1024"/>
                    <a:pt x="381" y="1024"/>
                  </a:cubicBezTo>
                  <a:cubicBezTo>
                    <a:pt x="417" y="1036"/>
                    <a:pt x="453" y="1036"/>
                    <a:pt x="488" y="1036"/>
                  </a:cubicBezTo>
                  <a:cubicBezTo>
                    <a:pt x="524" y="1048"/>
                    <a:pt x="560" y="1048"/>
                    <a:pt x="584" y="1048"/>
                  </a:cubicBezTo>
                  <a:lnTo>
                    <a:pt x="631" y="1036"/>
                  </a:lnTo>
                  <a:lnTo>
                    <a:pt x="703" y="1036"/>
                  </a:lnTo>
                  <a:cubicBezTo>
                    <a:pt x="738" y="1024"/>
                    <a:pt x="762" y="1013"/>
                    <a:pt x="798" y="1001"/>
                  </a:cubicBezTo>
                  <a:cubicBezTo>
                    <a:pt x="857" y="977"/>
                    <a:pt x="881" y="953"/>
                    <a:pt x="905" y="905"/>
                  </a:cubicBezTo>
                  <a:cubicBezTo>
                    <a:pt x="929" y="870"/>
                    <a:pt x="941" y="834"/>
                    <a:pt x="941" y="786"/>
                  </a:cubicBezTo>
                  <a:cubicBezTo>
                    <a:pt x="953" y="751"/>
                    <a:pt x="929" y="679"/>
                    <a:pt x="929" y="667"/>
                  </a:cubicBezTo>
                  <a:cubicBezTo>
                    <a:pt x="919" y="638"/>
                    <a:pt x="909" y="625"/>
                    <a:pt x="900" y="608"/>
                  </a:cubicBezTo>
                  <a:lnTo>
                    <a:pt x="988" y="608"/>
                  </a:lnTo>
                  <a:cubicBezTo>
                    <a:pt x="1048" y="596"/>
                    <a:pt x="1119" y="584"/>
                    <a:pt x="1191" y="524"/>
                  </a:cubicBezTo>
                  <a:cubicBezTo>
                    <a:pt x="1203" y="513"/>
                    <a:pt x="1227" y="489"/>
                    <a:pt x="1227" y="477"/>
                  </a:cubicBezTo>
                  <a:lnTo>
                    <a:pt x="1238" y="453"/>
                  </a:lnTo>
                  <a:lnTo>
                    <a:pt x="1250" y="417"/>
                  </a:lnTo>
                  <a:cubicBezTo>
                    <a:pt x="1262" y="382"/>
                    <a:pt x="1262" y="346"/>
                    <a:pt x="1262" y="298"/>
                  </a:cubicBezTo>
                  <a:cubicBezTo>
                    <a:pt x="1250" y="262"/>
                    <a:pt x="1238" y="239"/>
                    <a:pt x="1215" y="203"/>
                  </a:cubicBezTo>
                  <a:cubicBezTo>
                    <a:pt x="1203" y="179"/>
                    <a:pt x="1167" y="143"/>
                    <a:pt x="1155" y="132"/>
                  </a:cubicBezTo>
                  <a:cubicBezTo>
                    <a:pt x="1119" y="108"/>
                    <a:pt x="1096" y="84"/>
                    <a:pt x="1072" y="72"/>
                  </a:cubicBezTo>
                  <a:cubicBezTo>
                    <a:pt x="1048" y="48"/>
                    <a:pt x="1012" y="36"/>
                    <a:pt x="988" y="24"/>
                  </a:cubicBezTo>
                  <a:cubicBezTo>
                    <a:pt x="929" y="1"/>
                    <a:pt x="85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180;p34">
              <a:extLst>
                <a:ext uri="{FF2B5EF4-FFF2-40B4-BE49-F238E27FC236}">
                  <a16:creationId xmlns:a16="http://schemas.microsoft.com/office/drawing/2014/main" id="{56C40094-D994-063B-8FF8-0CA69C6D1B36}"/>
                </a:ext>
              </a:extLst>
            </p:cNvPr>
            <p:cNvSpPr/>
            <p:nvPr/>
          </p:nvSpPr>
          <p:spPr>
            <a:xfrm>
              <a:off x="1541982" y="3759614"/>
              <a:ext cx="71765" cy="63604"/>
            </a:xfrm>
            <a:custGeom>
              <a:avLst/>
              <a:gdLst/>
              <a:ahLst/>
              <a:cxnLst/>
              <a:rect l="l" t="t" r="r" b="b"/>
              <a:pathLst>
                <a:path w="1108" h="982" extrusionOk="0">
                  <a:moveTo>
                    <a:pt x="715" y="0"/>
                  </a:moveTo>
                  <a:cubicBezTo>
                    <a:pt x="739" y="12"/>
                    <a:pt x="763" y="12"/>
                    <a:pt x="786" y="24"/>
                  </a:cubicBezTo>
                  <a:cubicBezTo>
                    <a:pt x="810" y="36"/>
                    <a:pt x="822" y="36"/>
                    <a:pt x="846" y="48"/>
                  </a:cubicBezTo>
                  <a:cubicBezTo>
                    <a:pt x="882" y="84"/>
                    <a:pt x="906" y="107"/>
                    <a:pt x="929" y="143"/>
                  </a:cubicBezTo>
                  <a:cubicBezTo>
                    <a:pt x="941" y="167"/>
                    <a:pt x="953" y="179"/>
                    <a:pt x="965" y="203"/>
                  </a:cubicBezTo>
                  <a:cubicBezTo>
                    <a:pt x="977" y="215"/>
                    <a:pt x="977" y="238"/>
                    <a:pt x="989" y="250"/>
                  </a:cubicBezTo>
                  <a:cubicBezTo>
                    <a:pt x="989" y="274"/>
                    <a:pt x="989" y="298"/>
                    <a:pt x="989" y="310"/>
                  </a:cubicBezTo>
                  <a:lnTo>
                    <a:pt x="989" y="346"/>
                  </a:lnTo>
                  <a:cubicBezTo>
                    <a:pt x="989" y="346"/>
                    <a:pt x="989" y="358"/>
                    <a:pt x="989" y="369"/>
                  </a:cubicBezTo>
                  <a:cubicBezTo>
                    <a:pt x="979" y="369"/>
                    <a:pt x="970" y="385"/>
                    <a:pt x="966" y="385"/>
                  </a:cubicBezTo>
                  <a:cubicBezTo>
                    <a:pt x="966" y="385"/>
                    <a:pt x="965" y="384"/>
                    <a:pt x="965" y="381"/>
                  </a:cubicBezTo>
                  <a:lnTo>
                    <a:pt x="870" y="381"/>
                  </a:lnTo>
                  <a:cubicBezTo>
                    <a:pt x="858" y="387"/>
                    <a:pt x="846" y="390"/>
                    <a:pt x="834" y="390"/>
                  </a:cubicBezTo>
                  <a:cubicBezTo>
                    <a:pt x="822" y="390"/>
                    <a:pt x="810" y="387"/>
                    <a:pt x="798" y="381"/>
                  </a:cubicBezTo>
                  <a:cubicBezTo>
                    <a:pt x="766" y="381"/>
                    <a:pt x="734" y="381"/>
                    <a:pt x="694" y="373"/>
                  </a:cubicBezTo>
                  <a:lnTo>
                    <a:pt x="694" y="373"/>
                  </a:lnTo>
                  <a:cubicBezTo>
                    <a:pt x="646" y="347"/>
                    <a:pt x="593" y="330"/>
                    <a:pt x="536" y="322"/>
                  </a:cubicBezTo>
                  <a:cubicBezTo>
                    <a:pt x="501" y="322"/>
                    <a:pt x="465" y="346"/>
                    <a:pt x="453" y="381"/>
                  </a:cubicBezTo>
                  <a:cubicBezTo>
                    <a:pt x="441" y="429"/>
                    <a:pt x="465" y="465"/>
                    <a:pt x="501" y="477"/>
                  </a:cubicBezTo>
                  <a:cubicBezTo>
                    <a:pt x="543" y="485"/>
                    <a:pt x="574" y="500"/>
                    <a:pt x="610" y="507"/>
                  </a:cubicBezTo>
                  <a:lnTo>
                    <a:pt x="610" y="507"/>
                  </a:lnTo>
                  <a:cubicBezTo>
                    <a:pt x="629" y="517"/>
                    <a:pt x="646" y="529"/>
                    <a:pt x="656" y="548"/>
                  </a:cubicBezTo>
                  <a:cubicBezTo>
                    <a:pt x="679" y="560"/>
                    <a:pt x="691" y="572"/>
                    <a:pt x="715" y="596"/>
                  </a:cubicBezTo>
                  <a:cubicBezTo>
                    <a:pt x="727" y="619"/>
                    <a:pt x="739" y="643"/>
                    <a:pt x="739" y="667"/>
                  </a:cubicBezTo>
                  <a:cubicBezTo>
                    <a:pt x="751" y="679"/>
                    <a:pt x="751" y="715"/>
                    <a:pt x="763" y="727"/>
                  </a:cubicBezTo>
                  <a:cubicBezTo>
                    <a:pt x="763" y="739"/>
                    <a:pt x="763" y="774"/>
                    <a:pt x="751" y="774"/>
                  </a:cubicBezTo>
                  <a:cubicBezTo>
                    <a:pt x="751" y="786"/>
                    <a:pt x="727" y="798"/>
                    <a:pt x="727" y="798"/>
                  </a:cubicBezTo>
                  <a:cubicBezTo>
                    <a:pt x="715" y="798"/>
                    <a:pt x="703" y="810"/>
                    <a:pt x="703" y="810"/>
                  </a:cubicBezTo>
                  <a:lnTo>
                    <a:pt x="620" y="846"/>
                  </a:lnTo>
                  <a:lnTo>
                    <a:pt x="536" y="858"/>
                  </a:lnTo>
                  <a:lnTo>
                    <a:pt x="453" y="858"/>
                  </a:lnTo>
                  <a:cubicBezTo>
                    <a:pt x="417" y="858"/>
                    <a:pt x="394" y="846"/>
                    <a:pt x="370" y="834"/>
                  </a:cubicBezTo>
                  <a:cubicBezTo>
                    <a:pt x="334" y="834"/>
                    <a:pt x="310" y="822"/>
                    <a:pt x="275" y="810"/>
                  </a:cubicBezTo>
                  <a:cubicBezTo>
                    <a:pt x="251" y="798"/>
                    <a:pt x="227" y="786"/>
                    <a:pt x="203" y="762"/>
                  </a:cubicBezTo>
                  <a:cubicBezTo>
                    <a:pt x="167" y="750"/>
                    <a:pt x="144" y="739"/>
                    <a:pt x="120" y="715"/>
                  </a:cubicBezTo>
                  <a:cubicBezTo>
                    <a:pt x="96" y="691"/>
                    <a:pt x="72" y="679"/>
                    <a:pt x="60" y="643"/>
                  </a:cubicBezTo>
                  <a:lnTo>
                    <a:pt x="1" y="572"/>
                  </a:lnTo>
                  <a:lnTo>
                    <a:pt x="36" y="667"/>
                  </a:lnTo>
                  <a:cubicBezTo>
                    <a:pt x="48" y="691"/>
                    <a:pt x="72" y="715"/>
                    <a:pt x="84" y="750"/>
                  </a:cubicBezTo>
                  <a:cubicBezTo>
                    <a:pt x="108" y="774"/>
                    <a:pt x="132" y="798"/>
                    <a:pt x="155" y="822"/>
                  </a:cubicBezTo>
                  <a:cubicBezTo>
                    <a:pt x="179" y="858"/>
                    <a:pt x="203" y="869"/>
                    <a:pt x="239" y="893"/>
                  </a:cubicBezTo>
                  <a:cubicBezTo>
                    <a:pt x="263" y="905"/>
                    <a:pt x="298" y="929"/>
                    <a:pt x="334" y="941"/>
                  </a:cubicBezTo>
                  <a:cubicBezTo>
                    <a:pt x="370" y="953"/>
                    <a:pt x="394" y="965"/>
                    <a:pt x="429" y="965"/>
                  </a:cubicBezTo>
                  <a:cubicBezTo>
                    <a:pt x="455" y="973"/>
                    <a:pt x="480" y="982"/>
                    <a:pt x="505" y="982"/>
                  </a:cubicBezTo>
                  <a:cubicBezTo>
                    <a:pt x="516" y="982"/>
                    <a:pt x="526" y="980"/>
                    <a:pt x="536" y="977"/>
                  </a:cubicBezTo>
                  <a:lnTo>
                    <a:pt x="656" y="977"/>
                  </a:lnTo>
                  <a:lnTo>
                    <a:pt x="751" y="953"/>
                  </a:lnTo>
                  <a:cubicBezTo>
                    <a:pt x="810" y="929"/>
                    <a:pt x="846" y="893"/>
                    <a:pt x="870" y="881"/>
                  </a:cubicBezTo>
                  <a:lnTo>
                    <a:pt x="870" y="869"/>
                  </a:lnTo>
                  <a:lnTo>
                    <a:pt x="882" y="858"/>
                  </a:lnTo>
                  <a:lnTo>
                    <a:pt x="894" y="834"/>
                  </a:lnTo>
                  <a:cubicBezTo>
                    <a:pt x="894" y="822"/>
                    <a:pt x="906" y="810"/>
                    <a:pt x="906" y="798"/>
                  </a:cubicBezTo>
                  <a:cubicBezTo>
                    <a:pt x="917" y="762"/>
                    <a:pt x="917" y="762"/>
                    <a:pt x="917" y="739"/>
                  </a:cubicBezTo>
                  <a:cubicBezTo>
                    <a:pt x="917" y="691"/>
                    <a:pt x="906" y="655"/>
                    <a:pt x="894" y="608"/>
                  </a:cubicBezTo>
                  <a:cubicBezTo>
                    <a:pt x="885" y="578"/>
                    <a:pt x="872" y="550"/>
                    <a:pt x="856" y="524"/>
                  </a:cubicBezTo>
                  <a:lnTo>
                    <a:pt x="882" y="524"/>
                  </a:lnTo>
                  <a:lnTo>
                    <a:pt x="953" y="512"/>
                  </a:lnTo>
                  <a:cubicBezTo>
                    <a:pt x="965" y="512"/>
                    <a:pt x="977" y="512"/>
                    <a:pt x="989" y="500"/>
                  </a:cubicBezTo>
                  <a:lnTo>
                    <a:pt x="1013" y="500"/>
                  </a:lnTo>
                  <a:cubicBezTo>
                    <a:pt x="1025" y="488"/>
                    <a:pt x="1037" y="488"/>
                    <a:pt x="1048" y="477"/>
                  </a:cubicBezTo>
                  <a:cubicBezTo>
                    <a:pt x="1072" y="465"/>
                    <a:pt x="1072" y="453"/>
                    <a:pt x="1072" y="441"/>
                  </a:cubicBezTo>
                  <a:cubicBezTo>
                    <a:pt x="1096" y="417"/>
                    <a:pt x="1096" y="405"/>
                    <a:pt x="1096" y="381"/>
                  </a:cubicBezTo>
                  <a:cubicBezTo>
                    <a:pt x="1096" y="369"/>
                    <a:pt x="1108" y="358"/>
                    <a:pt x="1096" y="346"/>
                  </a:cubicBezTo>
                  <a:lnTo>
                    <a:pt x="1096" y="298"/>
                  </a:lnTo>
                  <a:cubicBezTo>
                    <a:pt x="1096" y="274"/>
                    <a:pt x="1084" y="250"/>
                    <a:pt x="1072" y="227"/>
                  </a:cubicBezTo>
                  <a:cubicBezTo>
                    <a:pt x="1060" y="203"/>
                    <a:pt x="1048" y="179"/>
                    <a:pt x="1037" y="155"/>
                  </a:cubicBezTo>
                  <a:cubicBezTo>
                    <a:pt x="1025" y="131"/>
                    <a:pt x="1001" y="119"/>
                    <a:pt x="989" y="96"/>
                  </a:cubicBezTo>
                  <a:cubicBezTo>
                    <a:pt x="941" y="60"/>
                    <a:pt x="906" y="36"/>
                    <a:pt x="858" y="24"/>
                  </a:cubicBezTo>
                  <a:cubicBezTo>
                    <a:pt x="834" y="12"/>
                    <a:pt x="810" y="12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181;p34">
              <a:extLst>
                <a:ext uri="{FF2B5EF4-FFF2-40B4-BE49-F238E27FC236}">
                  <a16:creationId xmlns:a16="http://schemas.microsoft.com/office/drawing/2014/main" id="{FC9F70CD-0999-35DF-0B7C-C8624C50A001}"/>
                </a:ext>
              </a:extLst>
            </p:cNvPr>
            <p:cNvSpPr/>
            <p:nvPr/>
          </p:nvSpPr>
          <p:spPr>
            <a:xfrm>
              <a:off x="1754821" y="3639269"/>
              <a:ext cx="73320" cy="67944"/>
            </a:xfrm>
            <a:custGeom>
              <a:avLst/>
              <a:gdLst/>
              <a:ahLst/>
              <a:cxnLst/>
              <a:rect l="l" t="t" r="r" b="b"/>
              <a:pathLst>
                <a:path w="1132" h="1049" extrusionOk="0">
                  <a:moveTo>
                    <a:pt x="679" y="1"/>
                  </a:moveTo>
                  <a:lnTo>
                    <a:pt x="763" y="37"/>
                  </a:lnTo>
                  <a:lnTo>
                    <a:pt x="822" y="84"/>
                  </a:lnTo>
                  <a:lnTo>
                    <a:pt x="882" y="132"/>
                  </a:lnTo>
                  <a:lnTo>
                    <a:pt x="929" y="203"/>
                  </a:lnTo>
                  <a:lnTo>
                    <a:pt x="965" y="263"/>
                  </a:lnTo>
                  <a:lnTo>
                    <a:pt x="989" y="346"/>
                  </a:lnTo>
                  <a:lnTo>
                    <a:pt x="1001" y="418"/>
                  </a:lnTo>
                  <a:cubicBezTo>
                    <a:pt x="1001" y="441"/>
                    <a:pt x="1001" y="465"/>
                    <a:pt x="1001" y="489"/>
                  </a:cubicBezTo>
                  <a:cubicBezTo>
                    <a:pt x="1001" y="489"/>
                    <a:pt x="1001" y="513"/>
                    <a:pt x="1001" y="525"/>
                  </a:cubicBezTo>
                  <a:cubicBezTo>
                    <a:pt x="993" y="525"/>
                    <a:pt x="990" y="530"/>
                    <a:pt x="989" y="530"/>
                  </a:cubicBezTo>
                  <a:cubicBezTo>
                    <a:pt x="989" y="530"/>
                    <a:pt x="989" y="529"/>
                    <a:pt x="989" y="525"/>
                  </a:cubicBezTo>
                  <a:lnTo>
                    <a:pt x="977" y="537"/>
                  </a:lnTo>
                  <a:cubicBezTo>
                    <a:pt x="977" y="537"/>
                    <a:pt x="965" y="537"/>
                    <a:pt x="953" y="549"/>
                  </a:cubicBezTo>
                  <a:lnTo>
                    <a:pt x="882" y="549"/>
                  </a:lnTo>
                  <a:cubicBezTo>
                    <a:pt x="866" y="549"/>
                    <a:pt x="845" y="554"/>
                    <a:pt x="829" y="554"/>
                  </a:cubicBezTo>
                  <a:cubicBezTo>
                    <a:pt x="821" y="554"/>
                    <a:pt x="814" y="553"/>
                    <a:pt x="810" y="549"/>
                  </a:cubicBezTo>
                  <a:lnTo>
                    <a:pt x="739" y="549"/>
                  </a:lnTo>
                  <a:cubicBezTo>
                    <a:pt x="725" y="541"/>
                    <a:pt x="710" y="534"/>
                    <a:pt x="696" y="530"/>
                  </a:cubicBezTo>
                  <a:lnTo>
                    <a:pt x="696" y="530"/>
                  </a:lnTo>
                  <a:cubicBezTo>
                    <a:pt x="672" y="508"/>
                    <a:pt x="640" y="488"/>
                    <a:pt x="608" y="477"/>
                  </a:cubicBezTo>
                  <a:cubicBezTo>
                    <a:pt x="584" y="465"/>
                    <a:pt x="548" y="453"/>
                    <a:pt x="513" y="441"/>
                  </a:cubicBezTo>
                  <a:cubicBezTo>
                    <a:pt x="504" y="439"/>
                    <a:pt x="495" y="437"/>
                    <a:pt x="486" y="437"/>
                  </a:cubicBezTo>
                  <a:cubicBezTo>
                    <a:pt x="460" y="437"/>
                    <a:pt x="435" y="450"/>
                    <a:pt x="418" y="477"/>
                  </a:cubicBezTo>
                  <a:cubicBezTo>
                    <a:pt x="394" y="513"/>
                    <a:pt x="406" y="561"/>
                    <a:pt x="453" y="584"/>
                  </a:cubicBezTo>
                  <a:lnTo>
                    <a:pt x="537" y="632"/>
                  </a:lnTo>
                  <a:cubicBezTo>
                    <a:pt x="560" y="656"/>
                    <a:pt x="584" y="668"/>
                    <a:pt x="620" y="668"/>
                  </a:cubicBezTo>
                  <a:cubicBezTo>
                    <a:pt x="623" y="669"/>
                    <a:pt x="626" y="670"/>
                    <a:pt x="629" y="671"/>
                  </a:cubicBezTo>
                  <a:lnTo>
                    <a:pt x="629" y="671"/>
                  </a:lnTo>
                  <a:cubicBezTo>
                    <a:pt x="641" y="682"/>
                    <a:pt x="652" y="695"/>
                    <a:pt x="668" y="703"/>
                  </a:cubicBezTo>
                  <a:lnTo>
                    <a:pt x="668" y="715"/>
                  </a:lnTo>
                  <a:lnTo>
                    <a:pt x="679" y="739"/>
                  </a:lnTo>
                  <a:cubicBezTo>
                    <a:pt x="679" y="751"/>
                    <a:pt x="691" y="751"/>
                    <a:pt x="691" y="763"/>
                  </a:cubicBezTo>
                  <a:cubicBezTo>
                    <a:pt x="703" y="799"/>
                    <a:pt x="691" y="846"/>
                    <a:pt x="679" y="870"/>
                  </a:cubicBezTo>
                  <a:lnTo>
                    <a:pt x="668" y="870"/>
                  </a:lnTo>
                  <a:cubicBezTo>
                    <a:pt x="668" y="870"/>
                    <a:pt x="662" y="875"/>
                    <a:pt x="666" y="875"/>
                  </a:cubicBezTo>
                  <a:cubicBezTo>
                    <a:pt x="668" y="875"/>
                    <a:pt x="671" y="874"/>
                    <a:pt x="679" y="870"/>
                  </a:cubicBezTo>
                  <a:lnTo>
                    <a:pt x="679" y="870"/>
                  </a:lnTo>
                  <a:lnTo>
                    <a:pt x="656" y="882"/>
                  </a:lnTo>
                  <a:cubicBezTo>
                    <a:pt x="644" y="894"/>
                    <a:pt x="632" y="906"/>
                    <a:pt x="620" y="906"/>
                  </a:cubicBezTo>
                  <a:lnTo>
                    <a:pt x="608" y="906"/>
                  </a:lnTo>
                  <a:lnTo>
                    <a:pt x="560" y="918"/>
                  </a:lnTo>
                  <a:lnTo>
                    <a:pt x="513" y="930"/>
                  </a:lnTo>
                  <a:lnTo>
                    <a:pt x="477" y="930"/>
                  </a:lnTo>
                  <a:cubicBezTo>
                    <a:pt x="453" y="930"/>
                    <a:pt x="429" y="930"/>
                    <a:pt x="394" y="918"/>
                  </a:cubicBezTo>
                  <a:cubicBezTo>
                    <a:pt x="370" y="918"/>
                    <a:pt x="346" y="918"/>
                    <a:pt x="322" y="906"/>
                  </a:cubicBezTo>
                  <a:cubicBezTo>
                    <a:pt x="298" y="894"/>
                    <a:pt x="263" y="882"/>
                    <a:pt x="239" y="870"/>
                  </a:cubicBezTo>
                  <a:cubicBezTo>
                    <a:pt x="215" y="858"/>
                    <a:pt x="191" y="846"/>
                    <a:pt x="167" y="822"/>
                  </a:cubicBezTo>
                  <a:cubicBezTo>
                    <a:pt x="144" y="811"/>
                    <a:pt x="120" y="787"/>
                    <a:pt x="96" y="775"/>
                  </a:cubicBezTo>
                  <a:cubicBezTo>
                    <a:pt x="84" y="751"/>
                    <a:pt x="60" y="727"/>
                    <a:pt x="48" y="703"/>
                  </a:cubicBezTo>
                  <a:lnTo>
                    <a:pt x="1" y="620"/>
                  </a:lnTo>
                  <a:lnTo>
                    <a:pt x="1" y="620"/>
                  </a:lnTo>
                  <a:lnTo>
                    <a:pt x="25" y="715"/>
                  </a:lnTo>
                  <a:cubicBezTo>
                    <a:pt x="37" y="739"/>
                    <a:pt x="48" y="775"/>
                    <a:pt x="60" y="799"/>
                  </a:cubicBezTo>
                  <a:cubicBezTo>
                    <a:pt x="84" y="822"/>
                    <a:pt x="108" y="846"/>
                    <a:pt x="120" y="870"/>
                  </a:cubicBezTo>
                  <a:cubicBezTo>
                    <a:pt x="144" y="894"/>
                    <a:pt x="167" y="918"/>
                    <a:pt x="191" y="942"/>
                  </a:cubicBezTo>
                  <a:cubicBezTo>
                    <a:pt x="227" y="965"/>
                    <a:pt x="251" y="977"/>
                    <a:pt x="287" y="989"/>
                  </a:cubicBezTo>
                  <a:cubicBezTo>
                    <a:pt x="310" y="1013"/>
                    <a:pt x="346" y="1013"/>
                    <a:pt x="370" y="1025"/>
                  </a:cubicBezTo>
                  <a:cubicBezTo>
                    <a:pt x="406" y="1037"/>
                    <a:pt x="441" y="1049"/>
                    <a:pt x="477" y="1049"/>
                  </a:cubicBezTo>
                  <a:lnTo>
                    <a:pt x="620" y="1049"/>
                  </a:lnTo>
                  <a:cubicBezTo>
                    <a:pt x="656" y="1037"/>
                    <a:pt x="668" y="1037"/>
                    <a:pt x="691" y="1025"/>
                  </a:cubicBezTo>
                  <a:cubicBezTo>
                    <a:pt x="715" y="1013"/>
                    <a:pt x="715" y="1013"/>
                    <a:pt x="739" y="1001"/>
                  </a:cubicBezTo>
                  <a:lnTo>
                    <a:pt x="751" y="989"/>
                  </a:lnTo>
                  <a:lnTo>
                    <a:pt x="763" y="977"/>
                  </a:lnTo>
                  <a:lnTo>
                    <a:pt x="775" y="977"/>
                  </a:lnTo>
                  <a:lnTo>
                    <a:pt x="787" y="965"/>
                  </a:lnTo>
                  <a:cubicBezTo>
                    <a:pt x="846" y="894"/>
                    <a:pt x="858" y="799"/>
                    <a:pt x="846" y="727"/>
                  </a:cubicBezTo>
                  <a:cubicBezTo>
                    <a:pt x="842" y="719"/>
                    <a:pt x="838" y="711"/>
                    <a:pt x="835" y="703"/>
                  </a:cubicBezTo>
                  <a:lnTo>
                    <a:pt x="835" y="703"/>
                  </a:lnTo>
                  <a:cubicBezTo>
                    <a:pt x="858" y="703"/>
                    <a:pt x="879" y="701"/>
                    <a:pt x="906" y="692"/>
                  </a:cubicBezTo>
                  <a:lnTo>
                    <a:pt x="965" y="692"/>
                  </a:lnTo>
                  <a:cubicBezTo>
                    <a:pt x="989" y="680"/>
                    <a:pt x="989" y="680"/>
                    <a:pt x="1001" y="680"/>
                  </a:cubicBezTo>
                  <a:cubicBezTo>
                    <a:pt x="1013" y="668"/>
                    <a:pt x="1025" y="668"/>
                    <a:pt x="1049" y="656"/>
                  </a:cubicBezTo>
                  <a:cubicBezTo>
                    <a:pt x="1060" y="644"/>
                    <a:pt x="1072" y="632"/>
                    <a:pt x="1084" y="632"/>
                  </a:cubicBezTo>
                  <a:lnTo>
                    <a:pt x="1096" y="608"/>
                  </a:lnTo>
                  <a:cubicBezTo>
                    <a:pt x="1120" y="584"/>
                    <a:pt x="1120" y="561"/>
                    <a:pt x="1120" y="537"/>
                  </a:cubicBezTo>
                  <a:cubicBezTo>
                    <a:pt x="1120" y="525"/>
                    <a:pt x="1132" y="513"/>
                    <a:pt x="1132" y="489"/>
                  </a:cubicBezTo>
                  <a:cubicBezTo>
                    <a:pt x="1120" y="453"/>
                    <a:pt x="1120" y="430"/>
                    <a:pt x="1120" y="394"/>
                  </a:cubicBezTo>
                  <a:cubicBezTo>
                    <a:pt x="1108" y="370"/>
                    <a:pt x="1096" y="334"/>
                    <a:pt x="1084" y="311"/>
                  </a:cubicBezTo>
                  <a:cubicBezTo>
                    <a:pt x="1072" y="275"/>
                    <a:pt x="1060" y="251"/>
                    <a:pt x="1049" y="227"/>
                  </a:cubicBezTo>
                  <a:cubicBezTo>
                    <a:pt x="1025" y="203"/>
                    <a:pt x="1013" y="180"/>
                    <a:pt x="989" y="156"/>
                  </a:cubicBezTo>
                  <a:lnTo>
                    <a:pt x="918" y="96"/>
                  </a:lnTo>
                  <a:lnTo>
                    <a:pt x="846" y="49"/>
                  </a:lnTo>
                  <a:lnTo>
                    <a:pt x="763" y="13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182;p34">
              <a:extLst>
                <a:ext uri="{FF2B5EF4-FFF2-40B4-BE49-F238E27FC236}">
                  <a16:creationId xmlns:a16="http://schemas.microsoft.com/office/drawing/2014/main" id="{43207596-96EF-2B19-1924-4DBBFDE56AE6}"/>
                </a:ext>
              </a:extLst>
            </p:cNvPr>
            <p:cNvSpPr/>
            <p:nvPr/>
          </p:nvSpPr>
          <p:spPr>
            <a:xfrm>
              <a:off x="1974655" y="3599176"/>
              <a:ext cx="78696" cy="64122"/>
            </a:xfrm>
            <a:custGeom>
              <a:avLst/>
              <a:gdLst/>
              <a:ahLst/>
              <a:cxnLst/>
              <a:rect l="l" t="t" r="r" b="b"/>
              <a:pathLst>
                <a:path w="1215" h="990" extrusionOk="0">
                  <a:moveTo>
                    <a:pt x="893" y="1"/>
                  </a:moveTo>
                  <a:lnTo>
                    <a:pt x="893" y="1"/>
                  </a:lnTo>
                  <a:cubicBezTo>
                    <a:pt x="929" y="48"/>
                    <a:pt x="964" y="84"/>
                    <a:pt x="1000" y="120"/>
                  </a:cubicBezTo>
                  <a:lnTo>
                    <a:pt x="1072" y="251"/>
                  </a:lnTo>
                  <a:cubicBezTo>
                    <a:pt x="1084" y="275"/>
                    <a:pt x="1095" y="298"/>
                    <a:pt x="1095" y="322"/>
                  </a:cubicBezTo>
                  <a:cubicBezTo>
                    <a:pt x="1107" y="346"/>
                    <a:pt x="1107" y="370"/>
                    <a:pt x="1119" y="382"/>
                  </a:cubicBezTo>
                  <a:cubicBezTo>
                    <a:pt x="1119" y="394"/>
                    <a:pt x="1107" y="406"/>
                    <a:pt x="1107" y="418"/>
                  </a:cubicBezTo>
                  <a:lnTo>
                    <a:pt x="1107" y="441"/>
                  </a:lnTo>
                  <a:cubicBezTo>
                    <a:pt x="1095" y="477"/>
                    <a:pt x="1084" y="477"/>
                    <a:pt x="1072" y="489"/>
                  </a:cubicBezTo>
                  <a:cubicBezTo>
                    <a:pt x="1060" y="501"/>
                    <a:pt x="1048" y="513"/>
                    <a:pt x="1024" y="525"/>
                  </a:cubicBezTo>
                  <a:cubicBezTo>
                    <a:pt x="1012" y="525"/>
                    <a:pt x="988" y="537"/>
                    <a:pt x="976" y="537"/>
                  </a:cubicBezTo>
                  <a:cubicBezTo>
                    <a:pt x="953" y="549"/>
                    <a:pt x="929" y="549"/>
                    <a:pt x="917" y="549"/>
                  </a:cubicBezTo>
                  <a:lnTo>
                    <a:pt x="893" y="549"/>
                  </a:lnTo>
                  <a:lnTo>
                    <a:pt x="857" y="537"/>
                  </a:lnTo>
                  <a:lnTo>
                    <a:pt x="810" y="525"/>
                  </a:lnTo>
                  <a:lnTo>
                    <a:pt x="786" y="513"/>
                  </a:lnTo>
                  <a:cubicBezTo>
                    <a:pt x="774" y="501"/>
                    <a:pt x="750" y="501"/>
                    <a:pt x="726" y="477"/>
                  </a:cubicBezTo>
                  <a:cubicBezTo>
                    <a:pt x="723" y="475"/>
                    <a:pt x="719" y="473"/>
                    <a:pt x="716" y="470"/>
                  </a:cubicBezTo>
                  <a:lnTo>
                    <a:pt x="716" y="470"/>
                  </a:lnTo>
                  <a:cubicBezTo>
                    <a:pt x="708" y="460"/>
                    <a:pt x="699" y="450"/>
                    <a:pt x="691" y="441"/>
                  </a:cubicBezTo>
                  <a:cubicBezTo>
                    <a:pt x="655" y="429"/>
                    <a:pt x="631" y="406"/>
                    <a:pt x="595" y="382"/>
                  </a:cubicBezTo>
                  <a:cubicBezTo>
                    <a:pt x="582" y="377"/>
                    <a:pt x="568" y="375"/>
                    <a:pt x="553" y="375"/>
                  </a:cubicBezTo>
                  <a:cubicBezTo>
                    <a:pt x="528" y="375"/>
                    <a:pt x="503" y="383"/>
                    <a:pt x="488" y="406"/>
                  </a:cubicBezTo>
                  <a:cubicBezTo>
                    <a:pt x="464" y="441"/>
                    <a:pt x="476" y="489"/>
                    <a:pt x="512" y="525"/>
                  </a:cubicBezTo>
                  <a:cubicBezTo>
                    <a:pt x="516" y="528"/>
                    <a:pt x="521" y="531"/>
                    <a:pt x="525" y="534"/>
                  </a:cubicBezTo>
                  <a:lnTo>
                    <a:pt x="525" y="534"/>
                  </a:lnTo>
                  <a:lnTo>
                    <a:pt x="524" y="537"/>
                  </a:lnTo>
                  <a:cubicBezTo>
                    <a:pt x="548" y="549"/>
                    <a:pt x="560" y="560"/>
                    <a:pt x="583" y="572"/>
                  </a:cubicBezTo>
                  <a:cubicBezTo>
                    <a:pt x="587" y="575"/>
                    <a:pt x="591" y="577"/>
                    <a:pt x="595" y="579"/>
                  </a:cubicBezTo>
                  <a:lnTo>
                    <a:pt x="595" y="579"/>
                  </a:lnTo>
                  <a:cubicBezTo>
                    <a:pt x="611" y="592"/>
                    <a:pt x="621" y="610"/>
                    <a:pt x="631" y="620"/>
                  </a:cubicBezTo>
                  <a:cubicBezTo>
                    <a:pt x="655" y="644"/>
                    <a:pt x="655" y="668"/>
                    <a:pt x="667" y="679"/>
                  </a:cubicBezTo>
                  <a:cubicBezTo>
                    <a:pt x="679" y="703"/>
                    <a:pt x="679" y="727"/>
                    <a:pt x="691" y="751"/>
                  </a:cubicBezTo>
                  <a:cubicBezTo>
                    <a:pt x="691" y="763"/>
                    <a:pt x="691" y="775"/>
                    <a:pt x="691" y="775"/>
                  </a:cubicBezTo>
                  <a:cubicBezTo>
                    <a:pt x="691" y="799"/>
                    <a:pt x="691" y="810"/>
                    <a:pt x="691" y="810"/>
                  </a:cubicBezTo>
                  <a:cubicBezTo>
                    <a:pt x="691" y="810"/>
                    <a:pt x="698" y="803"/>
                    <a:pt x="703" y="799"/>
                  </a:cubicBezTo>
                  <a:lnTo>
                    <a:pt x="703" y="799"/>
                  </a:lnTo>
                  <a:lnTo>
                    <a:pt x="691" y="822"/>
                  </a:lnTo>
                  <a:cubicBezTo>
                    <a:pt x="686" y="831"/>
                    <a:pt x="683" y="833"/>
                    <a:pt x="682" y="833"/>
                  </a:cubicBezTo>
                  <a:cubicBezTo>
                    <a:pt x="680" y="833"/>
                    <a:pt x="679" y="831"/>
                    <a:pt x="679" y="831"/>
                  </a:cubicBezTo>
                  <a:cubicBezTo>
                    <a:pt x="679" y="831"/>
                    <a:pt x="679" y="832"/>
                    <a:pt x="679" y="834"/>
                  </a:cubicBezTo>
                  <a:cubicBezTo>
                    <a:pt x="667" y="834"/>
                    <a:pt x="631" y="846"/>
                    <a:pt x="631" y="846"/>
                  </a:cubicBezTo>
                  <a:lnTo>
                    <a:pt x="536" y="858"/>
                  </a:lnTo>
                  <a:cubicBezTo>
                    <a:pt x="512" y="858"/>
                    <a:pt x="488" y="846"/>
                    <a:pt x="464" y="846"/>
                  </a:cubicBezTo>
                  <a:cubicBezTo>
                    <a:pt x="429" y="846"/>
                    <a:pt x="405" y="834"/>
                    <a:pt x="381" y="822"/>
                  </a:cubicBezTo>
                  <a:cubicBezTo>
                    <a:pt x="357" y="822"/>
                    <a:pt x="333" y="810"/>
                    <a:pt x="310" y="799"/>
                  </a:cubicBezTo>
                  <a:cubicBezTo>
                    <a:pt x="274" y="787"/>
                    <a:pt x="250" y="775"/>
                    <a:pt x="226" y="763"/>
                  </a:cubicBezTo>
                  <a:cubicBezTo>
                    <a:pt x="202" y="739"/>
                    <a:pt x="179" y="727"/>
                    <a:pt x="167" y="715"/>
                  </a:cubicBezTo>
                  <a:cubicBezTo>
                    <a:pt x="143" y="691"/>
                    <a:pt x="119" y="679"/>
                    <a:pt x="95" y="656"/>
                  </a:cubicBezTo>
                  <a:cubicBezTo>
                    <a:pt x="60" y="608"/>
                    <a:pt x="24" y="560"/>
                    <a:pt x="0" y="501"/>
                  </a:cubicBezTo>
                  <a:lnTo>
                    <a:pt x="0" y="501"/>
                  </a:lnTo>
                  <a:lnTo>
                    <a:pt x="24" y="596"/>
                  </a:lnTo>
                  <a:cubicBezTo>
                    <a:pt x="36" y="620"/>
                    <a:pt x="48" y="656"/>
                    <a:pt x="60" y="679"/>
                  </a:cubicBezTo>
                  <a:cubicBezTo>
                    <a:pt x="72" y="703"/>
                    <a:pt x="95" y="727"/>
                    <a:pt x="119" y="751"/>
                  </a:cubicBezTo>
                  <a:cubicBezTo>
                    <a:pt x="131" y="787"/>
                    <a:pt x="155" y="799"/>
                    <a:pt x="179" y="822"/>
                  </a:cubicBezTo>
                  <a:cubicBezTo>
                    <a:pt x="202" y="846"/>
                    <a:pt x="226" y="870"/>
                    <a:pt x="262" y="882"/>
                  </a:cubicBezTo>
                  <a:cubicBezTo>
                    <a:pt x="286" y="906"/>
                    <a:pt x="310" y="918"/>
                    <a:pt x="345" y="930"/>
                  </a:cubicBezTo>
                  <a:cubicBezTo>
                    <a:pt x="369" y="941"/>
                    <a:pt x="405" y="965"/>
                    <a:pt x="441" y="965"/>
                  </a:cubicBezTo>
                  <a:cubicBezTo>
                    <a:pt x="464" y="977"/>
                    <a:pt x="500" y="977"/>
                    <a:pt x="536" y="989"/>
                  </a:cubicBezTo>
                  <a:lnTo>
                    <a:pt x="631" y="989"/>
                  </a:lnTo>
                  <a:cubicBezTo>
                    <a:pt x="679" y="989"/>
                    <a:pt x="703" y="977"/>
                    <a:pt x="750" y="953"/>
                  </a:cubicBezTo>
                  <a:cubicBezTo>
                    <a:pt x="774" y="941"/>
                    <a:pt x="798" y="918"/>
                    <a:pt x="810" y="918"/>
                  </a:cubicBezTo>
                  <a:lnTo>
                    <a:pt x="822" y="894"/>
                  </a:lnTo>
                  <a:lnTo>
                    <a:pt x="834" y="882"/>
                  </a:lnTo>
                  <a:lnTo>
                    <a:pt x="834" y="870"/>
                  </a:lnTo>
                  <a:lnTo>
                    <a:pt x="845" y="846"/>
                  </a:lnTo>
                  <a:cubicBezTo>
                    <a:pt x="857" y="810"/>
                    <a:pt x="845" y="799"/>
                    <a:pt x="845" y="787"/>
                  </a:cubicBezTo>
                  <a:cubicBezTo>
                    <a:pt x="857" y="763"/>
                    <a:pt x="845" y="751"/>
                    <a:pt x="845" y="727"/>
                  </a:cubicBezTo>
                  <a:cubicBezTo>
                    <a:pt x="841" y="713"/>
                    <a:pt x="838" y="698"/>
                    <a:pt x="834" y="684"/>
                  </a:cubicBezTo>
                  <a:lnTo>
                    <a:pt x="834" y="684"/>
                  </a:lnTo>
                  <a:lnTo>
                    <a:pt x="857" y="691"/>
                  </a:lnTo>
                  <a:lnTo>
                    <a:pt x="917" y="691"/>
                  </a:lnTo>
                  <a:cubicBezTo>
                    <a:pt x="953" y="691"/>
                    <a:pt x="976" y="679"/>
                    <a:pt x="1012" y="679"/>
                  </a:cubicBezTo>
                  <a:cubicBezTo>
                    <a:pt x="1036" y="668"/>
                    <a:pt x="1072" y="644"/>
                    <a:pt x="1095" y="632"/>
                  </a:cubicBezTo>
                  <a:cubicBezTo>
                    <a:pt x="1119" y="608"/>
                    <a:pt x="1143" y="596"/>
                    <a:pt x="1167" y="560"/>
                  </a:cubicBezTo>
                  <a:cubicBezTo>
                    <a:pt x="1191" y="537"/>
                    <a:pt x="1215" y="489"/>
                    <a:pt x="1215" y="477"/>
                  </a:cubicBezTo>
                  <a:lnTo>
                    <a:pt x="1215" y="453"/>
                  </a:lnTo>
                  <a:cubicBezTo>
                    <a:pt x="1215" y="429"/>
                    <a:pt x="1215" y="429"/>
                    <a:pt x="1215" y="418"/>
                  </a:cubicBezTo>
                  <a:cubicBezTo>
                    <a:pt x="1215" y="406"/>
                    <a:pt x="1215" y="394"/>
                    <a:pt x="1215" y="370"/>
                  </a:cubicBezTo>
                  <a:cubicBezTo>
                    <a:pt x="1203" y="346"/>
                    <a:pt x="1203" y="310"/>
                    <a:pt x="1179" y="287"/>
                  </a:cubicBezTo>
                  <a:cubicBezTo>
                    <a:pt x="1167" y="263"/>
                    <a:pt x="1155" y="239"/>
                    <a:pt x="1143" y="215"/>
                  </a:cubicBezTo>
                  <a:lnTo>
                    <a:pt x="1024" y="96"/>
                  </a:lnTo>
                  <a:cubicBezTo>
                    <a:pt x="988" y="60"/>
                    <a:pt x="941" y="37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183;p34">
              <a:extLst>
                <a:ext uri="{FF2B5EF4-FFF2-40B4-BE49-F238E27FC236}">
                  <a16:creationId xmlns:a16="http://schemas.microsoft.com/office/drawing/2014/main" id="{DC7A324C-F5FB-2B3A-1B0D-2A92DC37292C}"/>
                </a:ext>
              </a:extLst>
            </p:cNvPr>
            <p:cNvSpPr/>
            <p:nvPr/>
          </p:nvSpPr>
          <p:spPr>
            <a:xfrm>
              <a:off x="1997778" y="3929250"/>
              <a:ext cx="66389" cy="64835"/>
            </a:xfrm>
            <a:custGeom>
              <a:avLst/>
              <a:gdLst/>
              <a:ahLst/>
              <a:cxnLst/>
              <a:rect l="l" t="t" r="r" b="b"/>
              <a:pathLst>
                <a:path w="1025" h="1001" extrusionOk="0">
                  <a:moveTo>
                    <a:pt x="834" y="1"/>
                  </a:moveTo>
                  <a:cubicBezTo>
                    <a:pt x="810" y="1"/>
                    <a:pt x="786" y="1"/>
                    <a:pt x="774" y="13"/>
                  </a:cubicBezTo>
                  <a:cubicBezTo>
                    <a:pt x="798" y="13"/>
                    <a:pt x="810" y="13"/>
                    <a:pt x="834" y="25"/>
                  </a:cubicBezTo>
                  <a:cubicBezTo>
                    <a:pt x="846" y="36"/>
                    <a:pt x="858" y="48"/>
                    <a:pt x="869" y="72"/>
                  </a:cubicBezTo>
                  <a:cubicBezTo>
                    <a:pt x="893" y="108"/>
                    <a:pt x="893" y="144"/>
                    <a:pt x="905" y="179"/>
                  </a:cubicBezTo>
                  <a:cubicBezTo>
                    <a:pt x="905" y="227"/>
                    <a:pt x="917" y="275"/>
                    <a:pt x="917" y="310"/>
                  </a:cubicBezTo>
                  <a:cubicBezTo>
                    <a:pt x="917" y="346"/>
                    <a:pt x="905" y="394"/>
                    <a:pt x="893" y="417"/>
                  </a:cubicBezTo>
                  <a:cubicBezTo>
                    <a:pt x="893" y="441"/>
                    <a:pt x="881" y="453"/>
                    <a:pt x="869" y="465"/>
                  </a:cubicBezTo>
                  <a:cubicBezTo>
                    <a:pt x="869" y="465"/>
                    <a:pt x="846" y="477"/>
                    <a:pt x="846" y="477"/>
                  </a:cubicBezTo>
                  <a:cubicBezTo>
                    <a:pt x="834" y="489"/>
                    <a:pt x="810" y="501"/>
                    <a:pt x="798" y="501"/>
                  </a:cubicBezTo>
                  <a:lnTo>
                    <a:pt x="762" y="501"/>
                  </a:lnTo>
                  <a:cubicBezTo>
                    <a:pt x="703" y="477"/>
                    <a:pt x="631" y="441"/>
                    <a:pt x="572" y="394"/>
                  </a:cubicBezTo>
                  <a:lnTo>
                    <a:pt x="568" y="399"/>
                  </a:lnTo>
                  <a:lnTo>
                    <a:pt x="568" y="399"/>
                  </a:lnTo>
                  <a:cubicBezTo>
                    <a:pt x="565" y="397"/>
                    <a:pt x="562" y="396"/>
                    <a:pt x="560" y="394"/>
                  </a:cubicBezTo>
                  <a:cubicBezTo>
                    <a:pt x="545" y="384"/>
                    <a:pt x="528" y="378"/>
                    <a:pt x="512" y="378"/>
                  </a:cubicBezTo>
                  <a:cubicBezTo>
                    <a:pt x="489" y="378"/>
                    <a:pt x="467" y="390"/>
                    <a:pt x="453" y="417"/>
                  </a:cubicBezTo>
                  <a:cubicBezTo>
                    <a:pt x="429" y="453"/>
                    <a:pt x="441" y="501"/>
                    <a:pt x="477" y="525"/>
                  </a:cubicBezTo>
                  <a:cubicBezTo>
                    <a:pt x="477" y="525"/>
                    <a:pt x="477" y="525"/>
                    <a:pt x="477" y="525"/>
                  </a:cubicBezTo>
                  <a:lnTo>
                    <a:pt x="477" y="525"/>
                  </a:lnTo>
                  <a:cubicBezTo>
                    <a:pt x="512" y="548"/>
                    <a:pt x="548" y="584"/>
                    <a:pt x="572" y="608"/>
                  </a:cubicBezTo>
                  <a:cubicBezTo>
                    <a:pt x="584" y="632"/>
                    <a:pt x="596" y="644"/>
                    <a:pt x="607" y="656"/>
                  </a:cubicBezTo>
                  <a:cubicBezTo>
                    <a:pt x="607" y="656"/>
                    <a:pt x="607" y="671"/>
                    <a:pt x="607" y="671"/>
                  </a:cubicBezTo>
                  <a:lnTo>
                    <a:pt x="607" y="679"/>
                  </a:lnTo>
                  <a:lnTo>
                    <a:pt x="619" y="715"/>
                  </a:lnTo>
                  <a:cubicBezTo>
                    <a:pt x="619" y="739"/>
                    <a:pt x="631" y="751"/>
                    <a:pt x="631" y="763"/>
                  </a:cubicBezTo>
                  <a:cubicBezTo>
                    <a:pt x="619" y="775"/>
                    <a:pt x="619" y="798"/>
                    <a:pt x="619" y="810"/>
                  </a:cubicBezTo>
                  <a:cubicBezTo>
                    <a:pt x="607" y="810"/>
                    <a:pt x="607" y="822"/>
                    <a:pt x="607" y="822"/>
                  </a:cubicBezTo>
                  <a:lnTo>
                    <a:pt x="584" y="846"/>
                  </a:lnTo>
                  <a:cubicBezTo>
                    <a:pt x="560" y="858"/>
                    <a:pt x="572" y="858"/>
                    <a:pt x="548" y="870"/>
                  </a:cubicBezTo>
                  <a:cubicBezTo>
                    <a:pt x="512" y="882"/>
                    <a:pt x="465" y="882"/>
                    <a:pt x="417" y="882"/>
                  </a:cubicBezTo>
                  <a:cubicBezTo>
                    <a:pt x="381" y="870"/>
                    <a:pt x="334" y="858"/>
                    <a:pt x="286" y="846"/>
                  </a:cubicBezTo>
                  <a:lnTo>
                    <a:pt x="143" y="798"/>
                  </a:lnTo>
                  <a:cubicBezTo>
                    <a:pt x="96" y="775"/>
                    <a:pt x="48" y="751"/>
                    <a:pt x="0" y="739"/>
                  </a:cubicBezTo>
                  <a:lnTo>
                    <a:pt x="0" y="739"/>
                  </a:lnTo>
                  <a:cubicBezTo>
                    <a:pt x="36" y="775"/>
                    <a:pt x="84" y="810"/>
                    <a:pt x="119" y="834"/>
                  </a:cubicBezTo>
                  <a:lnTo>
                    <a:pt x="250" y="917"/>
                  </a:lnTo>
                  <a:cubicBezTo>
                    <a:pt x="298" y="953"/>
                    <a:pt x="346" y="977"/>
                    <a:pt x="405" y="989"/>
                  </a:cubicBezTo>
                  <a:cubicBezTo>
                    <a:pt x="429" y="1001"/>
                    <a:pt x="453" y="1001"/>
                    <a:pt x="488" y="1001"/>
                  </a:cubicBezTo>
                  <a:lnTo>
                    <a:pt x="584" y="1001"/>
                  </a:lnTo>
                  <a:cubicBezTo>
                    <a:pt x="607" y="1001"/>
                    <a:pt x="655" y="965"/>
                    <a:pt x="679" y="953"/>
                  </a:cubicBezTo>
                  <a:lnTo>
                    <a:pt x="703" y="929"/>
                  </a:lnTo>
                  <a:cubicBezTo>
                    <a:pt x="727" y="906"/>
                    <a:pt x="727" y="894"/>
                    <a:pt x="738" y="882"/>
                  </a:cubicBezTo>
                  <a:cubicBezTo>
                    <a:pt x="762" y="846"/>
                    <a:pt x="774" y="810"/>
                    <a:pt x="774" y="775"/>
                  </a:cubicBezTo>
                  <a:cubicBezTo>
                    <a:pt x="786" y="751"/>
                    <a:pt x="774" y="703"/>
                    <a:pt x="774" y="667"/>
                  </a:cubicBezTo>
                  <a:lnTo>
                    <a:pt x="766" y="644"/>
                  </a:lnTo>
                  <a:lnTo>
                    <a:pt x="766" y="644"/>
                  </a:lnTo>
                  <a:cubicBezTo>
                    <a:pt x="786" y="643"/>
                    <a:pt x="808" y="641"/>
                    <a:pt x="846" y="632"/>
                  </a:cubicBezTo>
                  <a:cubicBezTo>
                    <a:pt x="881" y="632"/>
                    <a:pt x="893" y="620"/>
                    <a:pt x="917" y="608"/>
                  </a:cubicBezTo>
                  <a:cubicBezTo>
                    <a:pt x="941" y="584"/>
                    <a:pt x="941" y="584"/>
                    <a:pt x="953" y="572"/>
                  </a:cubicBezTo>
                  <a:cubicBezTo>
                    <a:pt x="965" y="560"/>
                    <a:pt x="977" y="548"/>
                    <a:pt x="977" y="536"/>
                  </a:cubicBezTo>
                  <a:cubicBezTo>
                    <a:pt x="1000" y="513"/>
                    <a:pt x="1012" y="477"/>
                    <a:pt x="1012" y="453"/>
                  </a:cubicBezTo>
                  <a:cubicBezTo>
                    <a:pt x="1024" y="406"/>
                    <a:pt x="1024" y="346"/>
                    <a:pt x="1012" y="298"/>
                  </a:cubicBezTo>
                  <a:cubicBezTo>
                    <a:pt x="1000" y="251"/>
                    <a:pt x="988" y="203"/>
                    <a:pt x="977" y="167"/>
                  </a:cubicBezTo>
                  <a:cubicBezTo>
                    <a:pt x="953" y="120"/>
                    <a:pt x="929" y="84"/>
                    <a:pt x="905" y="48"/>
                  </a:cubicBezTo>
                  <a:cubicBezTo>
                    <a:pt x="881" y="25"/>
                    <a:pt x="858" y="13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184;p34">
              <a:extLst>
                <a:ext uri="{FF2B5EF4-FFF2-40B4-BE49-F238E27FC236}">
                  <a16:creationId xmlns:a16="http://schemas.microsoft.com/office/drawing/2014/main" id="{D15C49C4-C6A2-968E-013C-FD86E2A0046E}"/>
                </a:ext>
              </a:extLst>
            </p:cNvPr>
            <p:cNvSpPr/>
            <p:nvPr/>
          </p:nvSpPr>
          <p:spPr>
            <a:xfrm>
              <a:off x="2327076" y="3971675"/>
              <a:ext cx="59394" cy="60236"/>
            </a:xfrm>
            <a:custGeom>
              <a:avLst/>
              <a:gdLst/>
              <a:ahLst/>
              <a:cxnLst/>
              <a:rect l="l" t="t" r="r" b="b"/>
              <a:pathLst>
                <a:path w="917" h="930" extrusionOk="0">
                  <a:moveTo>
                    <a:pt x="536" y="763"/>
                  </a:moveTo>
                  <a:cubicBezTo>
                    <a:pt x="537" y="764"/>
                    <a:pt x="538" y="764"/>
                    <a:pt x="539" y="764"/>
                  </a:cubicBezTo>
                  <a:cubicBezTo>
                    <a:pt x="540" y="764"/>
                    <a:pt x="541" y="764"/>
                    <a:pt x="542" y="763"/>
                  </a:cubicBezTo>
                  <a:close/>
                  <a:moveTo>
                    <a:pt x="679" y="1"/>
                  </a:moveTo>
                  <a:lnTo>
                    <a:pt x="679" y="1"/>
                  </a:lnTo>
                  <a:cubicBezTo>
                    <a:pt x="703" y="36"/>
                    <a:pt x="727" y="60"/>
                    <a:pt x="750" y="96"/>
                  </a:cubicBezTo>
                  <a:cubicBezTo>
                    <a:pt x="762" y="108"/>
                    <a:pt x="774" y="132"/>
                    <a:pt x="774" y="143"/>
                  </a:cubicBezTo>
                  <a:cubicBezTo>
                    <a:pt x="786" y="155"/>
                    <a:pt x="798" y="179"/>
                    <a:pt x="798" y="191"/>
                  </a:cubicBezTo>
                  <a:cubicBezTo>
                    <a:pt x="798" y="215"/>
                    <a:pt x="810" y="227"/>
                    <a:pt x="810" y="239"/>
                  </a:cubicBezTo>
                  <a:cubicBezTo>
                    <a:pt x="810" y="251"/>
                    <a:pt x="810" y="274"/>
                    <a:pt x="810" y="286"/>
                  </a:cubicBezTo>
                  <a:cubicBezTo>
                    <a:pt x="810" y="310"/>
                    <a:pt x="798" y="346"/>
                    <a:pt x="774" y="370"/>
                  </a:cubicBezTo>
                  <a:cubicBezTo>
                    <a:pt x="762" y="393"/>
                    <a:pt x="738" y="417"/>
                    <a:pt x="715" y="429"/>
                  </a:cubicBezTo>
                  <a:lnTo>
                    <a:pt x="703" y="441"/>
                  </a:lnTo>
                  <a:lnTo>
                    <a:pt x="679" y="441"/>
                  </a:lnTo>
                  <a:cubicBezTo>
                    <a:pt x="655" y="453"/>
                    <a:pt x="655" y="453"/>
                    <a:pt x="643" y="453"/>
                  </a:cubicBezTo>
                  <a:cubicBezTo>
                    <a:pt x="619" y="453"/>
                    <a:pt x="597" y="449"/>
                    <a:pt x="577" y="442"/>
                  </a:cubicBezTo>
                  <a:lnTo>
                    <a:pt x="577" y="442"/>
                  </a:lnTo>
                  <a:cubicBezTo>
                    <a:pt x="569" y="432"/>
                    <a:pt x="560" y="423"/>
                    <a:pt x="548" y="417"/>
                  </a:cubicBezTo>
                  <a:lnTo>
                    <a:pt x="476" y="370"/>
                  </a:lnTo>
                  <a:cubicBezTo>
                    <a:pt x="465" y="358"/>
                    <a:pt x="447" y="352"/>
                    <a:pt x="429" y="352"/>
                  </a:cubicBezTo>
                  <a:cubicBezTo>
                    <a:pt x="411" y="352"/>
                    <a:pt x="393" y="358"/>
                    <a:pt x="381" y="370"/>
                  </a:cubicBezTo>
                  <a:cubicBezTo>
                    <a:pt x="346" y="405"/>
                    <a:pt x="346" y="453"/>
                    <a:pt x="369" y="489"/>
                  </a:cubicBezTo>
                  <a:lnTo>
                    <a:pt x="381" y="489"/>
                  </a:lnTo>
                  <a:cubicBezTo>
                    <a:pt x="407" y="519"/>
                    <a:pt x="436" y="543"/>
                    <a:pt x="467" y="560"/>
                  </a:cubicBezTo>
                  <a:lnTo>
                    <a:pt x="467" y="560"/>
                  </a:lnTo>
                  <a:cubicBezTo>
                    <a:pt x="470" y="564"/>
                    <a:pt x="473" y="568"/>
                    <a:pt x="476" y="572"/>
                  </a:cubicBezTo>
                  <a:cubicBezTo>
                    <a:pt x="488" y="596"/>
                    <a:pt x="500" y="608"/>
                    <a:pt x="512" y="620"/>
                  </a:cubicBezTo>
                  <a:cubicBezTo>
                    <a:pt x="512" y="632"/>
                    <a:pt x="524" y="655"/>
                    <a:pt x="536" y="667"/>
                  </a:cubicBezTo>
                  <a:cubicBezTo>
                    <a:pt x="536" y="691"/>
                    <a:pt x="536" y="703"/>
                    <a:pt x="548" y="715"/>
                  </a:cubicBezTo>
                  <a:cubicBezTo>
                    <a:pt x="548" y="715"/>
                    <a:pt x="548" y="754"/>
                    <a:pt x="542" y="763"/>
                  </a:cubicBezTo>
                  <a:lnTo>
                    <a:pt x="548" y="763"/>
                  </a:lnTo>
                  <a:cubicBezTo>
                    <a:pt x="548" y="760"/>
                    <a:pt x="547" y="759"/>
                    <a:pt x="546" y="759"/>
                  </a:cubicBezTo>
                  <a:cubicBezTo>
                    <a:pt x="545" y="759"/>
                    <a:pt x="543" y="762"/>
                    <a:pt x="543" y="762"/>
                  </a:cubicBezTo>
                  <a:cubicBezTo>
                    <a:pt x="542" y="762"/>
                    <a:pt x="544" y="759"/>
                    <a:pt x="548" y="751"/>
                  </a:cubicBezTo>
                  <a:lnTo>
                    <a:pt x="548" y="763"/>
                  </a:lnTo>
                  <a:cubicBezTo>
                    <a:pt x="536" y="763"/>
                    <a:pt x="524" y="774"/>
                    <a:pt x="524" y="774"/>
                  </a:cubicBezTo>
                  <a:lnTo>
                    <a:pt x="512" y="774"/>
                  </a:lnTo>
                  <a:lnTo>
                    <a:pt x="476" y="798"/>
                  </a:lnTo>
                  <a:cubicBezTo>
                    <a:pt x="453" y="798"/>
                    <a:pt x="441" y="810"/>
                    <a:pt x="417" y="810"/>
                  </a:cubicBezTo>
                  <a:cubicBezTo>
                    <a:pt x="405" y="810"/>
                    <a:pt x="381" y="822"/>
                    <a:pt x="369" y="822"/>
                  </a:cubicBezTo>
                  <a:lnTo>
                    <a:pt x="298" y="822"/>
                  </a:lnTo>
                  <a:cubicBezTo>
                    <a:pt x="286" y="822"/>
                    <a:pt x="262" y="822"/>
                    <a:pt x="238" y="810"/>
                  </a:cubicBezTo>
                  <a:cubicBezTo>
                    <a:pt x="226" y="810"/>
                    <a:pt x="203" y="810"/>
                    <a:pt x="179" y="798"/>
                  </a:cubicBezTo>
                  <a:cubicBezTo>
                    <a:pt x="155" y="798"/>
                    <a:pt x="131" y="786"/>
                    <a:pt x="119" y="774"/>
                  </a:cubicBezTo>
                  <a:cubicBezTo>
                    <a:pt x="72" y="763"/>
                    <a:pt x="36" y="739"/>
                    <a:pt x="0" y="715"/>
                  </a:cubicBezTo>
                  <a:lnTo>
                    <a:pt x="0" y="715"/>
                  </a:lnTo>
                  <a:lnTo>
                    <a:pt x="36" y="774"/>
                  </a:lnTo>
                  <a:cubicBezTo>
                    <a:pt x="60" y="786"/>
                    <a:pt x="72" y="798"/>
                    <a:pt x="95" y="822"/>
                  </a:cubicBezTo>
                  <a:cubicBezTo>
                    <a:pt x="107" y="834"/>
                    <a:pt x="131" y="846"/>
                    <a:pt x="155" y="858"/>
                  </a:cubicBezTo>
                  <a:cubicBezTo>
                    <a:pt x="167" y="882"/>
                    <a:pt x="191" y="882"/>
                    <a:pt x="215" y="894"/>
                  </a:cubicBezTo>
                  <a:cubicBezTo>
                    <a:pt x="238" y="905"/>
                    <a:pt x="262" y="917"/>
                    <a:pt x="286" y="917"/>
                  </a:cubicBezTo>
                  <a:cubicBezTo>
                    <a:pt x="310" y="929"/>
                    <a:pt x="334" y="929"/>
                    <a:pt x="369" y="929"/>
                  </a:cubicBezTo>
                  <a:lnTo>
                    <a:pt x="441" y="929"/>
                  </a:lnTo>
                  <a:cubicBezTo>
                    <a:pt x="476" y="929"/>
                    <a:pt x="500" y="929"/>
                    <a:pt x="524" y="917"/>
                  </a:cubicBezTo>
                  <a:lnTo>
                    <a:pt x="548" y="917"/>
                  </a:lnTo>
                  <a:cubicBezTo>
                    <a:pt x="572" y="905"/>
                    <a:pt x="596" y="894"/>
                    <a:pt x="607" y="894"/>
                  </a:cubicBezTo>
                  <a:cubicBezTo>
                    <a:pt x="631" y="882"/>
                    <a:pt x="631" y="870"/>
                    <a:pt x="643" y="858"/>
                  </a:cubicBezTo>
                  <a:lnTo>
                    <a:pt x="655" y="858"/>
                  </a:lnTo>
                  <a:lnTo>
                    <a:pt x="667" y="846"/>
                  </a:lnTo>
                  <a:lnTo>
                    <a:pt x="667" y="834"/>
                  </a:lnTo>
                  <a:cubicBezTo>
                    <a:pt x="667" y="834"/>
                    <a:pt x="679" y="822"/>
                    <a:pt x="679" y="810"/>
                  </a:cubicBezTo>
                  <a:cubicBezTo>
                    <a:pt x="679" y="798"/>
                    <a:pt x="691" y="786"/>
                    <a:pt x="691" y="774"/>
                  </a:cubicBezTo>
                  <a:cubicBezTo>
                    <a:pt x="691" y="763"/>
                    <a:pt x="691" y="763"/>
                    <a:pt x="691" y="763"/>
                  </a:cubicBezTo>
                  <a:lnTo>
                    <a:pt x="691" y="739"/>
                  </a:lnTo>
                  <a:lnTo>
                    <a:pt x="691" y="727"/>
                  </a:lnTo>
                  <a:lnTo>
                    <a:pt x="691" y="715"/>
                  </a:lnTo>
                  <a:cubicBezTo>
                    <a:pt x="691" y="679"/>
                    <a:pt x="691" y="655"/>
                    <a:pt x="679" y="632"/>
                  </a:cubicBezTo>
                  <a:cubicBezTo>
                    <a:pt x="679" y="617"/>
                    <a:pt x="677" y="605"/>
                    <a:pt x="674" y="594"/>
                  </a:cubicBezTo>
                  <a:lnTo>
                    <a:pt x="674" y="594"/>
                  </a:lnTo>
                  <a:cubicBezTo>
                    <a:pt x="695" y="591"/>
                    <a:pt x="717" y="584"/>
                    <a:pt x="727" y="584"/>
                  </a:cubicBezTo>
                  <a:cubicBezTo>
                    <a:pt x="738" y="572"/>
                    <a:pt x="738" y="572"/>
                    <a:pt x="762" y="560"/>
                  </a:cubicBezTo>
                  <a:lnTo>
                    <a:pt x="798" y="548"/>
                  </a:lnTo>
                  <a:cubicBezTo>
                    <a:pt x="834" y="513"/>
                    <a:pt x="869" y="477"/>
                    <a:pt x="881" y="429"/>
                  </a:cubicBezTo>
                  <a:cubicBezTo>
                    <a:pt x="905" y="382"/>
                    <a:pt x="917" y="334"/>
                    <a:pt x="905" y="286"/>
                  </a:cubicBezTo>
                  <a:cubicBezTo>
                    <a:pt x="905" y="262"/>
                    <a:pt x="905" y="251"/>
                    <a:pt x="893" y="215"/>
                  </a:cubicBezTo>
                  <a:cubicBezTo>
                    <a:pt x="881" y="203"/>
                    <a:pt x="881" y="179"/>
                    <a:pt x="869" y="155"/>
                  </a:cubicBezTo>
                  <a:cubicBezTo>
                    <a:pt x="857" y="143"/>
                    <a:pt x="834" y="132"/>
                    <a:pt x="822" y="108"/>
                  </a:cubicBezTo>
                  <a:cubicBezTo>
                    <a:pt x="810" y="96"/>
                    <a:pt x="798" y="84"/>
                    <a:pt x="774" y="72"/>
                  </a:cubicBezTo>
                  <a:cubicBezTo>
                    <a:pt x="750" y="48"/>
                    <a:pt x="715" y="24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185;p34">
              <a:extLst>
                <a:ext uri="{FF2B5EF4-FFF2-40B4-BE49-F238E27FC236}">
                  <a16:creationId xmlns:a16="http://schemas.microsoft.com/office/drawing/2014/main" id="{559AF2D4-9517-37A8-185F-8D63C7BD95E5}"/>
                </a:ext>
              </a:extLst>
            </p:cNvPr>
            <p:cNvSpPr/>
            <p:nvPr/>
          </p:nvSpPr>
          <p:spPr>
            <a:xfrm>
              <a:off x="2547623" y="4176028"/>
              <a:ext cx="58682" cy="66713"/>
            </a:xfrm>
            <a:custGeom>
              <a:avLst/>
              <a:gdLst/>
              <a:ahLst/>
              <a:cxnLst/>
              <a:rect l="l" t="t" r="r" b="b"/>
              <a:pathLst>
                <a:path w="906" h="1030" extrusionOk="0">
                  <a:moveTo>
                    <a:pt x="560" y="1"/>
                  </a:moveTo>
                  <a:lnTo>
                    <a:pt x="620" y="36"/>
                  </a:lnTo>
                  <a:lnTo>
                    <a:pt x="679" y="72"/>
                  </a:lnTo>
                  <a:lnTo>
                    <a:pt x="727" y="132"/>
                  </a:lnTo>
                  <a:lnTo>
                    <a:pt x="762" y="179"/>
                  </a:lnTo>
                  <a:lnTo>
                    <a:pt x="786" y="239"/>
                  </a:lnTo>
                  <a:lnTo>
                    <a:pt x="786" y="310"/>
                  </a:lnTo>
                  <a:cubicBezTo>
                    <a:pt x="786" y="322"/>
                    <a:pt x="786" y="346"/>
                    <a:pt x="786" y="370"/>
                  </a:cubicBezTo>
                  <a:cubicBezTo>
                    <a:pt x="786" y="373"/>
                    <a:pt x="785" y="378"/>
                    <a:pt x="784" y="383"/>
                  </a:cubicBezTo>
                  <a:lnTo>
                    <a:pt x="784" y="383"/>
                  </a:lnTo>
                  <a:cubicBezTo>
                    <a:pt x="752" y="387"/>
                    <a:pt x="716" y="396"/>
                    <a:pt x="679" y="406"/>
                  </a:cubicBezTo>
                  <a:cubicBezTo>
                    <a:pt x="668" y="401"/>
                    <a:pt x="656" y="397"/>
                    <a:pt x="643" y="394"/>
                  </a:cubicBezTo>
                  <a:cubicBezTo>
                    <a:pt x="631" y="390"/>
                    <a:pt x="618" y="388"/>
                    <a:pt x="605" y="388"/>
                  </a:cubicBezTo>
                  <a:cubicBezTo>
                    <a:pt x="577" y="388"/>
                    <a:pt x="548" y="394"/>
                    <a:pt x="524" y="394"/>
                  </a:cubicBezTo>
                  <a:lnTo>
                    <a:pt x="512" y="394"/>
                  </a:lnTo>
                  <a:cubicBezTo>
                    <a:pt x="477" y="406"/>
                    <a:pt x="453" y="441"/>
                    <a:pt x="453" y="477"/>
                  </a:cubicBezTo>
                  <a:cubicBezTo>
                    <a:pt x="453" y="513"/>
                    <a:pt x="489" y="548"/>
                    <a:pt x="536" y="548"/>
                  </a:cubicBezTo>
                  <a:lnTo>
                    <a:pt x="608" y="548"/>
                  </a:lnTo>
                  <a:cubicBezTo>
                    <a:pt x="620" y="548"/>
                    <a:pt x="643" y="560"/>
                    <a:pt x="655" y="572"/>
                  </a:cubicBezTo>
                  <a:cubicBezTo>
                    <a:pt x="655" y="584"/>
                    <a:pt x="667" y="596"/>
                    <a:pt x="667" y="596"/>
                  </a:cubicBezTo>
                  <a:lnTo>
                    <a:pt x="691" y="632"/>
                  </a:lnTo>
                  <a:cubicBezTo>
                    <a:pt x="703" y="644"/>
                    <a:pt x="715" y="656"/>
                    <a:pt x="715" y="691"/>
                  </a:cubicBezTo>
                  <a:cubicBezTo>
                    <a:pt x="727" y="703"/>
                    <a:pt x="727" y="739"/>
                    <a:pt x="739" y="763"/>
                  </a:cubicBezTo>
                  <a:cubicBezTo>
                    <a:pt x="739" y="798"/>
                    <a:pt x="739" y="798"/>
                    <a:pt x="739" y="822"/>
                  </a:cubicBezTo>
                  <a:lnTo>
                    <a:pt x="727" y="846"/>
                  </a:lnTo>
                  <a:cubicBezTo>
                    <a:pt x="715" y="846"/>
                    <a:pt x="703" y="858"/>
                    <a:pt x="691" y="858"/>
                  </a:cubicBezTo>
                  <a:lnTo>
                    <a:pt x="679" y="858"/>
                  </a:lnTo>
                  <a:lnTo>
                    <a:pt x="667" y="870"/>
                  </a:lnTo>
                  <a:cubicBezTo>
                    <a:pt x="631" y="882"/>
                    <a:pt x="608" y="894"/>
                    <a:pt x="584" y="894"/>
                  </a:cubicBezTo>
                  <a:cubicBezTo>
                    <a:pt x="560" y="894"/>
                    <a:pt x="536" y="906"/>
                    <a:pt x="500" y="906"/>
                  </a:cubicBezTo>
                  <a:cubicBezTo>
                    <a:pt x="453" y="917"/>
                    <a:pt x="393" y="917"/>
                    <a:pt x="334" y="917"/>
                  </a:cubicBezTo>
                  <a:cubicBezTo>
                    <a:pt x="286" y="917"/>
                    <a:pt x="227" y="906"/>
                    <a:pt x="167" y="894"/>
                  </a:cubicBezTo>
                  <a:cubicBezTo>
                    <a:pt x="119" y="882"/>
                    <a:pt x="60" y="858"/>
                    <a:pt x="0" y="834"/>
                  </a:cubicBezTo>
                  <a:lnTo>
                    <a:pt x="0" y="834"/>
                  </a:lnTo>
                  <a:cubicBezTo>
                    <a:pt x="24" y="858"/>
                    <a:pt x="48" y="882"/>
                    <a:pt x="72" y="894"/>
                  </a:cubicBezTo>
                  <a:lnTo>
                    <a:pt x="155" y="941"/>
                  </a:lnTo>
                  <a:cubicBezTo>
                    <a:pt x="203" y="965"/>
                    <a:pt x="262" y="989"/>
                    <a:pt x="322" y="1013"/>
                  </a:cubicBezTo>
                  <a:cubicBezTo>
                    <a:pt x="381" y="1025"/>
                    <a:pt x="453" y="1025"/>
                    <a:pt x="512" y="1025"/>
                  </a:cubicBezTo>
                  <a:cubicBezTo>
                    <a:pt x="524" y="1029"/>
                    <a:pt x="535" y="1030"/>
                    <a:pt x="545" y="1030"/>
                  </a:cubicBezTo>
                  <a:cubicBezTo>
                    <a:pt x="565" y="1030"/>
                    <a:pt x="584" y="1025"/>
                    <a:pt x="608" y="1025"/>
                  </a:cubicBezTo>
                  <a:cubicBezTo>
                    <a:pt x="643" y="1025"/>
                    <a:pt x="667" y="1013"/>
                    <a:pt x="703" y="1001"/>
                  </a:cubicBezTo>
                  <a:lnTo>
                    <a:pt x="727" y="1001"/>
                  </a:lnTo>
                  <a:lnTo>
                    <a:pt x="751" y="989"/>
                  </a:lnTo>
                  <a:cubicBezTo>
                    <a:pt x="762" y="989"/>
                    <a:pt x="786" y="977"/>
                    <a:pt x="810" y="965"/>
                  </a:cubicBezTo>
                  <a:cubicBezTo>
                    <a:pt x="810" y="965"/>
                    <a:pt x="822" y="953"/>
                    <a:pt x="834" y="941"/>
                  </a:cubicBezTo>
                  <a:lnTo>
                    <a:pt x="858" y="929"/>
                  </a:lnTo>
                  <a:cubicBezTo>
                    <a:pt x="870" y="906"/>
                    <a:pt x="881" y="882"/>
                    <a:pt x="893" y="858"/>
                  </a:cubicBezTo>
                  <a:cubicBezTo>
                    <a:pt x="905" y="810"/>
                    <a:pt x="893" y="763"/>
                    <a:pt x="893" y="739"/>
                  </a:cubicBezTo>
                  <a:cubicBezTo>
                    <a:pt x="881" y="703"/>
                    <a:pt x="881" y="667"/>
                    <a:pt x="870" y="644"/>
                  </a:cubicBezTo>
                  <a:cubicBezTo>
                    <a:pt x="870" y="608"/>
                    <a:pt x="846" y="572"/>
                    <a:pt x="822" y="536"/>
                  </a:cubicBezTo>
                  <a:lnTo>
                    <a:pt x="806" y="513"/>
                  </a:lnTo>
                  <a:lnTo>
                    <a:pt x="806" y="513"/>
                  </a:lnTo>
                  <a:cubicBezTo>
                    <a:pt x="820" y="508"/>
                    <a:pt x="833" y="504"/>
                    <a:pt x="846" y="501"/>
                  </a:cubicBezTo>
                  <a:lnTo>
                    <a:pt x="858" y="501"/>
                  </a:lnTo>
                  <a:cubicBezTo>
                    <a:pt x="881" y="501"/>
                    <a:pt x="893" y="477"/>
                    <a:pt x="893" y="465"/>
                  </a:cubicBezTo>
                  <a:lnTo>
                    <a:pt x="905" y="370"/>
                  </a:lnTo>
                  <a:cubicBezTo>
                    <a:pt x="905" y="346"/>
                    <a:pt x="905" y="322"/>
                    <a:pt x="893" y="286"/>
                  </a:cubicBezTo>
                  <a:lnTo>
                    <a:pt x="870" y="215"/>
                  </a:lnTo>
                  <a:lnTo>
                    <a:pt x="822" y="144"/>
                  </a:lnTo>
                  <a:lnTo>
                    <a:pt x="774" y="84"/>
                  </a:lnTo>
                  <a:lnTo>
                    <a:pt x="703" y="36"/>
                  </a:lnTo>
                  <a:lnTo>
                    <a:pt x="631" y="1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186;p34">
              <a:extLst>
                <a:ext uri="{FF2B5EF4-FFF2-40B4-BE49-F238E27FC236}">
                  <a16:creationId xmlns:a16="http://schemas.microsoft.com/office/drawing/2014/main" id="{32D80505-38E2-B285-BE2D-063F7E129599}"/>
                </a:ext>
              </a:extLst>
            </p:cNvPr>
            <p:cNvSpPr/>
            <p:nvPr/>
          </p:nvSpPr>
          <p:spPr>
            <a:xfrm>
              <a:off x="2141182" y="3785846"/>
              <a:ext cx="74874" cy="60949"/>
            </a:xfrm>
            <a:custGeom>
              <a:avLst/>
              <a:gdLst/>
              <a:ahLst/>
              <a:cxnLst/>
              <a:rect l="l" t="t" r="r" b="b"/>
              <a:pathLst>
                <a:path w="1156" h="941" extrusionOk="0">
                  <a:moveTo>
                    <a:pt x="894" y="0"/>
                  </a:moveTo>
                  <a:lnTo>
                    <a:pt x="894" y="0"/>
                  </a:lnTo>
                  <a:cubicBezTo>
                    <a:pt x="953" y="72"/>
                    <a:pt x="1013" y="143"/>
                    <a:pt x="1037" y="214"/>
                  </a:cubicBezTo>
                  <a:cubicBezTo>
                    <a:pt x="1037" y="238"/>
                    <a:pt x="1049" y="250"/>
                    <a:pt x="1049" y="274"/>
                  </a:cubicBezTo>
                  <a:cubicBezTo>
                    <a:pt x="1049" y="286"/>
                    <a:pt x="1037" y="310"/>
                    <a:pt x="1037" y="322"/>
                  </a:cubicBezTo>
                  <a:cubicBezTo>
                    <a:pt x="1037" y="334"/>
                    <a:pt x="1025" y="369"/>
                    <a:pt x="1025" y="369"/>
                  </a:cubicBezTo>
                  <a:cubicBezTo>
                    <a:pt x="1013" y="381"/>
                    <a:pt x="1001" y="393"/>
                    <a:pt x="989" y="405"/>
                  </a:cubicBezTo>
                  <a:cubicBezTo>
                    <a:pt x="965" y="429"/>
                    <a:pt x="941" y="441"/>
                    <a:pt x="906" y="453"/>
                  </a:cubicBezTo>
                  <a:cubicBezTo>
                    <a:pt x="894" y="464"/>
                    <a:pt x="870" y="464"/>
                    <a:pt x="858" y="464"/>
                  </a:cubicBezTo>
                  <a:lnTo>
                    <a:pt x="799" y="464"/>
                  </a:lnTo>
                  <a:cubicBezTo>
                    <a:pt x="791" y="468"/>
                    <a:pt x="784" y="470"/>
                    <a:pt x="778" y="470"/>
                  </a:cubicBezTo>
                  <a:cubicBezTo>
                    <a:pt x="765" y="470"/>
                    <a:pt x="755" y="464"/>
                    <a:pt x="739" y="464"/>
                  </a:cubicBezTo>
                  <a:lnTo>
                    <a:pt x="691" y="464"/>
                  </a:lnTo>
                  <a:cubicBezTo>
                    <a:pt x="644" y="453"/>
                    <a:pt x="608" y="441"/>
                    <a:pt x="560" y="441"/>
                  </a:cubicBezTo>
                  <a:cubicBezTo>
                    <a:pt x="554" y="437"/>
                    <a:pt x="547" y="436"/>
                    <a:pt x="539" y="436"/>
                  </a:cubicBezTo>
                  <a:cubicBezTo>
                    <a:pt x="519" y="436"/>
                    <a:pt x="498" y="447"/>
                    <a:pt x="489" y="464"/>
                  </a:cubicBezTo>
                  <a:cubicBezTo>
                    <a:pt x="453" y="500"/>
                    <a:pt x="465" y="548"/>
                    <a:pt x="489" y="584"/>
                  </a:cubicBezTo>
                  <a:lnTo>
                    <a:pt x="501" y="584"/>
                  </a:lnTo>
                  <a:cubicBezTo>
                    <a:pt x="513" y="595"/>
                    <a:pt x="525" y="607"/>
                    <a:pt x="525" y="631"/>
                  </a:cubicBezTo>
                  <a:cubicBezTo>
                    <a:pt x="537" y="655"/>
                    <a:pt x="537" y="679"/>
                    <a:pt x="525" y="703"/>
                  </a:cubicBezTo>
                  <a:cubicBezTo>
                    <a:pt x="525" y="715"/>
                    <a:pt x="513" y="726"/>
                    <a:pt x="513" y="738"/>
                  </a:cubicBezTo>
                  <a:cubicBezTo>
                    <a:pt x="513" y="738"/>
                    <a:pt x="513" y="738"/>
                    <a:pt x="513" y="738"/>
                  </a:cubicBezTo>
                  <a:lnTo>
                    <a:pt x="513" y="738"/>
                  </a:lnTo>
                  <a:lnTo>
                    <a:pt x="501" y="750"/>
                  </a:lnTo>
                  <a:lnTo>
                    <a:pt x="477" y="774"/>
                  </a:lnTo>
                  <a:cubicBezTo>
                    <a:pt x="465" y="786"/>
                    <a:pt x="453" y="798"/>
                    <a:pt x="441" y="798"/>
                  </a:cubicBezTo>
                  <a:cubicBezTo>
                    <a:pt x="429" y="798"/>
                    <a:pt x="418" y="810"/>
                    <a:pt x="406" y="810"/>
                  </a:cubicBezTo>
                  <a:lnTo>
                    <a:pt x="358" y="822"/>
                  </a:lnTo>
                  <a:cubicBezTo>
                    <a:pt x="354" y="826"/>
                    <a:pt x="350" y="827"/>
                    <a:pt x="346" y="827"/>
                  </a:cubicBezTo>
                  <a:cubicBezTo>
                    <a:pt x="337" y="827"/>
                    <a:pt x="326" y="822"/>
                    <a:pt x="310" y="822"/>
                  </a:cubicBezTo>
                  <a:lnTo>
                    <a:pt x="263" y="822"/>
                  </a:lnTo>
                  <a:lnTo>
                    <a:pt x="203" y="810"/>
                  </a:lnTo>
                  <a:cubicBezTo>
                    <a:pt x="179" y="798"/>
                    <a:pt x="144" y="786"/>
                    <a:pt x="108" y="762"/>
                  </a:cubicBezTo>
                  <a:cubicBezTo>
                    <a:pt x="72" y="750"/>
                    <a:pt x="37" y="726"/>
                    <a:pt x="1" y="703"/>
                  </a:cubicBezTo>
                  <a:lnTo>
                    <a:pt x="1" y="703"/>
                  </a:lnTo>
                  <a:cubicBezTo>
                    <a:pt x="25" y="738"/>
                    <a:pt x="48" y="774"/>
                    <a:pt x="84" y="798"/>
                  </a:cubicBezTo>
                  <a:cubicBezTo>
                    <a:pt x="108" y="834"/>
                    <a:pt x="144" y="857"/>
                    <a:pt x="179" y="881"/>
                  </a:cubicBezTo>
                  <a:cubicBezTo>
                    <a:pt x="203" y="893"/>
                    <a:pt x="215" y="905"/>
                    <a:pt x="239" y="905"/>
                  </a:cubicBezTo>
                  <a:lnTo>
                    <a:pt x="251" y="917"/>
                  </a:lnTo>
                  <a:lnTo>
                    <a:pt x="263" y="917"/>
                  </a:lnTo>
                  <a:lnTo>
                    <a:pt x="298" y="929"/>
                  </a:lnTo>
                  <a:cubicBezTo>
                    <a:pt x="322" y="929"/>
                    <a:pt x="346" y="941"/>
                    <a:pt x="370" y="941"/>
                  </a:cubicBezTo>
                  <a:lnTo>
                    <a:pt x="441" y="929"/>
                  </a:lnTo>
                  <a:cubicBezTo>
                    <a:pt x="465" y="929"/>
                    <a:pt x="489" y="917"/>
                    <a:pt x="513" y="905"/>
                  </a:cubicBezTo>
                  <a:cubicBezTo>
                    <a:pt x="537" y="905"/>
                    <a:pt x="560" y="893"/>
                    <a:pt x="572" y="881"/>
                  </a:cubicBezTo>
                  <a:lnTo>
                    <a:pt x="596" y="857"/>
                  </a:lnTo>
                  <a:lnTo>
                    <a:pt x="608" y="857"/>
                  </a:lnTo>
                  <a:lnTo>
                    <a:pt x="608" y="845"/>
                  </a:lnTo>
                  <a:lnTo>
                    <a:pt x="620" y="845"/>
                  </a:lnTo>
                  <a:lnTo>
                    <a:pt x="632" y="822"/>
                  </a:lnTo>
                  <a:cubicBezTo>
                    <a:pt x="644" y="810"/>
                    <a:pt x="656" y="774"/>
                    <a:pt x="668" y="750"/>
                  </a:cubicBezTo>
                  <a:cubicBezTo>
                    <a:pt x="688" y="710"/>
                    <a:pt x="691" y="669"/>
                    <a:pt x="684" y="621"/>
                  </a:cubicBezTo>
                  <a:lnTo>
                    <a:pt x="684" y="621"/>
                  </a:lnTo>
                  <a:cubicBezTo>
                    <a:pt x="702" y="624"/>
                    <a:pt x="721" y="631"/>
                    <a:pt x="739" y="631"/>
                  </a:cubicBezTo>
                  <a:cubicBezTo>
                    <a:pt x="763" y="631"/>
                    <a:pt x="799" y="631"/>
                    <a:pt x="810" y="619"/>
                  </a:cubicBezTo>
                  <a:lnTo>
                    <a:pt x="882" y="619"/>
                  </a:lnTo>
                  <a:cubicBezTo>
                    <a:pt x="918" y="607"/>
                    <a:pt x="941" y="595"/>
                    <a:pt x="965" y="584"/>
                  </a:cubicBezTo>
                  <a:cubicBezTo>
                    <a:pt x="989" y="572"/>
                    <a:pt x="1013" y="560"/>
                    <a:pt x="1025" y="548"/>
                  </a:cubicBezTo>
                  <a:cubicBezTo>
                    <a:pt x="1049" y="524"/>
                    <a:pt x="1072" y="512"/>
                    <a:pt x="1084" y="488"/>
                  </a:cubicBezTo>
                  <a:cubicBezTo>
                    <a:pt x="1108" y="464"/>
                    <a:pt x="1120" y="441"/>
                    <a:pt x="1132" y="417"/>
                  </a:cubicBezTo>
                  <a:cubicBezTo>
                    <a:pt x="1144" y="381"/>
                    <a:pt x="1144" y="369"/>
                    <a:pt x="1156" y="334"/>
                  </a:cubicBezTo>
                  <a:cubicBezTo>
                    <a:pt x="1144" y="310"/>
                    <a:pt x="1144" y="274"/>
                    <a:pt x="1144" y="250"/>
                  </a:cubicBezTo>
                  <a:cubicBezTo>
                    <a:pt x="1132" y="226"/>
                    <a:pt x="1120" y="203"/>
                    <a:pt x="1108" y="179"/>
                  </a:cubicBezTo>
                  <a:cubicBezTo>
                    <a:pt x="1049" y="95"/>
                    <a:pt x="977" y="48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1187;p34">
              <a:extLst>
                <a:ext uri="{FF2B5EF4-FFF2-40B4-BE49-F238E27FC236}">
                  <a16:creationId xmlns:a16="http://schemas.microsoft.com/office/drawing/2014/main" id="{260E4D4F-8C32-1CC9-1160-ACE3E24CDE06}"/>
                </a:ext>
              </a:extLst>
            </p:cNvPr>
            <p:cNvSpPr/>
            <p:nvPr/>
          </p:nvSpPr>
          <p:spPr>
            <a:xfrm>
              <a:off x="1835785" y="3821276"/>
              <a:ext cx="74097" cy="73320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977" y="1"/>
                  </a:moveTo>
                  <a:lnTo>
                    <a:pt x="1025" y="132"/>
                  </a:lnTo>
                  <a:cubicBezTo>
                    <a:pt x="1037" y="168"/>
                    <a:pt x="1049" y="215"/>
                    <a:pt x="1049" y="251"/>
                  </a:cubicBezTo>
                  <a:cubicBezTo>
                    <a:pt x="1049" y="263"/>
                    <a:pt x="1049" y="275"/>
                    <a:pt x="1049" y="287"/>
                  </a:cubicBezTo>
                  <a:cubicBezTo>
                    <a:pt x="1049" y="298"/>
                    <a:pt x="1049" y="310"/>
                    <a:pt x="1049" y="310"/>
                  </a:cubicBezTo>
                  <a:cubicBezTo>
                    <a:pt x="1049" y="334"/>
                    <a:pt x="1037" y="346"/>
                    <a:pt x="1037" y="370"/>
                  </a:cubicBezTo>
                  <a:cubicBezTo>
                    <a:pt x="1025" y="406"/>
                    <a:pt x="1001" y="429"/>
                    <a:pt x="977" y="453"/>
                  </a:cubicBezTo>
                  <a:cubicBezTo>
                    <a:pt x="969" y="462"/>
                    <a:pt x="960" y="470"/>
                    <a:pt x="952" y="470"/>
                  </a:cubicBezTo>
                  <a:cubicBezTo>
                    <a:pt x="949" y="470"/>
                    <a:pt x="945" y="469"/>
                    <a:pt x="942" y="465"/>
                  </a:cubicBezTo>
                  <a:cubicBezTo>
                    <a:pt x="918" y="477"/>
                    <a:pt x="894" y="489"/>
                    <a:pt x="882" y="489"/>
                  </a:cubicBezTo>
                  <a:lnTo>
                    <a:pt x="834" y="489"/>
                  </a:lnTo>
                  <a:lnTo>
                    <a:pt x="763" y="477"/>
                  </a:lnTo>
                  <a:cubicBezTo>
                    <a:pt x="727" y="477"/>
                    <a:pt x="680" y="477"/>
                    <a:pt x="632" y="465"/>
                  </a:cubicBezTo>
                  <a:lnTo>
                    <a:pt x="513" y="441"/>
                  </a:lnTo>
                  <a:cubicBezTo>
                    <a:pt x="489" y="441"/>
                    <a:pt x="453" y="453"/>
                    <a:pt x="441" y="477"/>
                  </a:cubicBezTo>
                  <a:cubicBezTo>
                    <a:pt x="406" y="501"/>
                    <a:pt x="418" y="560"/>
                    <a:pt x="453" y="584"/>
                  </a:cubicBezTo>
                  <a:lnTo>
                    <a:pt x="465" y="596"/>
                  </a:lnTo>
                  <a:cubicBezTo>
                    <a:pt x="477" y="608"/>
                    <a:pt x="489" y="620"/>
                    <a:pt x="501" y="632"/>
                  </a:cubicBezTo>
                  <a:cubicBezTo>
                    <a:pt x="513" y="632"/>
                    <a:pt x="525" y="656"/>
                    <a:pt x="537" y="668"/>
                  </a:cubicBezTo>
                  <a:cubicBezTo>
                    <a:pt x="549" y="679"/>
                    <a:pt x="561" y="703"/>
                    <a:pt x="561" y="715"/>
                  </a:cubicBezTo>
                  <a:cubicBezTo>
                    <a:pt x="572" y="727"/>
                    <a:pt x="572" y="751"/>
                    <a:pt x="572" y="763"/>
                  </a:cubicBezTo>
                  <a:cubicBezTo>
                    <a:pt x="572" y="787"/>
                    <a:pt x="584" y="810"/>
                    <a:pt x="572" y="810"/>
                  </a:cubicBezTo>
                  <a:cubicBezTo>
                    <a:pt x="572" y="834"/>
                    <a:pt x="561" y="870"/>
                    <a:pt x="561" y="882"/>
                  </a:cubicBezTo>
                  <a:cubicBezTo>
                    <a:pt x="549" y="894"/>
                    <a:pt x="537" y="906"/>
                    <a:pt x="537" y="930"/>
                  </a:cubicBezTo>
                  <a:cubicBezTo>
                    <a:pt x="525" y="941"/>
                    <a:pt x="501" y="953"/>
                    <a:pt x="489" y="965"/>
                  </a:cubicBezTo>
                  <a:cubicBezTo>
                    <a:pt x="477" y="977"/>
                    <a:pt x="465" y="989"/>
                    <a:pt x="441" y="1001"/>
                  </a:cubicBezTo>
                  <a:lnTo>
                    <a:pt x="418" y="1013"/>
                  </a:lnTo>
                  <a:lnTo>
                    <a:pt x="394" y="1013"/>
                  </a:lnTo>
                  <a:cubicBezTo>
                    <a:pt x="358" y="1025"/>
                    <a:pt x="346" y="1025"/>
                    <a:pt x="334" y="1025"/>
                  </a:cubicBezTo>
                  <a:cubicBezTo>
                    <a:pt x="311" y="1025"/>
                    <a:pt x="287" y="1025"/>
                    <a:pt x="263" y="1013"/>
                  </a:cubicBezTo>
                  <a:cubicBezTo>
                    <a:pt x="215" y="1013"/>
                    <a:pt x="180" y="1001"/>
                    <a:pt x="132" y="977"/>
                  </a:cubicBezTo>
                  <a:cubicBezTo>
                    <a:pt x="84" y="953"/>
                    <a:pt x="49" y="930"/>
                    <a:pt x="1" y="906"/>
                  </a:cubicBezTo>
                  <a:lnTo>
                    <a:pt x="1" y="906"/>
                  </a:lnTo>
                  <a:cubicBezTo>
                    <a:pt x="37" y="941"/>
                    <a:pt x="60" y="977"/>
                    <a:pt x="108" y="1013"/>
                  </a:cubicBezTo>
                  <a:cubicBezTo>
                    <a:pt x="144" y="1049"/>
                    <a:pt x="191" y="1072"/>
                    <a:pt x="239" y="1096"/>
                  </a:cubicBezTo>
                  <a:cubicBezTo>
                    <a:pt x="263" y="1108"/>
                    <a:pt x="287" y="1120"/>
                    <a:pt x="322" y="1120"/>
                  </a:cubicBezTo>
                  <a:cubicBezTo>
                    <a:pt x="346" y="1120"/>
                    <a:pt x="382" y="1132"/>
                    <a:pt x="406" y="1132"/>
                  </a:cubicBezTo>
                  <a:cubicBezTo>
                    <a:pt x="412" y="1126"/>
                    <a:pt x="418" y="1126"/>
                    <a:pt x="425" y="1126"/>
                  </a:cubicBezTo>
                  <a:cubicBezTo>
                    <a:pt x="433" y="1126"/>
                    <a:pt x="441" y="1126"/>
                    <a:pt x="453" y="1120"/>
                  </a:cubicBezTo>
                  <a:lnTo>
                    <a:pt x="489" y="1108"/>
                  </a:lnTo>
                  <a:cubicBezTo>
                    <a:pt x="513" y="1096"/>
                    <a:pt x="549" y="1096"/>
                    <a:pt x="572" y="1072"/>
                  </a:cubicBezTo>
                  <a:cubicBezTo>
                    <a:pt x="596" y="1049"/>
                    <a:pt x="620" y="1037"/>
                    <a:pt x="644" y="1013"/>
                  </a:cubicBezTo>
                  <a:cubicBezTo>
                    <a:pt x="656" y="989"/>
                    <a:pt x="680" y="953"/>
                    <a:pt x="692" y="930"/>
                  </a:cubicBezTo>
                  <a:cubicBezTo>
                    <a:pt x="703" y="906"/>
                    <a:pt x="715" y="882"/>
                    <a:pt x="727" y="858"/>
                  </a:cubicBezTo>
                  <a:lnTo>
                    <a:pt x="727" y="846"/>
                  </a:lnTo>
                  <a:lnTo>
                    <a:pt x="727" y="834"/>
                  </a:lnTo>
                  <a:lnTo>
                    <a:pt x="727" y="822"/>
                  </a:lnTo>
                  <a:lnTo>
                    <a:pt x="727" y="799"/>
                  </a:lnTo>
                  <a:lnTo>
                    <a:pt x="727" y="751"/>
                  </a:lnTo>
                  <a:cubicBezTo>
                    <a:pt x="727" y="727"/>
                    <a:pt x="727" y="691"/>
                    <a:pt x="715" y="668"/>
                  </a:cubicBezTo>
                  <a:cubicBezTo>
                    <a:pt x="711" y="654"/>
                    <a:pt x="706" y="642"/>
                    <a:pt x="701" y="631"/>
                  </a:cubicBezTo>
                  <a:lnTo>
                    <a:pt x="701" y="631"/>
                  </a:lnTo>
                  <a:cubicBezTo>
                    <a:pt x="721" y="632"/>
                    <a:pt x="741" y="632"/>
                    <a:pt x="763" y="632"/>
                  </a:cubicBezTo>
                  <a:lnTo>
                    <a:pt x="834" y="632"/>
                  </a:lnTo>
                  <a:cubicBezTo>
                    <a:pt x="870" y="632"/>
                    <a:pt x="894" y="620"/>
                    <a:pt x="918" y="620"/>
                  </a:cubicBezTo>
                  <a:cubicBezTo>
                    <a:pt x="942" y="608"/>
                    <a:pt x="965" y="608"/>
                    <a:pt x="989" y="596"/>
                  </a:cubicBezTo>
                  <a:lnTo>
                    <a:pt x="1013" y="584"/>
                  </a:lnTo>
                  <a:lnTo>
                    <a:pt x="1025" y="572"/>
                  </a:lnTo>
                  <a:cubicBezTo>
                    <a:pt x="1037" y="560"/>
                    <a:pt x="1049" y="549"/>
                    <a:pt x="1061" y="537"/>
                  </a:cubicBezTo>
                  <a:cubicBezTo>
                    <a:pt x="1108" y="501"/>
                    <a:pt x="1120" y="441"/>
                    <a:pt x="1132" y="394"/>
                  </a:cubicBezTo>
                  <a:cubicBezTo>
                    <a:pt x="1132" y="370"/>
                    <a:pt x="1144" y="334"/>
                    <a:pt x="1132" y="310"/>
                  </a:cubicBezTo>
                  <a:cubicBezTo>
                    <a:pt x="1132" y="298"/>
                    <a:pt x="1132" y="287"/>
                    <a:pt x="1132" y="275"/>
                  </a:cubicBezTo>
                  <a:cubicBezTo>
                    <a:pt x="1132" y="263"/>
                    <a:pt x="1120" y="251"/>
                    <a:pt x="1120" y="239"/>
                  </a:cubicBezTo>
                  <a:cubicBezTo>
                    <a:pt x="1108" y="191"/>
                    <a:pt x="1084" y="156"/>
                    <a:pt x="1061" y="108"/>
                  </a:cubicBezTo>
                  <a:cubicBezTo>
                    <a:pt x="1037" y="72"/>
                    <a:pt x="1001" y="37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1188;p34">
              <a:extLst>
                <a:ext uri="{FF2B5EF4-FFF2-40B4-BE49-F238E27FC236}">
                  <a16:creationId xmlns:a16="http://schemas.microsoft.com/office/drawing/2014/main" id="{F5C04FC7-58A9-6532-8699-7FFDB5B8A4A1}"/>
                </a:ext>
              </a:extLst>
            </p:cNvPr>
            <p:cNvSpPr/>
            <p:nvPr/>
          </p:nvSpPr>
          <p:spPr>
            <a:xfrm>
              <a:off x="2273057" y="4127449"/>
              <a:ext cx="66389" cy="59459"/>
            </a:xfrm>
            <a:custGeom>
              <a:avLst/>
              <a:gdLst/>
              <a:ahLst/>
              <a:cxnLst/>
              <a:rect l="l" t="t" r="r" b="b"/>
              <a:pathLst>
                <a:path w="1025" h="918" extrusionOk="0">
                  <a:moveTo>
                    <a:pt x="906" y="1"/>
                  </a:moveTo>
                  <a:lnTo>
                    <a:pt x="929" y="48"/>
                  </a:lnTo>
                  <a:lnTo>
                    <a:pt x="953" y="96"/>
                  </a:lnTo>
                  <a:cubicBezTo>
                    <a:pt x="953" y="108"/>
                    <a:pt x="953" y="132"/>
                    <a:pt x="953" y="143"/>
                  </a:cubicBezTo>
                  <a:cubicBezTo>
                    <a:pt x="953" y="167"/>
                    <a:pt x="953" y="179"/>
                    <a:pt x="953" y="203"/>
                  </a:cubicBezTo>
                  <a:cubicBezTo>
                    <a:pt x="953" y="227"/>
                    <a:pt x="929" y="263"/>
                    <a:pt x="918" y="286"/>
                  </a:cubicBezTo>
                  <a:lnTo>
                    <a:pt x="894" y="322"/>
                  </a:lnTo>
                  <a:lnTo>
                    <a:pt x="858" y="346"/>
                  </a:lnTo>
                  <a:lnTo>
                    <a:pt x="810" y="370"/>
                  </a:lnTo>
                  <a:cubicBezTo>
                    <a:pt x="799" y="382"/>
                    <a:pt x="787" y="382"/>
                    <a:pt x="775" y="382"/>
                  </a:cubicBezTo>
                  <a:lnTo>
                    <a:pt x="691" y="382"/>
                  </a:lnTo>
                  <a:cubicBezTo>
                    <a:pt x="656" y="382"/>
                    <a:pt x="632" y="370"/>
                    <a:pt x="608" y="358"/>
                  </a:cubicBezTo>
                  <a:lnTo>
                    <a:pt x="608" y="358"/>
                  </a:lnTo>
                  <a:cubicBezTo>
                    <a:pt x="608" y="358"/>
                    <a:pt x="608" y="358"/>
                    <a:pt x="608" y="358"/>
                  </a:cubicBezTo>
                  <a:cubicBezTo>
                    <a:pt x="584" y="334"/>
                    <a:pt x="548" y="310"/>
                    <a:pt x="525" y="298"/>
                  </a:cubicBezTo>
                  <a:cubicBezTo>
                    <a:pt x="509" y="288"/>
                    <a:pt x="490" y="282"/>
                    <a:pt x="473" y="282"/>
                  </a:cubicBezTo>
                  <a:cubicBezTo>
                    <a:pt x="451" y="282"/>
                    <a:pt x="431" y="291"/>
                    <a:pt x="418" y="310"/>
                  </a:cubicBezTo>
                  <a:cubicBezTo>
                    <a:pt x="394" y="334"/>
                    <a:pt x="394" y="394"/>
                    <a:pt x="429" y="417"/>
                  </a:cubicBezTo>
                  <a:cubicBezTo>
                    <a:pt x="433" y="421"/>
                    <a:pt x="437" y="425"/>
                    <a:pt x="442" y="429"/>
                  </a:cubicBezTo>
                  <a:lnTo>
                    <a:pt x="442" y="429"/>
                  </a:lnTo>
                  <a:lnTo>
                    <a:pt x="441" y="429"/>
                  </a:lnTo>
                  <a:cubicBezTo>
                    <a:pt x="442" y="430"/>
                    <a:pt x="443" y="430"/>
                    <a:pt x="443" y="430"/>
                  </a:cubicBezTo>
                  <a:lnTo>
                    <a:pt x="443" y="430"/>
                  </a:lnTo>
                  <a:cubicBezTo>
                    <a:pt x="455" y="441"/>
                    <a:pt x="466" y="450"/>
                    <a:pt x="478" y="458"/>
                  </a:cubicBezTo>
                  <a:lnTo>
                    <a:pt x="478" y="458"/>
                  </a:lnTo>
                  <a:cubicBezTo>
                    <a:pt x="500" y="478"/>
                    <a:pt x="521" y="501"/>
                    <a:pt x="537" y="524"/>
                  </a:cubicBezTo>
                  <a:cubicBezTo>
                    <a:pt x="572" y="560"/>
                    <a:pt x="596" y="608"/>
                    <a:pt x="620" y="655"/>
                  </a:cubicBezTo>
                  <a:lnTo>
                    <a:pt x="656" y="727"/>
                  </a:lnTo>
                  <a:lnTo>
                    <a:pt x="668" y="763"/>
                  </a:lnTo>
                  <a:cubicBezTo>
                    <a:pt x="668" y="775"/>
                    <a:pt x="668" y="775"/>
                    <a:pt x="668" y="775"/>
                  </a:cubicBezTo>
                  <a:cubicBezTo>
                    <a:pt x="668" y="775"/>
                    <a:pt x="681" y="754"/>
                    <a:pt x="683" y="754"/>
                  </a:cubicBezTo>
                  <a:lnTo>
                    <a:pt x="683" y="754"/>
                  </a:lnTo>
                  <a:cubicBezTo>
                    <a:pt x="683" y="754"/>
                    <a:pt x="682" y="757"/>
                    <a:pt x="679" y="763"/>
                  </a:cubicBezTo>
                  <a:lnTo>
                    <a:pt x="668" y="775"/>
                  </a:lnTo>
                  <a:lnTo>
                    <a:pt x="608" y="775"/>
                  </a:lnTo>
                  <a:cubicBezTo>
                    <a:pt x="548" y="786"/>
                    <a:pt x="501" y="786"/>
                    <a:pt x="441" y="786"/>
                  </a:cubicBezTo>
                  <a:lnTo>
                    <a:pt x="287" y="786"/>
                  </a:lnTo>
                  <a:cubicBezTo>
                    <a:pt x="263" y="775"/>
                    <a:pt x="239" y="775"/>
                    <a:pt x="203" y="763"/>
                  </a:cubicBezTo>
                  <a:lnTo>
                    <a:pt x="132" y="739"/>
                  </a:lnTo>
                  <a:lnTo>
                    <a:pt x="60" y="691"/>
                  </a:lnTo>
                  <a:lnTo>
                    <a:pt x="1" y="632"/>
                  </a:lnTo>
                  <a:lnTo>
                    <a:pt x="1" y="632"/>
                  </a:lnTo>
                  <a:cubicBezTo>
                    <a:pt x="13" y="655"/>
                    <a:pt x="25" y="691"/>
                    <a:pt x="48" y="715"/>
                  </a:cubicBezTo>
                  <a:lnTo>
                    <a:pt x="108" y="786"/>
                  </a:lnTo>
                  <a:lnTo>
                    <a:pt x="179" y="834"/>
                  </a:lnTo>
                  <a:cubicBezTo>
                    <a:pt x="203" y="846"/>
                    <a:pt x="239" y="858"/>
                    <a:pt x="263" y="870"/>
                  </a:cubicBezTo>
                  <a:cubicBezTo>
                    <a:pt x="322" y="894"/>
                    <a:pt x="382" y="905"/>
                    <a:pt x="441" y="905"/>
                  </a:cubicBezTo>
                  <a:cubicBezTo>
                    <a:pt x="501" y="917"/>
                    <a:pt x="560" y="917"/>
                    <a:pt x="608" y="917"/>
                  </a:cubicBezTo>
                  <a:cubicBezTo>
                    <a:pt x="644" y="917"/>
                    <a:pt x="679" y="917"/>
                    <a:pt x="715" y="905"/>
                  </a:cubicBezTo>
                  <a:cubicBezTo>
                    <a:pt x="739" y="905"/>
                    <a:pt x="787" y="870"/>
                    <a:pt x="787" y="870"/>
                  </a:cubicBezTo>
                  <a:lnTo>
                    <a:pt x="799" y="858"/>
                  </a:lnTo>
                  <a:lnTo>
                    <a:pt x="810" y="834"/>
                  </a:lnTo>
                  <a:cubicBezTo>
                    <a:pt x="822" y="810"/>
                    <a:pt x="822" y="798"/>
                    <a:pt x="822" y="786"/>
                  </a:cubicBezTo>
                  <a:cubicBezTo>
                    <a:pt x="822" y="751"/>
                    <a:pt x="822" y="739"/>
                    <a:pt x="810" y="715"/>
                  </a:cubicBezTo>
                  <a:lnTo>
                    <a:pt x="799" y="667"/>
                  </a:lnTo>
                  <a:lnTo>
                    <a:pt x="763" y="584"/>
                  </a:lnTo>
                  <a:cubicBezTo>
                    <a:pt x="753" y="564"/>
                    <a:pt x="743" y="542"/>
                    <a:pt x="731" y="520"/>
                  </a:cubicBezTo>
                  <a:lnTo>
                    <a:pt x="731" y="520"/>
                  </a:lnTo>
                  <a:cubicBezTo>
                    <a:pt x="757" y="515"/>
                    <a:pt x="781" y="508"/>
                    <a:pt x="810" y="501"/>
                  </a:cubicBezTo>
                  <a:cubicBezTo>
                    <a:pt x="834" y="501"/>
                    <a:pt x="858" y="489"/>
                    <a:pt x="882" y="477"/>
                  </a:cubicBezTo>
                  <a:lnTo>
                    <a:pt x="929" y="441"/>
                  </a:lnTo>
                  <a:cubicBezTo>
                    <a:pt x="953" y="417"/>
                    <a:pt x="953" y="405"/>
                    <a:pt x="977" y="382"/>
                  </a:cubicBezTo>
                  <a:cubicBezTo>
                    <a:pt x="989" y="370"/>
                    <a:pt x="989" y="346"/>
                    <a:pt x="1001" y="322"/>
                  </a:cubicBezTo>
                  <a:cubicBezTo>
                    <a:pt x="1013" y="310"/>
                    <a:pt x="1013" y="286"/>
                    <a:pt x="1013" y="263"/>
                  </a:cubicBezTo>
                  <a:cubicBezTo>
                    <a:pt x="1025" y="239"/>
                    <a:pt x="1025" y="215"/>
                    <a:pt x="1025" y="203"/>
                  </a:cubicBezTo>
                  <a:cubicBezTo>
                    <a:pt x="1013" y="179"/>
                    <a:pt x="1013" y="155"/>
                    <a:pt x="1013" y="143"/>
                  </a:cubicBezTo>
                  <a:cubicBezTo>
                    <a:pt x="1001" y="120"/>
                    <a:pt x="989" y="96"/>
                    <a:pt x="989" y="84"/>
                  </a:cubicBezTo>
                  <a:cubicBezTo>
                    <a:pt x="977" y="60"/>
                    <a:pt x="965" y="48"/>
                    <a:pt x="941" y="36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1189;p34">
              <a:extLst>
                <a:ext uri="{FF2B5EF4-FFF2-40B4-BE49-F238E27FC236}">
                  <a16:creationId xmlns:a16="http://schemas.microsoft.com/office/drawing/2014/main" id="{72644360-FD8C-2469-451C-B62B1671AF2D}"/>
                </a:ext>
              </a:extLst>
            </p:cNvPr>
            <p:cNvSpPr/>
            <p:nvPr/>
          </p:nvSpPr>
          <p:spPr>
            <a:xfrm>
              <a:off x="1022969" y="3571454"/>
              <a:ext cx="2193307" cy="727691"/>
            </a:xfrm>
            <a:custGeom>
              <a:avLst/>
              <a:gdLst/>
              <a:ahLst/>
              <a:cxnLst/>
              <a:rect l="l" t="t" r="r" b="b"/>
              <a:pathLst>
                <a:path w="33863" h="11235" extrusionOk="0">
                  <a:moveTo>
                    <a:pt x="287" y="0"/>
                  </a:moveTo>
                  <a:cubicBezTo>
                    <a:pt x="1" y="643"/>
                    <a:pt x="275" y="1369"/>
                    <a:pt x="691" y="1953"/>
                  </a:cubicBezTo>
                  <a:cubicBezTo>
                    <a:pt x="1096" y="2524"/>
                    <a:pt x="1703" y="2941"/>
                    <a:pt x="2322" y="3286"/>
                  </a:cubicBezTo>
                  <a:cubicBezTo>
                    <a:pt x="3037" y="3679"/>
                    <a:pt x="3811" y="3989"/>
                    <a:pt x="4597" y="4203"/>
                  </a:cubicBezTo>
                  <a:cubicBezTo>
                    <a:pt x="6287" y="4656"/>
                    <a:pt x="8085" y="4679"/>
                    <a:pt x="9776" y="5132"/>
                  </a:cubicBezTo>
                  <a:cubicBezTo>
                    <a:pt x="13479" y="6108"/>
                    <a:pt x="16360" y="9037"/>
                    <a:pt x="19956" y="10323"/>
                  </a:cubicBezTo>
                  <a:cubicBezTo>
                    <a:pt x="21947" y="11044"/>
                    <a:pt x="24074" y="11234"/>
                    <a:pt x="26193" y="11234"/>
                  </a:cubicBezTo>
                  <a:cubicBezTo>
                    <a:pt x="26595" y="11234"/>
                    <a:pt x="26997" y="11227"/>
                    <a:pt x="27397" y="11216"/>
                  </a:cubicBezTo>
                  <a:cubicBezTo>
                    <a:pt x="29766" y="11156"/>
                    <a:pt x="32374" y="10859"/>
                    <a:pt x="33862" y="9013"/>
                  </a:cubicBezTo>
                  <a:lnTo>
                    <a:pt x="33862" y="9013"/>
                  </a:lnTo>
                  <a:cubicBezTo>
                    <a:pt x="31707" y="9907"/>
                    <a:pt x="29159" y="10169"/>
                    <a:pt x="26727" y="10169"/>
                  </a:cubicBezTo>
                  <a:cubicBezTo>
                    <a:pt x="26082" y="10169"/>
                    <a:pt x="25445" y="10150"/>
                    <a:pt x="24825" y="10121"/>
                  </a:cubicBezTo>
                  <a:cubicBezTo>
                    <a:pt x="24182" y="10085"/>
                    <a:pt x="23539" y="10049"/>
                    <a:pt x="22908" y="9930"/>
                  </a:cubicBezTo>
                  <a:cubicBezTo>
                    <a:pt x="19884" y="9323"/>
                    <a:pt x="17646" y="6811"/>
                    <a:pt x="14979" y="5251"/>
                  </a:cubicBezTo>
                  <a:cubicBezTo>
                    <a:pt x="13645" y="4453"/>
                    <a:pt x="12169" y="3894"/>
                    <a:pt x="10633" y="3596"/>
                  </a:cubicBezTo>
                  <a:cubicBezTo>
                    <a:pt x="8764" y="3227"/>
                    <a:pt x="6835" y="3263"/>
                    <a:pt x="4966" y="2882"/>
                  </a:cubicBezTo>
                  <a:cubicBezTo>
                    <a:pt x="3096" y="2512"/>
                    <a:pt x="1239" y="1643"/>
                    <a:pt x="287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1190;p34">
              <a:extLst>
                <a:ext uri="{FF2B5EF4-FFF2-40B4-BE49-F238E27FC236}">
                  <a16:creationId xmlns:a16="http://schemas.microsoft.com/office/drawing/2014/main" id="{41E4F2F5-63C6-0FEB-ACA1-17FAAAB98F86}"/>
                </a:ext>
              </a:extLst>
            </p:cNvPr>
            <p:cNvSpPr/>
            <p:nvPr/>
          </p:nvSpPr>
          <p:spPr>
            <a:xfrm>
              <a:off x="672102" y="4033985"/>
              <a:ext cx="628528" cy="344965"/>
            </a:xfrm>
            <a:custGeom>
              <a:avLst/>
              <a:gdLst/>
              <a:ahLst/>
              <a:cxnLst/>
              <a:rect l="l" t="t" r="r" b="b"/>
              <a:pathLst>
                <a:path w="9704" h="5326" extrusionOk="0">
                  <a:moveTo>
                    <a:pt x="6586" y="0"/>
                  </a:moveTo>
                  <a:cubicBezTo>
                    <a:pt x="6510" y="0"/>
                    <a:pt x="6434" y="5"/>
                    <a:pt x="6358" y="15"/>
                  </a:cubicBezTo>
                  <a:cubicBezTo>
                    <a:pt x="5215" y="158"/>
                    <a:pt x="4501" y="1253"/>
                    <a:pt x="3727" y="2098"/>
                  </a:cubicBezTo>
                  <a:cubicBezTo>
                    <a:pt x="2703" y="3206"/>
                    <a:pt x="1370" y="3968"/>
                    <a:pt x="0" y="4646"/>
                  </a:cubicBezTo>
                  <a:cubicBezTo>
                    <a:pt x="103" y="4648"/>
                    <a:pt x="204" y="4649"/>
                    <a:pt x="306" y="4649"/>
                  </a:cubicBezTo>
                  <a:cubicBezTo>
                    <a:pt x="796" y="4649"/>
                    <a:pt x="1281" y="4626"/>
                    <a:pt x="1774" y="4587"/>
                  </a:cubicBezTo>
                  <a:cubicBezTo>
                    <a:pt x="2949" y="4485"/>
                    <a:pt x="4131" y="4261"/>
                    <a:pt x="5303" y="4261"/>
                  </a:cubicBezTo>
                  <a:cubicBezTo>
                    <a:pt x="5640" y="4261"/>
                    <a:pt x="5976" y="4280"/>
                    <a:pt x="6311" y="4325"/>
                  </a:cubicBezTo>
                  <a:cubicBezTo>
                    <a:pt x="7418" y="4480"/>
                    <a:pt x="8454" y="4908"/>
                    <a:pt x="9502" y="5325"/>
                  </a:cubicBezTo>
                  <a:cubicBezTo>
                    <a:pt x="9704" y="4777"/>
                    <a:pt x="9490" y="3992"/>
                    <a:pt x="9394" y="3444"/>
                  </a:cubicBezTo>
                  <a:cubicBezTo>
                    <a:pt x="9252" y="2610"/>
                    <a:pt x="9025" y="1765"/>
                    <a:pt x="8525" y="1086"/>
                  </a:cubicBezTo>
                  <a:cubicBezTo>
                    <a:pt x="8071" y="470"/>
                    <a:pt x="7341" y="0"/>
                    <a:pt x="6586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1191;p34">
              <a:extLst>
                <a:ext uri="{FF2B5EF4-FFF2-40B4-BE49-F238E27FC236}">
                  <a16:creationId xmlns:a16="http://schemas.microsoft.com/office/drawing/2014/main" id="{353D097A-8F6D-81FB-A2A5-430D803A7C9D}"/>
                </a:ext>
              </a:extLst>
            </p:cNvPr>
            <p:cNvSpPr/>
            <p:nvPr/>
          </p:nvSpPr>
          <p:spPr>
            <a:xfrm>
              <a:off x="1778722" y="4169097"/>
              <a:ext cx="433506" cy="249170"/>
            </a:xfrm>
            <a:custGeom>
              <a:avLst/>
              <a:gdLst/>
              <a:ahLst/>
              <a:cxnLst/>
              <a:rect l="l" t="t" r="r" b="b"/>
              <a:pathLst>
                <a:path w="6693" h="3847" extrusionOk="0">
                  <a:moveTo>
                    <a:pt x="537" y="1"/>
                  </a:moveTo>
                  <a:cubicBezTo>
                    <a:pt x="441" y="1060"/>
                    <a:pt x="310" y="2108"/>
                    <a:pt x="144" y="3144"/>
                  </a:cubicBezTo>
                  <a:cubicBezTo>
                    <a:pt x="108" y="3394"/>
                    <a:pt x="49" y="3632"/>
                    <a:pt x="1" y="3846"/>
                  </a:cubicBezTo>
                  <a:cubicBezTo>
                    <a:pt x="1132" y="3680"/>
                    <a:pt x="2263" y="3501"/>
                    <a:pt x="3394" y="3453"/>
                  </a:cubicBezTo>
                  <a:cubicBezTo>
                    <a:pt x="3625" y="3443"/>
                    <a:pt x="3856" y="3439"/>
                    <a:pt x="4086" y="3439"/>
                  </a:cubicBezTo>
                  <a:cubicBezTo>
                    <a:pt x="4959" y="3439"/>
                    <a:pt x="5825" y="3507"/>
                    <a:pt x="6692" y="3620"/>
                  </a:cubicBezTo>
                  <a:cubicBezTo>
                    <a:pt x="4930" y="1989"/>
                    <a:pt x="2823" y="751"/>
                    <a:pt x="537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1192;p34">
              <a:extLst>
                <a:ext uri="{FF2B5EF4-FFF2-40B4-BE49-F238E27FC236}">
                  <a16:creationId xmlns:a16="http://schemas.microsoft.com/office/drawing/2014/main" id="{C71AE862-B86C-E8BB-0744-D2DB88AF197B}"/>
                </a:ext>
              </a:extLst>
            </p:cNvPr>
            <p:cNvSpPr/>
            <p:nvPr/>
          </p:nvSpPr>
          <p:spPr>
            <a:xfrm>
              <a:off x="403754" y="3850618"/>
              <a:ext cx="196706" cy="133491"/>
            </a:xfrm>
            <a:custGeom>
              <a:avLst/>
              <a:gdLst/>
              <a:ahLst/>
              <a:cxnLst/>
              <a:rect l="l" t="t" r="r" b="b"/>
              <a:pathLst>
                <a:path w="3037" h="2061" extrusionOk="0">
                  <a:moveTo>
                    <a:pt x="3036" y="0"/>
                  </a:moveTo>
                  <a:cubicBezTo>
                    <a:pt x="2881" y="357"/>
                    <a:pt x="2727" y="727"/>
                    <a:pt x="2441" y="988"/>
                  </a:cubicBezTo>
                  <a:cubicBezTo>
                    <a:pt x="2036" y="1358"/>
                    <a:pt x="1453" y="1441"/>
                    <a:pt x="941" y="1608"/>
                  </a:cubicBezTo>
                  <a:cubicBezTo>
                    <a:pt x="607" y="1727"/>
                    <a:pt x="286" y="1881"/>
                    <a:pt x="0" y="2060"/>
                  </a:cubicBezTo>
                  <a:cubicBezTo>
                    <a:pt x="250" y="2048"/>
                    <a:pt x="512" y="2036"/>
                    <a:pt x="762" y="2024"/>
                  </a:cubicBezTo>
                  <a:cubicBezTo>
                    <a:pt x="923" y="2018"/>
                    <a:pt x="1084" y="2015"/>
                    <a:pt x="1244" y="2015"/>
                  </a:cubicBezTo>
                  <a:cubicBezTo>
                    <a:pt x="1405" y="2015"/>
                    <a:pt x="1566" y="2018"/>
                    <a:pt x="1726" y="2024"/>
                  </a:cubicBezTo>
                  <a:cubicBezTo>
                    <a:pt x="1846" y="2024"/>
                    <a:pt x="1976" y="2024"/>
                    <a:pt x="2096" y="2036"/>
                  </a:cubicBezTo>
                  <a:cubicBezTo>
                    <a:pt x="2167" y="2036"/>
                    <a:pt x="2238" y="2038"/>
                    <a:pt x="2310" y="2038"/>
                  </a:cubicBezTo>
                  <a:cubicBezTo>
                    <a:pt x="2417" y="2038"/>
                    <a:pt x="2524" y="2034"/>
                    <a:pt x="2631" y="2012"/>
                  </a:cubicBezTo>
                  <a:cubicBezTo>
                    <a:pt x="2703" y="2001"/>
                    <a:pt x="2774" y="1977"/>
                    <a:pt x="2822" y="1929"/>
                  </a:cubicBezTo>
                  <a:cubicBezTo>
                    <a:pt x="2869" y="1870"/>
                    <a:pt x="2869" y="1798"/>
                    <a:pt x="2881" y="1727"/>
                  </a:cubicBezTo>
                  <a:cubicBezTo>
                    <a:pt x="2929" y="1155"/>
                    <a:pt x="2917" y="560"/>
                    <a:pt x="3036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1193;p34">
              <a:extLst>
                <a:ext uri="{FF2B5EF4-FFF2-40B4-BE49-F238E27FC236}">
                  <a16:creationId xmlns:a16="http://schemas.microsoft.com/office/drawing/2014/main" id="{97ED9486-6429-9413-EC23-E15C8183CCFF}"/>
                </a:ext>
              </a:extLst>
            </p:cNvPr>
            <p:cNvSpPr/>
            <p:nvPr/>
          </p:nvSpPr>
          <p:spPr>
            <a:xfrm>
              <a:off x="554089" y="4104326"/>
              <a:ext cx="74097" cy="84136"/>
            </a:xfrm>
            <a:custGeom>
              <a:avLst/>
              <a:gdLst/>
              <a:ahLst/>
              <a:cxnLst/>
              <a:rect l="l" t="t" r="r" b="b"/>
              <a:pathLst>
                <a:path w="1144" h="1299" extrusionOk="0">
                  <a:moveTo>
                    <a:pt x="1144" y="0"/>
                  </a:moveTo>
                  <a:cubicBezTo>
                    <a:pt x="1079" y="101"/>
                    <a:pt x="901" y="131"/>
                    <a:pt x="703" y="131"/>
                  </a:cubicBezTo>
                  <a:cubicBezTo>
                    <a:pt x="430" y="131"/>
                    <a:pt x="118" y="74"/>
                    <a:pt x="1" y="60"/>
                  </a:cubicBezTo>
                  <a:lnTo>
                    <a:pt x="1" y="60"/>
                  </a:lnTo>
                  <a:cubicBezTo>
                    <a:pt x="36" y="477"/>
                    <a:pt x="215" y="905"/>
                    <a:pt x="358" y="1298"/>
                  </a:cubicBezTo>
                  <a:cubicBezTo>
                    <a:pt x="620" y="858"/>
                    <a:pt x="882" y="429"/>
                    <a:pt x="1144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1194;p34">
              <a:extLst>
                <a:ext uri="{FF2B5EF4-FFF2-40B4-BE49-F238E27FC236}">
                  <a16:creationId xmlns:a16="http://schemas.microsoft.com/office/drawing/2014/main" id="{B90AEFA4-E867-3B94-4C94-9790C3020143}"/>
                </a:ext>
              </a:extLst>
            </p:cNvPr>
            <p:cNvSpPr/>
            <p:nvPr/>
          </p:nvSpPr>
          <p:spPr>
            <a:xfrm>
              <a:off x="1511928" y="4069609"/>
              <a:ext cx="74097" cy="81027"/>
            </a:xfrm>
            <a:custGeom>
              <a:avLst/>
              <a:gdLst/>
              <a:ahLst/>
              <a:cxnLst/>
              <a:rect l="l" t="t" r="r" b="b"/>
              <a:pathLst>
                <a:path w="1144" h="1251" extrusionOk="0">
                  <a:moveTo>
                    <a:pt x="1143" y="1"/>
                  </a:moveTo>
                  <a:cubicBezTo>
                    <a:pt x="850" y="67"/>
                    <a:pt x="541" y="103"/>
                    <a:pt x="235" y="103"/>
                  </a:cubicBezTo>
                  <a:cubicBezTo>
                    <a:pt x="156" y="103"/>
                    <a:pt x="78" y="101"/>
                    <a:pt x="0" y="96"/>
                  </a:cubicBezTo>
                  <a:lnTo>
                    <a:pt x="0" y="96"/>
                  </a:lnTo>
                  <a:lnTo>
                    <a:pt x="12" y="144"/>
                  </a:lnTo>
                  <a:cubicBezTo>
                    <a:pt x="203" y="513"/>
                    <a:pt x="393" y="882"/>
                    <a:pt x="584" y="1251"/>
                  </a:cubicBezTo>
                  <a:cubicBezTo>
                    <a:pt x="798" y="846"/>
                    <a:pt x="989" y="429"/>
                    <a:pt x="1143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1195;p34">
              <a:extLst>
                <a:ext uri="{FF2B5EF4-FFF2-40B4-BE49-F238E27FC236}">
                  <a16:creationId xmlns:a16="http://schemas.microsoft.com/office/drawing/2014/main" id="{DDB80C9A-40FF-D3FC-4A54-37F808EFDDB7}"/>
                </a:ext>
              </a:extLst>
            </p:cNvPr>
            <p:cNvSpPr/>
            <p:nvPr/>
          </p:nvSpPr>
          <p:spPr>
            <a:xfrm rot="-420205">
              <a:off x="980330" y="2574261"/>
              <a:ext cx="91206" cy="100842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0B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1196;p34">
              <a:extLst>
                <a:ext uri="{FF2B5EF4-FFF2-40B4-BE49-F238E27FC236}">
                  <a16:creationId xmlns:a16="http://schemas.microsoft.com/office/drawing/2014/main" id="{CEE4DAB8-6CE4-D876-DC0E-78A8E0BE9E76}"/>
                </a:ext>
              </a:extLst>
            </p:cNvPr>
            <p:cNvSpPr/>
            <p:nvPr/>
          </p:nvSpPr>
          <p:spPr>
            <a:xfrm rot="-420205">
              <a:off x="980355" y="2574674"/>
              <a:ext cx="84432" cy="100842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chemeClr val="lt2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43" name="Google Shape;3520;p64">
            <a:extLst>
              <a:ext uri="{FF2B5EF4-FFF2-40B4-BE49-F238E27FC236}">
                <a16:creationId xmlns:a16="http://schemas.microsoft.com/office/drawing/2014/main" id="{AD6488A2-CA81-89F3-E2BA-8A726F3ADCFF}"/>
              </a:ext>
            </a:extLst>
          </p:cNvPr>
          <p:cNvGrpSpPr/>
          <p:nvPr/>
        </p:nvGrpSpPr>
        <p:grpSpPr>
          <a:xfrm>
            <a:off x="10621150" y="2506447"/>
            <a:ext cx="1406391" cy="1542131"/>
            <a:chOff x="3292224" y="1540614"/>
            <a:chExt cx="2559553" cy="3178912"/>
          </a:xfrm>
        </p:grpSpPr>
        <p:sp>
          <p:nvSpPr>
            <p:cNvPr id="1344" name="Google Shape;3521;p64">
              <a:extLst>
                <a:ext uri="{FF2B5EF4-FFF2-40B4-BE49-F238E27FC236}">
                  <a16:creationId xmlns:a16="http://schemas.microsoft.com/office/drawing/2014/main" id="{4709C740-B90A-DA82-F90C-3EE03D6E4BB7}"/>
                </a:ext>
              </a:extLst>
            </p:cNvPr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3522;p64">
              <a:extLst>
                <a:ext uri="{FF2B5EF4-FFF2-40B4-BE49-F238E27FC236}">
                  <a16:creationId xmlns:a16="http://schemas.microsoft.com/office/drawing/2014/main" id="{3E24DBCF-38DC-5C3D-FE24-B0FE906FFCA4}"/>
                </a:ext>
              </a:extLst>
            </p:cNvPr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6" name="Google Shape;3523;p64">
              <a:extLst>
                <a:ext uri="{FF2B5EF4-FFF2-40B4-BE49-F238E27FC236}">
                  <a16:creationId xmlns:a16="http://schemas.microsoft.com/office/drawing/2014/main" id="{C047E341-3D43-9978-1B31-F7AA6AD52751}"/>
                </a:ext>
              </a:extLst>
            </p:cNvPr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7" name="Google Shape;3524;p64">
              <a:extLst>
                <a:ext uri="{FF2B5EF4-FFF2-40B4-BE49-F238E27FC236}">
                  <a16:creationId xmlns:a16="http://schemas.microsoft.com/office/drawing/2014/main" id="{D4EF200E-3022-91CE-87B2-7ACB5041555B}"/>
                </a:ext>
              </a:extLst>
            </p:cNvPr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3525;p64">
              <a:extLst>
                <a:ext uri="{FF2B5EF4-FFF2-40B4-BE49-F238E27FC236}">
                  <a16:creationId xmlns:a16="http://schemas.microsoft.com/office/drawing/2014/main" id="{897D710D-8756-F522-5C42-9AECFE7EF461}"/>
                </a:ext>
              </a:extLst>
            </p:cNvPr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3526;p64">
              <a:extLst>
                <a:ext uri="{FF2B5EF4-FFF2-40B4-BE49-F238E27FC236}">
                  <a16:creationId xmlns:a16="http://schemas.microsoft.com/office/drawing/2014/main" id="{C66EBD55-9478-4B26-D697-85F33231EB5B}"/>
                </a:ext>
              </a:extLst>
            </p:cNvPr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3527;p64">
              <a:extLst>
                <a:ext uri="{FF2B5EF4-FFF2-40B4-BE49-F238E27FC236}">
                  <a16:creationId xmlns:a16="http://schemas.microsoft.com/office/drawing/2014/main" id="{71414936-2D98-F9A3-C6CD-6EFB6B2C8320}"/>
                </a:ext>
              </a:extLst>
            </p:cNvPr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3528;p64">
              <a:extLst>
                <a:ext uri="{FF2B5EF4-FFF2-40B4-BE49-F238E27FC236}">
                  <a16:creationId xmlns:a16="http://schemas.microsoft.com/office/drawing/2014/main" id="{91131C0F-CC13-1ADD-C1DF-0FFBD1089467}"/>
                </a:ext>
              </a:extLst>
            </p:cNvPr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3529;p64">
              <a:extLst>
                <a:ext uri="{FF2B5EF4-FFF2-40B4-BE49-F238E27FC236}">
                  <a16:creationId xmlns:a16="http://schemas.microsoft.com/office/drawing/2014/main" id="{E0EB717C-6851-B2BB-D6AD-0AD1F99C5916}"/>
                </a:ext>
              </a:extLst>
            </p:cNvPr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3530;p64">
              <a:extLst>
                <a:ext uri="{FF2B5EF4-FFF2-40B4-BE49-F238E27FC236}">
                  <a16:creationId xmlns:a16="http://schemas.microsoft.com/office/drawing/2014/main" id="{2D32F04E-2527-EDFE-4C52-DFE735A98220}"/>
                </a:ext>
              </a:extLst>
            </p:cNvPr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3531;p64">
              <a:extLst>
                <a:ext uri="{FF2B5EF4-FFF2-40B4-BE49-F238E27FC236}">
                  <a16:creationId xmlns:a16="http://schemas.microsoft.com/office/drawing/2014/main" id="{34E1D95B-9234-098A-6B00-91F7543FD45B}"/>
                </a:ext>
              </a:extLst>
            </p:cNvPr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3532;p64">
              <a:extLst>
                <a:ext uri="{FF2B5EF4-FFF2-40B4-BE49-F238E27FC236}">
                  <a16:creationId xmlns:a16="http://schemas.microsoft.com/office/drawing/2014/main" id="{1BAED3D6-0B69-7CAE-45B8-46D53A5E99FA}"/>
                </a:ext>
              </a:extLst>
            </p:cNvPr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3533;p64">
              <a:extLst>
                <a:ext uri="{FF2B5EF4-FFF2-40B4-BE49-F238E27FC236}">
                  <a16:creationId xmlns:a16="http://schemas.microsoft.com/office/drawing/2014/main" id="{47952F4E-8FE9-2D42-AE20-C948C91A5DC7}"/>
                </a:ext>
              </a:extLst>
            </p:cNvPr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3534;p64">
              <a:extLst>
                <a:ext uri="{FF2B5EF4-FFF2-40B4-BE49-F238E27FC236}">
                  <a16:creationId xmlns:a16="http://schemas.microsoft.com/office/drawing/2014/main" id="{86B09CB9-9F01-9331-798D-0EE962FA2891}"/>
                </a:ext>
              </a:extLst>
            </p:cNvPr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8" name="Google Shape;3535;p64">
              <a:extLst>
                <a:ext uri="{FF2B5EF4-FFF2-40B4-BE49-F238E27FC236}">
                  <a16:creationId xmlns:a16="http://schemas.microsoft.com/office/drawing/2014/main" id="{8465C4D3-DAC3-F2CA-EB8B-8A00B56B435B}"/>
                </a:ext>
              </a:extLst>
            </p:cNvPr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9" name="Google Shape;3536;p64">
              <a:extLst>
                <a:ext uri="{FF2B5EF4-FFF2-40B4-BE49-F238E27FC236}">
                  <a16:creationId xmlns:a16="http://schemas.microsoft.com/office/drawing/2014/main" id="{59D08671-1161-B584-FF85-D371DE34CB68}"/>
                </a:ext>
              </a:extLst>
            </p:cNvPr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3537;p64">
              <a:extLst>
                <a:ext uri="{FF2B5EF4-FFF2-40B4-BE49-F238E27FC236}">
                  <a16:creationId xmlns:a16="http://schemas.microsoft.com/office/drawing/2014/main" id="{DA0EF064-4AED-C86C-E45D-09234A4F2BEB}"/>
                </a:ext>
              </a:extLst>
            </p:cNvPr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3538;p64">
              <a:extLst>
                <a:ext uri="{FF2B5EF4-FFF2-40B4-BE49-F238E27FC236}">
                  <a16:creationId xmlns:a16="http://schemas.microsoft.com/office/drawing/2014/main" id="{1B24B512-7F40-2A1E-476A-2745201FC25B}"/>
                </a:ext>
              </a:extLst>
            </p:cNvPr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3539;p64">
              <a:extLst>
                <a:ext uri="{FF2B5EF4-FFF2-40B4-BE49-F238E27FC236}">
                  <a16:creationId xmlns:a16="http://schemas.microsoft.com/office/drawing/2014/main" id="{4EC839A5-F991-B3B7-D273-309D21BB097D}"/>
                </a:ext>
              </a:extLst>
            </p:cNvPr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3540;p64">
              <a:extLst>
                <a:ext uri="{FF2B5EF4-FFF2-40B4-BE49-F238E27FC236}">
                  <a16:creationId xmlns:a16="http://schemas.microsoft.com/office/drawing/2014/main" id="{627389A3-686B-9094-64E0-2AB24276721B}"/>
                </a:ext>
              </a:extLst>
            </p:cNvPr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3541;p64">
              <a:extLst>
                <a:ext uri="{FF2B5EF4-FFF2-40B4-BE49-F238E27FC236}">
                  <a16:creationId xmlns:a16="http://schemas.microsoft.com/office/drawing/2014/main" id="{6070AEDE-AF8D-6EFF-B4B0-80702936B5B6}"/>
                </a:ext>
              </a:extLst>
            </p:cNvPr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3542;p64">
              <a:extLst>
                <a:ext uri="{FF2B5EF4-FFF2-40B4-BE49-F238E27FC236}">
                  <a16:creationId xmlns:a16="http://schemas.microsoft.com/office/drawing/2014/main" id="{0759E64A-7CAD-8AEE-48C4-B8DB564A4652}"/>
                </a:ext>
              </a:extLst>
            </p:cNvPr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3543;p64">
              <a:extLst>
                <a:ext uri="{FF2B5EF4-FFF2-40B4-BE49-F238E27FC236}">
                  <a16:creationId xmlns:a16="http://schemas.microsoft.com/office/drawing/2014/main" id="{C52AF197-7CA4-1282-7141-130EA242EFE7}"/>
                </a:ext>
              </a:extLst>
            </p:cNvPr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3544;p64">
              <a:extLst>
                <a:ext uri="{FF2B5EF4-FFF2-40B4-BE49-F238E27FC236}">
                  <a16:creationId xmlns:a16="http://schemas.microsoft.com/office/drawing/2014/main" id="{83BB0872-5EFD-3B39-ACE8-6F4F047E1A59}"/>
                </a:ext>
              </a:extLst>
            </p:cNvPr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3545;p64">
              <a:extLst>
                <a:ext uri="{FF2B5EF4-FFF2-40B4-BE49-F238E27FC236}">
                  <a16:creationId xmlns:a16="http://schemas.microsoft.com/office/drawing/2014/main" id="{E0720CED-A36F-37B6-2DC0-49E965BD909B}"/>
                </a:ext>
              </a:extLst>
            </p:cNvPr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3546;p64">
              <a:extLst>
                <a:ext uri="{FF2B5EF4-FFF2-40B4-BE49-F238E27FC236}">
                  <a16:creationId xmlns:a16="http://schemas.microsoft.com/office/drawing/2014/main" id="{E7FF4EC3-ACAB-3FBC-E445-B1CBEA319BC8}"/>
                </a:ext>
              </a:extLst>
            </p:cNvPr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3547;p64">
              <a:extLst>
                <a:ext uri="{FF2B5EF4-FFF2-40B4-BE49-F238E27FC236}">
                  <a16:creationId xmlns:a16="http://schemas.microsoft.com/office/drawing/2014/main" id="{3B403A92-C3A1-9690-21AA-4229A3D7ED1D}"/>
                </a:ext>
              </a:extLst>
            </p:cNvPr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3548;p64">
              <a:extLst>
                <a:ext uri="{FF2B5EF4-FFF2-40B4-BE49-F238E27FC236}">
                  <a16:creationId xmlns:a16="http://schemas.microsoft.com/office/drawing/2014/main" id="{8BF4754A-42F9-5361-1676-2BBFA91876CC}"/>
                </a:ext>
              </a:extLst>
            </p:cNvPr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3549;p64">
              <a:extLst>
                <a:ext uri="{FF2B5EF4-FFF2-40B4-BE49-F238E27FC236}">
                  <a16:creationId xmlns:a16="http://schemas.microsoft.com/office/drawing/2014/main" id="{2BE84878-F77B-B7DF-AF6A-B6008B54CF2B}"/>
                </a:ext>
              </a:extLst>
            </p:cNvPr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3550;p64">
              <a:extLst>
                <a:ext uri="{FF2B5EF4-FFF2-40B4-BE49-F238E27FC236}">
                  <a16:creationId xmlns:a16="http://schemas.microsoft.com/office/drawing/2014/main" id="{730249B9-8803-C14D-9893-3875C2880DC3}"/>
                </a:ext>
              </a:extLst>
            </p:cNvPr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3551;p64">
              <a:extLst>
                <a:ext uri="{FF2B5EF4-FFF2-40B4-BE49-F238E27FC236}">
                  <a16:creationId xmlns:a16="http://schemas.microsoft.com/office/drawing/2014/main" id="{EFC04228-BB5A-380A-EF0D-440E5B6657A7}"/>
                </a:ext>
              </a:extLst>
            </p:cNvPr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3552;p64">
              <a:extLst>
                <a:ext uri="{FF2B5EF4-FFF2-40B4-BE49-F238E27FC236}">
                  <a16:creationId xmlns:a16="http://schemas.microsoft.com/office/drawing/2014/main" id="{8AC6E94A-BB29-66EC-F7EE-F2DE82F45732}"/>
                </a:ext>
              </a:extLst>
            </p:cNvPr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3553;p64">
              <a:extLst>
                <a:ext uri="{FF2B5EF4-FFF2-40B4-BE49-F238E27FC236}">
                  <a16:creationId xmlns:a16="http://schemas.microsoft.com/office/drawing/2014/main" id="{F8C991F3-844C-1C51-1450-5FE99129BDDF}"/>
                </a:ext>
              </a:extLst>
            </p:cNvPr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3554;p64">
              <a:extLst>
                <a:ext uri="{FF2B5EF4-FFF2-40B4-BE49-F238E27FC236}">
                  <a16:creationId xmlns:a16="http://schemas.microsoft.com/office/drawing/2014/main" id="{517F3058-D372-B331-9218-D0762C2FFFBF}"/>
                </a:ext>
              </a:extLst>
            </p:cNvPr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3555;p64">
              <a:extLst>
                <a:ext uri="{FF2B5EF4-FFF2-40B4-BE49-F238E27FC236}">
                  <a16:creationId xmlns:a16="http://schemas.microsoft.com/office/drawing/2014/main" id="{4815B122-5D26-3760-B22C-A2CD2DA78C23}"/>
                </a:ext>
              </a:extLst>
            </p:cNvPr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3556;p64">
              <a:extLst>
                <a:ext uri="{FF2B5EF4-FFF2-40B4-BE49-F238E27FC236}">
                  <a16:creationId xmlns:a16="http://schemas.microsoft.com/office/drawing/2014/main" id="{FCD32F40-DB50-67A6-2C54-0E096777ED6F}"/>
                </a:ext>
              </a:extLst>
            </p:cNvPr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3557;p64">
              <a:extLst>
                <a:ext uri="{FF2B5EF4-FFF2-40B4-BE49-F238E27FC236}">
                  <a16:creationId xmlns:a16="http://schemas.microsoft.com/office/drawing/2014/main" id="{A0936245-B754-C95C-3F6E-D3FB1ED80AA0}"/>
                </a:ext>
              </a:extLst>
            </p:cNvPr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3558;p64">
              <a:extLst>
                <a:ext uri="{FF2B5EF4-FFF2-40B4-BE49-F238E27FC236}">
                  <a16:creationId xmlns:a16="http://schemas.microsoft.com/office/drawing/2014/main" id="{280F1503-90BC-E435-FE4B-DCC190AC110F}"/>
                </a:ext>
              </a:extLst>
            </p:cNvPr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3559;p64">
              <a:extLst>
                <a:ext uri="{FF2B5EF4-FFF2-40B4-BE49-F238E27FC236}">
                  <a16:creationId xmlns:a16="http://schemas.microsoft.com/office/drawing/2014/main" id="{BC2BDF16-7013-C8E9-3A00-84A590A8FBBF}"/>
                </a:ext>
              </a:extLst>
            </p:cNvPr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3560;p64">
              <a:extLst>
                <a:ext uri="{FF2B5EF4-FFF2-40B4-BE49-F238E27FC236}">
                  <a16:creationId xmlns:a16="http://schemas.microsoft.com/office/drawing/2014/main" id="{6F83E2EC-C528-5BEB-48C9-6675C7A24797}"/>
                </a:ext>
              </a:extLst>
            </p:cNvPr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3561;p64">
              <a:extLst>
                <a:ext uri="{FF2B5EF4-FFF2-40B4-BE49-F238E27FC236}">
                  <a16:creationId xmlns:a16="http://schemas.microsoft.com/office/drawing/2014/main" id="{85B6ECB4-BF20-6817-EE83-B86A460412B5}"/>
                </a:ext>
              </a:extLst>
            </p:cNvPr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3562;p64">
              <a:extLst>
                <a:ext uri="{FF2B5EF4-FFF2-40B4-BE49-F238E27FC236}">
                  <a16:creationId xmlns:a16="http://schemas.microsoft.com/office/drawing/2014/main" id="{730361EA-D331-3DEE-0D45-B00BADDC03F3}"/>
                </a:ext>
              </a:extLst>
            </p:cNvPr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3563;p64">
              <a:extLst>
                <a:ext uri="{FF2B5EF4-FFF2-40B4-BE49-F238E27FC236}">
                  <a16:creationId xmlns:a16="http://schemas.microsoft.com/office/drawing/2014/main" id="{0305ACDB-989E-6C2B-D180-EA30DB728438}"/>
                </a:ext>
              </a:extLst>
            </p:cNvPr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3564;p64">
              <a:extLst>
                <a:ext uri="{FF2B5EF4-FFF2-40B4-BE49-F238E27FC236}">
                  <a16:creationId xmlns:a16="http://schemas.microsoft.com/office/drawing/2014/main" id="{CDA8A67B-4CC1-F21E-0855-30509A9EF7E0}"/>
                </a:ext>
              </a:extLst>
            </p:cNvPr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3565;p64">
              <a:extLst>
                <a:ext uri="{FF2B5EF4-FFF2-40B4-BE49-F238E27FC236}">
                  <a16:creationId xmlns:a16="http://schemas.microsoft.com/office/drawing/2014/main" id="{94354C39-AB58-CA53-1137-6531F4F8DE6E}"/>
                </a:ext>
              </a:extLst>
            </p:cNvPr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3566;p64">
              <a:extLst>
                <a:ext uri="{FF2B5EF4-FFF2-40B4-BE49-F238E27FC236}">
                  <a16:creationId xmlns:a16="http://schemas.microsoft.com/office/drawing/2014/main" id="{5CC369EC-4C5A-325A-8A25-A5DAE5741C80}"/>
                </a:ext>
              </a:extLst>
            </p:cNvPr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3567;p64">
              <a:extLst>
                <a:ext uri="{FF2B5EF4-FFF2-40B4-BE49-F238E27FC236}">
                  <a16:creationId xmlns:a16="http://schemas.microsoft.com/office/drawing/2014/main" id="{712FDA3D-B573-3F4E-00A3-A7A42364EA60}"/>
                </a:ext>
              </a:extLst>
            </p:cNvPr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3568;p64">
              <a:extLst>
                <a:ext uri="{FF2B5EF4-FFF2-40B4-BE49-F238E27FC236}">
                  <a16:creationId xmlns:a16="http://schemas.microsoft.com/office/drawing/2014/main" id="{87F068ED-A8C6-B0F7-FA11-E45221043D2F}"/>
                </a:ext>
              </a:extLst>
            </p:cNvPr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2" name="Google Shape;3569;p64">
              <a:extLst>
                <a:ext uri="{FF2B5EF4-FFF2-40B4-BE49-F238E27FC236}">
                  <a16:creationId xmlns:a16="http://schemas.microsoft.com/office/drawing/2014/main" id="{8F0B38AD-A316-050D-0A3F-B9EE791739FE}"/>
                </a:ext>
              </a:extLst>
            </p:cNvPr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8" name="Google Shape;1278;p36"/>
          <p:cNvGrpSpPr/>
          <p:nvPr/>
        </p:nvGrpSpPr>
        <p:grpSpPr>
          <a:xfrm rot="2632787">
            <a:off x="1557367" y="3962547"/>
            <a:ext cx="820688" cy="1113576"/>
            <a:chOff x="1245850" y="2185200"/>
            <a:chExt cx="689036" cy="934940"/>
          </a:xfrm>
        </p:grpSpPr>
        <p:sp>
          <p:nvSpPr>
            <p:cNvPr id="1279" name="Google Shape;1279;p36"/>
            <p:cNvSpPr/>
            <p:nvPr/>
          </p:nvSpPr>
          <p:spPr>
            <a:xfrm flipH="1">
              <a:off x="1245850" y="2185200"/>
              <a:ext cx="689036" cy="934940"/>
            </a:xfrm>
            <a:custGeom>
              <a:avLst/>
              <a:gdLst/>
              <a:ahLst/>
              <a:cxnLst/>
              <a:rect l="l" t="t" r="r" b="b"/>
              <a:pathLst>
                <a:path w="8706" h="11813" extrusionOk="0">
                  <a:moveTo>
                    <a:pt x="5353" y="5072"/>
                  </a:moveTo>
                  <a:cubicBezTo>
                    <a:pt x="5350" y="5079"/>
                    <a:pt x="5349" y="5089"/>
                    <a:pt x="5343" y="5095"/>
                  </a:cubicBezTo>
                  <a:cubicBezTo>
                    <a:pt x="5336" y="5109"/>
                    <a:pt x="5336" y="5116"/>
                    <a:pt x="5329" y="5131"/>
                  </a:cubicBezTo>
                  <a:lnTo>
                    <a:pt x="5343" y="5087"/>
                  </a:lnTo>
                  <a:lnTo>
                    <a:pt x="5353" y="5072"/>
                  </a:lnTo>
                  <a:close/>
                  <a:moveTo>
                    <a:pt x="5754" y="0"/>
                  </a:moveTo>
                  <a:cubicBezTo>
                    <a:pt x="5520" y="0"/>
                    <a:pt x="5285" y="28"/>
                    <a:pt x="5055" y="83"/>
                  </a:cubicBezTo>
                  <a:cubicBezTo>
                    <a:pt x="4724" y="162"/>
                    <a:pt x="4400" y="299"/>
                    <a:pt x="4126" y="508"/>
                  </a:cubicBezTo>
                  <a:cubicBezTo>
                    <a:pt x="3845" y="709"/>
                    <a:pt x="3622" y="976"/>
                    <a:pt x="3464" y="1264"/>
                  </a:cubicBezTo>
                  <a:cubicBezTo>
                    <a:pt x="3377" y="1408"/>
                    <a:pt x="3320" y="1559"/>
                    <a:pt x="3269" y="1710"/>
                  </a:cubicBezTo>
                  <a:lnTo>
                    <a:pt x="3233" y="1818"/>
                  </a:lnTo>
                  <a:cubicBezTo>
                    <a:pt x="3219" y="1861"/>
                    <a:pt x="3219" y="1883"/>
                    <a:pt x="3212" y="1912"/>
                  </a:cubicBezTo>
                  <a:cubicBezTo>
                    <a:pt x="3204" y="1962"/>
                    <a:pt x="3190" y="2013"/>
                    <a:pt x="3183" y="2049"/>
                  </a:cubicBezTo>
                  <a:cubicBezTo>
                    <a:pt x="3168" y="2077"/>
                    <a:pt x="3161" y="2099"/>
                    <a:pt x="3161" y="2113"/>
                  </a:cubicBezTo>
                  <a:cubicBezTo>
                    <a:pt x="3161" y="2128"/>
                    <a:pt x="3168" y="2142"/>
                    <a:pt x="3147" y="2149"/>
                  </a:cubicBezTo>
                  <a:cubicBezTo>
                    <a:pt x="3134" y="2156"/>
                    <a:pt x="3117" y="2160"/>
                    <a:pt x="3097" y="2160"/>
                  </a:cubicBezTo>
                  <a:cubicBezTo>
                    <a:pt x="3034" y="2160"/>
                    <a:pt x="2940" y="2130"/>
                    <a:pt x="2859" y="2092"/>
                  </a:cubicBezTo>
                  <a:lnTo>
                    <a:pt x="2852" y="2085"/>
                  </a:lnTo>
                  <a:cubicBezTo>
                    <a:pt x="2827" y="2073"/>
                    <a:pt x="2800" y="2068"/>
                    <a:pt x="2772" y="2068"/>
                  </a:cubicBezTo>
                  <a:cubicBezTo>
                    <a:pt x="2729" y="2068"/>
                    <a:pt x="2685" y="2082"/>
                    <a:pt x="2650" y="2113"/>
                  </a:cubicBezTo>
                  <a:cubicBezTo>
                    <a:pt x="2578" y="2178"/>
                    <a:pt x="2571" y="2293"/>
                    <a:pt x="2636" y="2365"/>
                  </a:cubicBezTo>
                  <a:cubicBezTo>
                    <a:pt x="2693" y="2423"/>
                    <a:pt x="2744" y="2488"/>
                    <a:pt x="2816" y="2538"/>
                  </a:cubicBezTo>
                  <a:cubicBezTo>
                    <a:pt x="2888" y="2589"/>
                    <a:pt x="2967" y="2646"/>
                    <a:pt x="3082" y="2668"/>
                  </a:cubicBezTo>
                  <a:cubicBezTo>
                    <a:pt x="3122" y="2681"/>
                    <a:pt x="3167" y="2687"/>
                    <a:pt x="3214" y="2687"/>
                  </a:cubicBezTo>
                  <a:cubicBezTo>
                    <a:pt x="3296" y="2687"/>
                    <a:pt x="3384" y="2668"/>
                    <a:pt x="3456" y="2632"/>
                  </a:cubicBezTo>
                  <a:cubicBezTo>
                    <a:pt x="3579" y="2574"/>
                    <a:pt x="3665" y="2495"/>
                    <a:pt x="3730" y="2416"/>
                  </a:cubicBezTo>
                  <a:cubicBezTo>
                    <a:pt x="3860" y="2265"/>
                    <a:pt x="3939" y="2092"/>
                    <a:pt x="3982" y="2013"/>
                  </a:cubicBezTo>
                  <a:cubicBezTo>
                    <a:pt x="4040" y="1912"/>
                    <a:pt x="4105" y="1818"/>
                    <a:pt x="4177" y="1732"/>
                  </a:cubicBezTo>
                  <a:cubicBezTo>
                    <a:pt x="4450" y="1386"/>
                    <a:pt x="4839" y="1206"/>
                    <a:pt x="5249" y="1163"/>
                  </a:cubicBezTo>
                  <a:cubicBezTo>
                    <a:pt x="5303" y="1158"/>
                    <a:pt x="5356" y="1156"/>
                    <a:pt x="5410" y="1156"/>
                  </a:cubicBezTo>
                  <a:cubicBezTo>
                    <a:pt x="5778" y="1156"/>
                    <a:pt x="6150" y="1262"/>
                    <a:pt x="6452" y="1444"/>
                  </a:cubicBezTo>
                  <a:cubicBezTo>
                    <a:pt x="6812" y="1653"/>
                    <a:pt x="7057" y="1969"/>
                    <a:pt x="7143" y="2286"/>
                  </a:cubicBezTo>
                  <a:cubicBezTo>
                    <a:pt x="7186" y="2445"/>
                    <a:pt x="7194" y="2610"/>
                    <a:pt x="7165" y="2783"/>
                  </a:cubicBezTo>
                  <a:cubicBezTo>
                    <a:pt x="7150" y="2869"/>
                    <a:pt x="7129" y="2956"/>
                    <a:pt x="7100" y="3049"/>
                  </a:cubicBezTo>
                  <a:cubicBezTo>
                    <a:pt x="7086" y="3093"/>
                    <a:pt x="7064" y="3136"/>
                    <a:pt x="7050" y="3186"/>
                  </a:cubicBezTo>
                  <a:lnTo>
                    <a:pt x="6985" y="3338"/>
                  </a:lnTo>
                  <a:cubicBezTo>
                    <a:pt x="6898" y="3532"/>
                    <a:pt x="6798" y="3705"/>
                    <a:pt x="6697" y="3834"/>
                  </a:cubicBezTo>
                  <a:cubicBezTo>
                    <a:pt x="6596" y="3971"/>
                    <a:pt x="6495" y="4058"/>
                    <a:pt x="6373" y="4130"/>
                  </a:cubicBezTo>
                  <a:cubicBezTo>
                    <a:pt x="6261" y="4189"/>
                    <a:pt x="6118" y="4224"/>
                    <a:pt x="5952" y="4224"/>
                  </a:cubicBezTo>
                  <a:cubicBezTo>
                    <a:pt x="5936" y="4224"/>
                    <a:pt x="5921" y="4224"/>
                    <a:pt x="5905" y="4223"/>
                  </a:cubicBezTo>
                  <a:cubicBezTo>
                    <a:pt x="5811" y="4223"/>
                    <a:pt x="5710" y="4209"/>
                    <a:pt x="5610" y="4180"/>
                  </a:cubicBezTo>
                  <a:lnTo>
                    <a:pt x="5538" y="4166"/>
                  </a:lnTo>
                  <a:lnTo>
                    <a:pt x="5494" y="4151"/>
                  </a:lnTo>
                  <a:lnTo>
                    <a:pt x="5415" y="4122"/>
                  </a:lnTo>
                  <a:cubicBezTo>
                    <a:pt x="5323" y="4093"/>
                    <a:pt x="5223" y="4078"/>
                    <a:pt x="5119" y="4078"/>
                  </a:cubicBezTo>
                  <a:cubicBezTo>
                    <a:pt x="5044" y="4078"/>
                    <a:pt x="4967" y="4086"/>
                    <a:pt x="4889" y="4101"/>
                  </a:cubicBezTo>
                  <a:cubicBezTo>
                    <a:pt x="4709" y="4144"/>
                    <a:pt x="4515" y="4245"/>
                    <a:pt x="4371" y="4432"/>
                  </a:cubicBezTo>
                  <a:cubicBezTo>
                    <a:pt x="4335" y="4475"/>
                    <a:pt x="4306" y="4526"/>
                    <a:pt x="4285" y="4583"/>
                  </a:cubicBezTo>
                  <a:cubicBezTo>
                    <a:pt x="4270" y="4605"/>
                    <a:pt x="4263" y="4634"/>
                    <a:pt x="4249" y="4662"/>
                  </a:cubicBezTo>
                  <a:lnTo>
                    <a:pt x="4241" y="4684"/>
                  </a:lnTo>
                  <a:lnTo>
                    <a:pt x="4213" y="4785"/>
                  </a:lnTo>
                  <a:cubicBezTo>
                    <a:pt x="4177" y="4914"/>
                    <a:pt x="4133" y="5044"/>
                    <a:pt x="4090" y="5174"/>
                  </a:cubicBezTo>
                  <a:cubicBezTo>
                    <a:pt x="4011" y="5390"/>
                    <a:pt x="3932" y="5613"/>
                    <a:pt x="3845" y="5822"/>
                  </a:cubicBezTo>
                  <a:cubicBezTo>
                    <a:pt x="3677" y="5789"/>
                    <a:pt x="3508" y="5773"/>
                    <a:pt x="3340" y="5773"/>
                  </a:cubicBezTo>
                  <a:cubicBezTo>
                    <a:pt x="2263" y="5773"/>
                    <a:pt x="1250" y="6435"/>
                    <a:pt x="857" y="7507"/>
                  </a:cubicBezTo>
                  <a:lnTo>
                    <a:pt x="0" y="9833"/>
                  </a:lnTo>
                  <a:lnTo>
                    <a:pt x="5386" y="11813"/>
                  </a:lnTo>
                  <a:lnTo>
                    <a:pt x="6243" y="9480"/>
                  </a:lnTo>
                  <a:cubicBezTo>
                    <a:pt x="6711" y="8198"/>
                    <a:pt x="6121" y="6779"/>
                    <a:pt x="4918" y="6196"/>
                  </a:cubicBezTo>
                  <a:cubicBezTo>
                    <a:pt x="4990" y="5980"/>
                    <a:pt x="5062" y="5771"/>
                    <a:pt x="5149" y="5563"/>
                  </a:cubicBezTo>
                  <a:cubicBezTo>
                    <a:pt x="5170" y="5505"/>
                    <a:pt x="5192" y="5440"/>
                    <a:pt x="5221" y="5383"/>
                  </a:cubicBezTo>
                  <a:cubicBezTo>
                    <a:pt x="5372" y="5440"/>
                    <a:pt x="5538" y="5498"/>
                    <a:pt x="5710" y="5534"/>
                  </a:cubicBezTo>
                  <a:cubicBezTo>
                    <a:pt x="5870" y="5567"/>
                    <a:pt x="6043" y="5586"/>
                    <a:pt x="6222" y="5586"/>
                  </a:cubicBezTo>
                  <a:cubicBezTo>
                    <a:pt x="6431" y="5586"/>
                    <a:pt x="6649" y="5560"/>
                    <a:pt x="6862" y="5498"/>
                  </a:cubicBezTo>
                  <a:cubicBezTo>
                    <a:pt x="7258" y="5375"/>
                    <a:pt x="7611" y="5131"/>
                    <a:pt x="7863" y="4857"/>
                  </a:cubicBezTo>
                  <a:cubicBezTo>
                    <a:pt x="8123" y="4569"/>
                    <a:pt x="8295" y="4259"/>
                    <a:pt x="8425" y="3957"/>
                  </a:cubicBezTo>
                  <a:cubicBezTo>
                    <a:pt x="8461" y="3878"/>
                    <a:pt x="8490" y="3798"/>
                    <a:pt x="8519" y="3726"/>
                  </a:cubicBezTo>
                  <a:cubicBezTo>
                    <a:pt x="8540" y="3640"/>
                    <a:pt x="8569" y="3561"/>
                    <a:pt x="8591" y="3467"/>
                  </a:cubicBezTo>
                  <a:cubicBezTo>
                    <a:pt x="8634" y="3294"/>
                    <a:pt x="8670" y="3114"/>
                    <a:pt x="8677" y="2927"/>
                  </a:cubicBezTo>
                  <a:cubicBezTo>
                    <a:pt x="8706" y="2560"/>
                    <a:pt x="8655" y="2164"/>
                    <a:pt x="8519" y="1811"/>
                  </a:cubicBezTo>
                  <a:cubicBezTo>
                    <a:pt x="8382" y="1451"/>
                    <a:pt x="8173" y="1127"/>
                    <a:pt x="7914" y="875"/>
                  </a:cubicBezTo>
                  <a:cubicBezTo>
                    <a:pt x="7655" y="623"/>
                    <a:pt x="7352" y="428"/>
                    <a:pt x="7042" y="284"/>
                  </a:cubicBezTo>
                  <a:cubicBezTo>
                    <a:pt x="6634" y="96"/>
                    <a:pt x="6194" y="0"/>
                    <a:pt x="5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 flipH="1">
              <a:off x="1468089" y="2879230"/>
              <a:ext cx="451997" cy="174277"/>
            </a:xfrm>
            <a:custGeom>
              <a:avLst/>
              <a:gdLst/>
              <a:ahLst/>
              <a:cxnLst/>
              <a:rect l="l" t="t" r="r" b="b"/>
              <a:pathLst>
                <a:path w="5711" h="2202" extrusionOk="0">
                  <a:moveTo>
                    <a:pt x="107" y="1"/>
                  </a:moveTo>
                  <a:cubicBezTo>
                    <a:pt x="68" y="1"/>
                    <a:pt x="33" y="23"/>
                    <a:pt x="22" y="63"/>
                  </a:cubicBezTo>
                  <a:cubicBezTo>
                    <a:pt x="0" y="106"/>
                    <a:pt x="29" y="156"/>
                    <a:pt x="72" y="178"/>
                  </a:cubicBezTo>
                  <a:lnTo>
                    <a:pt x="5574" y="2194"/>
                  </a:lnTo>
                  <a:cubicBezTo>
                    <a:pt x="5588" y="2201"/>
                    <a:pt x="5595" y="2201"/>
                    <a:pt x="5610" y="2201"/>
                  </a:cubicBezTo>
                  <a:cubicBezTo>
                    <a:pt x="5646" y="2201"/>
                    <a:pt x="5682" y="2180"/>
                    <a:pt x="5689" y="2144"/>
                  </a:cubicBezTo>
                  <a:cubicBezTo>
                    <a:pt x="5711" y="2093"/>
                    <a:pt x="5682" y="2043"/>
                    <a:pt x="5639" y="2029"/>
                  </a:cubicBezTo>
                  <a:lnTo>
                    <a:pt x="137" y="5"/>
                  </a:lnTo>
                  <a:cubicBezTo>
                    <a:pt x="127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oogle Shape;1217;p35">
            <a:extLst>
              <a:ext uri="{FF2B5EF4-FFF2-40B4-BE49-F238E27FC236}">
                <a16:creationId xmlns:a16="http://schemas.microsoft.com/office/drawing/2014/main" id="{985F8462-B0E8-ACCF-CCB6-A74BA13F9389}"/>
              </a:ext>
            </a:extLst>
          </p:cNvPr>
          <p:cNvGrpSpPr/>
          <p:nvPr/>
        </p:nvGrpSpPr>
        <p:grpSpPr>
          <a:xfrm flipH="1">
            <a:off x="-220147" y="494589"/>
            <a:ext cx="2988664" cy="2766375"/>
            <a:chOff x="5562666" y="1562100"/>
            <a:chExt cx="3240009" cy="3279056"/>
          </a:xfrm>
        </p:grpSpPr>
        <p:sp>
          <p:nvSpPr>
            <p:cNvPr id="9" name="Google Shape;1218;p35">
              <a:extLst>
                <a:ext uri="{FF2B5EF4-FFF2-40B4-BE49-F238E27FC236}">
                  <a16:creationId xmlns:a16="http://schemas.microsoft.com/office/drawing/2014/main" id="{7862974E-836B-3D79-E7F1-11972F7B4B8C}"/>
                </a:ext>
              </a:extLst>
            </p:cNvPr>
            <p:cNvSpPr/>
            <p:nvPr/>
          </p:nvSpPr>
          <p:spPr>
            <a:xfrm>
              <a:off x="5734050" y="4593625"/>
              <a:ext cx="2725939" cy="247531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219;p35">
              <a:extLst>
                <a:ext uri="{FF2B5EF4-FFF2-40B4-BE49-F238E27FC236}">
                  <a16:creationId xmlns:a16="http://schemas.microsoft.com/office/drawing/2014/main" id="{83A3CA36-E518-E1BB-B25D-69F9D4A13330}"/>
                </a:ext>
              </a:extLst>
            </p:cNvPr>
            <p:cNvSpPr/>
            <p:nvPr/>
          </p:nvSpPr>
          <p:spPr>
            <a:xfrm flipH="1">
              <a:off x="5984134" y="1725538"/>
              <a:ext cx="741583" cy="339598"/>
            </a:xfrm>
            <a:custGeom>
              <a:avLst/>
              <a:gdLst/>
              <a:ahLst/>
              <a:cxnLst/>
              <a:rect l="l" t="t" r="r" b="b"/>
              <a:pathLst>
                <a:path w="14288" h="6543" extrusionOk="0">
                  <a:moveTo>
                    <a:pt x="10122" y="1"/>
                  </a:moveTo>
                  <a:cubicBezTo>
                    <a:pt x="8885" y="1"/>
                    <a:pt x="8008" y="2782"/>
                    <a:pt x="7632" y="3423"/>
                  </a:cubicBezTo>
                  <a:cubicBezTo>
                    <a:pt x="7131" y="2762"/>
                    <a:pt x="5231" y="474"/>
                    <a:pt x="3989" y="474"/>
                  </a:cubicBezTo>
                  <a:cubicBezTo>
                    <a:pt x="3755" y="474"/>
                    <a:pt x="3544" y="555"/>
                    <a:pt x="3370" y="744"/>
                  </a:cubicBezTo>
                  <a:cubicBezTo>
                    <a:pt x="2382" y="1744"/>
                    <a:pt x="5454" y="4721"/>
                    <a:pt x="5846" y="5411"/>
                  </a:cubicBezTo>
                  <a:cubicBezTo>
                    <a:pt x="4916" y="5118"/>
                    <a:pt x="3060" y="4606"/>
                    <a:pt x="1688" y="4606"/>
                  </a:cubicBezTo>
                  <a:cubicBezTo>
                    <a:pt x="725" y="4606"/>
                    <a:pt x="0" y="4858"/>
                    <a:pt x="0" y="5614"/>
                  </a:cubicBezTo>
                  <a:cubicBezTo>
                    <a:pt x="0" y="6442"/>
                    <a:pt x="2093" y="6509"/>
                    <a:pt x="3527" y="6509"/>
                  </a:cubicBezTo>
                  <a:cubicBezTo>
                    <a:pt x="3803" y="6509"/>
                    <a:pt x="4055" y="6507"/>
                    <a:pt x="4263" y="6507"/>
                  </a:cubicBezTo>
                  <a:cubicBezTo>
                    <a:pt x="6644" y="6507"/>
                    <a:pt x="8954" y="6543"/>
                    <a:pt x="11228" y="6543"/>
                  </a:cubicBezTo>
                  <a:cubicBezTo>
                    <a:pt x="12121" y="6543"/>
                    <a:pt x="13883" y="6507"/>
                    <a:pt x="14086" y="5316"/>
                  </a:cubicBezTo>
                  <a:cubicBezTo>
                    <a:pt x="14288" y="3530"/>
                    <a:pt x="11609" y="3828"/>
                    <a:pt x="10609" y="3626"/>
                  </a:cubicBezTo>
                  <a:cubicBezTo>
                    <a:pt x="10907" y="2828"/>
                    <a:pt x="11407" y="447"/>
                    <a:pt x="10418" y="54"/>
                  </a:cubicBezTo>
                  <a:cubicBezTo>
                    <a:pt x="10318" y="17"/>
                    <a:pt x="10219" y="1"/>
                    <a:pt x="10122" y="1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220;p35">
              <a:extLst>
                <a:ext uri="{FF2B5EF4-FFF2-40B4-BE49-F238E27FC236}">
                  <a16:creationId xmlns:a16="http://schemas.microsoft.com/office/drawing/2014/main" id="{6501114C-0723-2B5F-28FD-B6371C284D5C}"/>
                </a:ext>
              </a:extLst>
            </p:cNvPr>
            <p:cNvSpPr/>
            <p:nvPr/>
          </p:nvSpPr>
          <p:spPr>
            <a:xfrm flipH="1">
              <a:off x="7383775" y="1562100"/>
              <a:ext cx="495669" cy="226814"/>
            </a:xfrm>
            <a:custGeom>
              <a:avLst/>
              <a:gdLst/>
              <a:ahLst/>
              <a:cxnLst/>
              <a:rect l="l" t="t" r="r" b="b"/>
              <a:pathLst>
                <a:path w="9550" h="4370" extrusionOk="0">
                  <a:moveTo>
                    <a:pt x="2782" y="0"/>
                  </a:moveTo>
                  <a:cubicBezTo>
                    <a:pt x="2717" y="0"/>
                    <a:pt x="2651" y="11"/>
                    <a:pt x="2584" y="36"/>
                  </a:cubicBezTo>
                  <a:cubicBezTo>
                    <a:pt x="1929" y="298"/>
                    <a:pt x="2251" y="1893"/>
                    <a:pt x="2453" y="2417"/>
                  </a:cubicBezTo>
                  <a:cubicBezTo>
                    <a:pt x="1786" y="2548"/>
                    <a:pt x="0" y="2357"/>
                    <a:pt x="131" y="3548"/>
                  </a:cubicBezTo>
                  <a:cubicBezTo>
                    <a:pt x="262" y="4346"/>
                    <a:pt x="1441" y="4369"/>
                    <a:pt x="2036" y="4369"/>
                  </a:cubicBezTo>
                  <a:cubicBezTo>
                    <a:pt x="3560" y="4369"/>
                    <a:pt x="5108" y="4346"/>
                    <a:pt x="6704" y="4346"/>
                  </a:cubicBezTo>
                  <a:cubicBezTo>
                    <a:pt x="6836" y="4346"/>
                    <a:pt x="6994" y="4347"/>
                    <a:pt x="7168" y="4347"/>
                  </a:cubicBezTo>
                  <a:cubicBezTo>
                    <a:pt x="8126" y="4347"/>
                    <a:pt x="9549" y="4304"/>
                    <a:pt x="9549" y="3750"/>
                  </a:cubicBezTo>
                  <a:cubicBezTo>
                    <a:pt x="9549" y="3246"/>
                    <a:pt x="9068" y="3078"/>
                    <a:pt x="8428" y="3078"/>
                  </a:cubicBezTo>
                  <a:cubicBezTo>
                    <a:pt x="7511" y="3078"/>
                    <a:pt x="6268" y="3423"/>
                    <a:pt x="5644" y="3619"/>
                  </a:cubicBezTo>
                  <a:cubicBezTo>
                    <a:pt x="5906" y="3155"/>
                    <a:pt x="7966" y="1155"/>
                    <a:pt x="7299" y="500"/>
                  </a:cubicBezTo>
                  <a:cubicBezTo>
                    <a:pt x="7183" y="373"/>
                    <a:pt x="7042" y="318"/>
                    <a:pt x="6884" y="318"/>
                  </a:cubicBezTo>
                  <a:cubicBezTo>
                    <a:pt x="6055" y="318"/>
                    <a:pt x="4782" y="1836"/>
                    <a:pt x="4442" y="2286"/>
                  </a:cubicBezTo>
                  <a:cubicBezTo>
                    <a:pt x="4199" y="1855"/>
                    <a:pt x="3607" y="0"/>
                    <a:pt x="2782" y="0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21;p35">
              <a:extLst>
                <a:ext uri="{FF2B5EF4-FFF2-40B4-BE49-F238E27FC236}">
                  <a16:creationId xmlns:a16="http://schemas.microsoft.com/office/drawing/2014/main" id="{D23E1328-EBA5-6B53-055B-5F5B364BDCD1}"/>
                </a:ext>
              </a:extLst>
            </p:cNvPr>
            <p:cNvSpPr/>
            <p:nvPr/>
          </p:nvSpPr>
          <p:spPr>
            <a:xfrm flipH="1">
              <a:off x="6420377" y="2254778"/>
              <a:ext cx="151451" cy="1926257"/>
            </a:xfrm>
            <a:custGeom>
              <a:avLst/>
              <a:gdLst/>
              <a:ahLst/>
              <a:cxnLst/>
              <a:rect l="l" t="t" r="r" b="b"/>
              <a:pathLst>
                <a:path w="2918" h="37113" extrusionOk="0">
                  <a:moveTo>
                    <a:pt x="929" y="1"/>
                  </a:moveTo>
                  <a:lnTo>
                    <a:pt x="0" y="203"/>
                  </a:lnTo>
                  <a:lnTo>
                    <a:pt x="1965" y="37112"/>
                  </a:lnTo>
                  <a:lnTo>
                    <a:pt x="2917" y="3710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222;p35">
              <a:extLst>
                <a:ext uri="{FF2B5EF4-FFF2-40B4-BE49-F238E27FC236}">
                  <a16:creationId xmlns:a16="http://schemas.microsoft.com/office/drawing/2014/main" id="{66C877AE-D7CC-DB7F-607E-76AA46A6A79B}"/>
                </a:ext>
              </a:extLst>
            </p:cNvPr>
            <p:cNvSpPr/>
            <p:nvPr/>
          </p:nvSpPr>
          <p:spPr>
            <a:xfrm flipH="1">
              <a:off x="6012522" y="2258515"/>
              <a:ext cx="963466" cy="1127841"/>
            </a:xfrm>
            <a:custGeom>
              <a:avLst/>
              <a:gdLst/>
              <a:ahLst/>
              <a:cxnLst/>
              <a:rect l="l" t="t" r="r" b="b"/>
              <a:pathLst>
                <a:path w="18563" h="21730" extrusionOk="0">
                  <a:moveTo>
                    <a:pt x="15848" y="0"/>
                  </a:moveTo>
                  <a:lnTo>
                    <a:pt x="0" y="2691"/>
                  </a:lnTo>
                  <a:cubicBezTo>
                    <a:pt x="0" y="2691"/>
                    <a:pt x="1298" y="7430"/>
                    <a:pt x="1501" y="11168"/>
                  </a:cubicBezTo>
                  <a:cubicBezTo>
                    <a:pt x="1727" y="15312"/>
                    <a:pt x="1596" y="21729"/>
                    <a:pt x="1596" y="21729"/>
                  </a:cubicBezTo>
                  <a:lnTo>
                    <a:pt x="17776" y="18491"/>
                  </a:lnTo>
                  <a:cubicBezTo>
                    <a:pt x="17776" y="18491"/>
                    <a:pt x="18562" y="15478"/>
                    <a:pt x="18134" y="9632"/>
                  </a:cubicBezTo>
                  <a:cubicBezTo>
                    <a:pt x="17765" y="4536"/>
                    <a:pt x="15848" y="0"/>
                    <a:pt x="15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223;p35">
              <a:extLst>
                <a:ext uri="{FF2B5EF4-FFF2-40B4-BE49-F238E27FC236}">
                  <a16:creationId xmlns:a16="http://schemas.microsoft.com/office/drawing/2014/main" id="{7A53A220-250F-E1A4-EF59-7CF83FF9A990}"/>
                </a:ext>
              </a:extLst>
            </p:cNvPr>
            <p:cNvSpPr/>
            <p:nvPr/>
          </p:nvSpPr>
          <p:spPr>
            <a:xfrm flipH="1">
              <a:off x="7379464" y="1811123"/>
              <a:ext cx="813260" cy="2430490"/>
            </a:xfrm>
            <a:custGeom>
              <a:avLst/>
              <a:gdLst/>
              <a:ahLst/>
              <a:cxnLst/>
              <a:rect l="l" t="t" r="r" b="b"/>
              <a:pathLst>
                <a:path w="15669" h="46828" extrusionOk="0">
                  <a:moveTo>
                    <a:pt x="1119" y="0"/>
                  </a:moveTo>
                  <a:lnTo>
                    <a:pt x="0" y="214"/>
                  </a:lnTo>
                  <a:lnTo>
                    <a:pt x="14335" y="46780"/>
                  </a:lnTo>
                  <a:lnTo>
                    <a:pt x="15669" y="46827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224;p35">
              <a:extLst>
                <a:ext uri="{FF2B5EF4-FFF2-40B4-BE49-F238E27FC236}">
                  <a16:creationId xmlns:a16="http://schemas.microsoft.com/office/drawing/2014/main" id="{83599380-CC28-6C00-6638-65A9912512B1}"/>
                </a:ext>
              </a:extLst>
            </p:cNvPr>
            <p:cNvSpPr/>
            <p:nvPr/>
          </p:nvSpPr>
          <p:spPr>
            <a:xfrm flipH="1">
              <a:off x="7101366" y="2144176"/>
              <a:ext cx="1442370" cy="1389845"/>
            </a:xfrm>
            <a:custGeom>
              <a:avLst/>
              <a:gdLst/>
              <a:ahLst/>
              <a:cxnLst/>
              <a:rect l="l" t="t" r="r" b="b"/>
              <a:pathLst>
                <a:path w="27790" h="26778" extrusionOk="0">
                  <a:moveTo>
                    <a:pt x="23241" y="1"/>
                  </a:moveTo>
                  <a:lnTo>
                    <a:pt x="0" y="6501"/>
                  </a:lnTo>
                  <a:cubicBezTo>
                    <a:pt x="0" y="6501"/>
                    <a:pt x="5299" y="15895"/>
                    <a:pt x="6072" y="26778"/>
                  </a:cubicBezTo>
                  <a:lnTo>
                    <a:pt x="26515" y="20967"/>
                  </a:lnTo>
                  <a:cubicBezTo>
                    <a:pt x="26515" y="20967"/>
                    <a:pt x="27789" y="14419"/>
                    <a:pt x="26361" y="8942"/>
                  </a:cubicBezTo>
                  <a:cubicBezTo>
                    <a:pt x="25765" y="6644"/>
                    <a:pt x="23241" y="1"/>
                    <a:pt x="23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225;p35">
              <a:extLst>
                <a:ext uri="{FF2B5EF4-FFF2-40B4-BE49-F238E27FC236}">
                  <a16:creationId xmlns:a16="http://schemas.microsoft.com/office/drawing/2014/main" id="{D6C4BBF0-DAAF-6178-A87D-EC8CA783AB22}"/>
                </a:ext>
              </a:extLst>
            </p:cNvPr>
            <p:cNvSpPr/>
            <p:nvPr/>
          </p:nvSpPr>
          <p:spPr>
            <a:xfrm flipH="1">
              <a:off x="5831471" y="3526521"/>
              <a:ext cx="2460749" cy="1211352"/>
            </a:xfrm>
            <a:custGeom>
              <a:avLst/>
              <a:gdLst/>
              <a:ahLst/>
              <a:cxnLst/>
              <a:rect l="l" t="t" r="r" b="b"/>
              <a:pathLst>
                <a:path w="47411" h="23339" extrusionOk="0">
                  <a:moveTo>
                    <a:pt x="46780" y="1"/>
                  </a:moveTo>
                  <a:lnTo>
                    <a:pt x="40946" y="2263"/>
                  </a:lnTo>
                  <a:lnTo>
                    <a:pt x="35886" y="7264"/>
                  </a:lnTo>
                  <a:lnTo>
                    <a:pt x="33552" y="10062"/>
                  </a:lnTo>
                  <a:lnTo>
                    <a:pt x="14645" y="13455"/>
                  </a:lnTo>
                  <a:lnTo>
                    <a:pt x="13823" y="10526"/>
                  </a:lnTo>
                  <a:lnTo>
                    <a:pt x="11001" y="10252"/>
                  </a:lnTo>
                  <a:lnTo>
                    <a:pt x="10561" y="7406"/>
                  </a:lnTo>
                  <a:lnTo>
                    <a:pt x="0" y="10062"/>
                  </a:lnTo>
                  <a:lnTo>
                    <a:pt x="2143" y="15074"/>
                  </a:lnTo>
                  <a:lnTo>
                    <a:pt x="5096" y="14395"/>
                  </a:lnTo>
                  <a:cubicBezTo>
                    <a:pt x="5096" y="14395"/>
                    <a:pt x="6870" y="21480"/>
                    <a:pt x="14264" y="22813"/>
                  </a:cubicBezTo>
                  <a:cubicBezTo>
                    <a:pt x="15789" y="23086"/>
                    <a:pt x="18137" y="23339"/>
                    <a:pt x="20810" y="23339"/>
                  </a:cubicBezTo>
                  <a:cubicBezTo>
                    <a:pt x="27817" y="23339"/>
                    <a:pt x="37064" y="21601"/>
                    <a:pt x="39624" y="13931"/>
                  </a:cubicBezTo>
                  <a:cubicBezTo>
                    <a:pt x="43148" y="3323"/>
                    <a:pt x="45291" y="2525"/>
                    <a:pt x="47411" y="1751"/>
                  </a:cubicBezTo>
                  <a:lnTo>
                    <a:pt x="46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226;p35">
              <a:extLst>
                <a:ext uri="{FF2B5EF4-FFF2-40B4-BE49-F238E27FC236}">
                  <a16:creationId xmlns:a16="http://schemas.microsoft.com/office/drawing/2014/main" id="{9E8B3202-D0F2-9968-3CB4-C81EEC9CCFBE}"/>
                </a:ext>
              </a:extLst>
            </p:cNvPr>
            <p:cNvSpPr/>
            <p:nvPr/>
          </p:nvSpPr>
          <p:spPr>
            <a:xfrm flipH="1">
              <a:off x="5562666" y="3330644"/>
              <a:ext cx="2855624" cy="964089"/>
            </a:xfrm>
            <a:custGeom>
              <a:avLst/>
              <a:gdLst/>
              <a:ahLst/>
              <a:cxnLst/>
              <a:rect l="l" t="t" r="r" b="b"/>
              <a:pathLst>
                <a:path w="55019" h="18575" extrusionOk="0">
                  <a:moveTo>
                    <a:pt x="54602" y="0"/>
                  </a:moveTo>
                  <a:cubicBezTo>
                    <a:pt x="41303" y="2382"/>
                    <a:pt x="38505" y="10371"/>
                    <a:pt x="36541" y="12395"/>
                  </a:cubicBezTo>
                  <a:cubicBezTo>
                    <a:pt x="34576" y="14407"/>
                    <a:pt x="18014" y="16872"/>
                    <a:pt x="18014" y="16872"/>
                  </a:cubicBezTo>
                  <a:lnTo>
                    <a:pt x="16907" y="13478"/>
                  </a:lnTo>
                  <a:lnTo>
                    <a:pt x="14502" y="13574"/>
                  </a:lnTo>
                  <a:lnTo>
                    <a:pt x="13716" y="10430"/>
                  </a:lnTo>
                  <a:lnTo>
                    <a:pt x="0" y="12871"/>
                  </a:lnTo>
                  <a:lnTo>
                    <a:pt x="441" y="14788"/>
                  </a:lnTo>
                  <a:lnTo>
                    <a:pt x="12407" y="12061"/>
                  </a:lnTo>
                  <a:lnTo>
                    <a:pt x="12573" y="14883"/>
                  </a:lnTo>
                  <a:lnTo>
                    <a:pt x="15574" y="14979"/>
                  </a:lnTo>
                  <a:lnTo>
                    <a:pt x="16288" y="18574"/>
                  </a:lnTo>
                  <a:cubicBezTo>
                    <a:pt x="16288" y="18574"/>
                    <a:pt x="32326" y="15907"/>
                    <a:pt x="35362" y="14859"/>
                  </a:cubicBezTo>
                  <a:cubicBezTo>
                    <a:pt x="37731" y="14026"/>
                    <a:pt x="38076" y="13526"/>
                    <a:pt x="38243" y="13264"/>
                  </a:cubicBezTo>
                  <a:cubicBezTo>
                    <a:pt x="44530" y="3013"/>
                    <a:pt x="55019" y="2215"/>
                    <a:pt x="55019" y="2215"/>
                  </a:cubicBezTo>
                  <a:lnTo>
                    <a:pt x="54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227;p35">
              <a:extLst>
                <a:ext uri="{FF2B5EF4-FFF2-40B4-BE49-F238E27FC236}">
                  <a16:creationId xmlns:a16="http://schemas.microsoft.com/office/drawing/2014/main" id="{74B9C51B-F3B2-0A8A-8A69-91E89B6A3DE1}"/>
                </a:ext>
              </a:extLst>
            </p:cNvPr>
            <p:cNvSpPr/>
            <p:nvPr/>
          </p:nvSpPr>
          <p:spPr>
            <a:xfrm flipH="1">
              <a:off x="6359847" y="3803986"/>
              <a:ext cx="1214934" cy="304097"/>
            </a:xfrm>
            <a:custGeom>
              <a:avLst/>
              <a:gdLst/>
              <a:ahLst/>
              <a:cxnLst/>
              <a:rect l="l" t="t" r="r" b="b"/>
              <a:pathLst>
                <a:path w="23408" h="5859" extrusionOk="0">
                  <a:moveTo>
                    <a:pt x="23408" y="1"/>
                  </a:moveTo>
                  <a:lnTo>
                    <a:pt x="0" y="5180"/>
                  </a:lnTo>
                  <a:lnTo>
                    <a:pt x="250" y="5859"/>
                  </a:lnTo>
                  <a:lnTo>
                    <a:pt x="22956" y="1215"/>
                  </a:lnTo>
                  <a:lnTo>
                    <a:pt x="23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228;p35">
              <a:extLst>
                <a:ext uri="{FF2B5EF4-FFF2-40B4-BE49-F238E27FC236}">
                  <a16:creationId xmlns:a16="http://schemas.microsoft.com/office/drawing/2014/main" id="{7AFCC015-CB98-C4F7-D11C-BA7B586BBFF2}"/>
                </a:ext>
              </a:extLst>
            </p:cNvPr>
            <p:cNvSpPr/>
            <p:nvPr/>
          </p:nvSpPr>
          <p:spPr>
            <a:xfrm flipH="1">
              <a:off x="7357207" y="4053632"/>
              <a:ext cx="73598" cy="161988"/>
            </a:xfrm>
            <a:custGeom>
              <a:avLst/>
              <a:gdLst/>
              <a:ahLst/>
              <a:cxnLst/>
              <a:rect l="l" t="t" r="r" b="b"/>
              <a:pathLst>
                <a:path w="1418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84" y="3120"/>
                  </a:lnTo>
                  <a:lnTo>
                    <a:pt x="1417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229;p35">
              <a:extLst>
                <a:ext uri="{FF2B5EF4-FFF2-40B4-BE49-F238E27FC236}">
                  <a16:creationId xmlns:a16="http://schemas.microsoft.com/office/drawing/2014/main" id="{0D5E1F6F-135E-E634-285B-93A9EEBB5B27}"/>
                </a:ext>
              </a:extLst>
            </p:cNvPr>
            <p:cNvSpPr/>
            <p:nvPr/>
          </p:nvSpPr>
          <p:spPr>
            <a:xfrm flipH="1">
              <a:off x="7211362" y="4019637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230;p35">
              <a:extLst>
                <a:ext uri="{FF2B5EF4-FFF2-40B4-BE49-F238E27FC236}">
                  <a16:creationId xmlns:a16="http://schemas.microsoft.com/office/drawing/2014/main" id="{6DBCA99D-4416-AF99-2E76-160C96925440}"/>
                </a:ext>
              </a:extLst>
            </p:cNvPr>
            <p:cNvSpPr/>
            <p:nvPr/>
          </p:nvSpPr>
          <p:spPr>
            <a:xfrm flipH="1">
              <a:off x="7074809" y="3994309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231;p35">
              <a:extLst>
                <a:ext uri="{FF2B5EF4-FFF2-40B4-BE49-F238E27FC236}">
                  <a16:creationId xmlns:a16="http://schemas.microsoft.com/office/drawing/2014/main" id="{171FA8D9-035D-A0B3-3F2C-AD369B246CFC}"/>
                </a:ext>
              </a:extLst>
            </p:cNvPr>
            <p:cNvSpPr/>
            <p:nvPr/>
          </p:nvSpPr>
          <p:spPr>
            <a:xfrm flipH="1">
              <a:off x="6932078" y="3960936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1" y="358"/>
                  </a:lnTo>
                  <a:lnTo>
                    <a:pt x="572" y="3120"/>
                  </a:lnTo>
                  <a:lnTo>
                    <a:pt x="1406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232;p35">
              <a:extLst>
                <a:ext uri="{FF2B5EF4-FFF2-40B4-BE49-F238E27FC236}">
                  <a16:creationId xmlns:a16="http://schemas.microsoft.com/office/drawing/2014/main" id="{25DB5427-A516-7711-B3AC-DCA0633FF96F}"/>
                </a:ext>
              </a:extLst>
            </p:cNvPr>
            <p:cNvSpPr/>
            <p:nvPr/>
          </p:nvSpPr>
          <p:spPr>
            <a:xfrm flipH="1">
              <a:off x="6792410" y="3931300"/>
              <a:ext cx="73598" cy="161936"/>
            </a:xfrm>
            <a:custGeom>
              <a:avLst/>
              <a:gdLst/>
              <a:ahLst/>
              <a:cxnLst/>
              <a:rect l="l" t="t" r="r" b="b"/>
              <a:pathLst>
                <a:path w="1418" h="3120" extrusionOk="0">
                  <a:moveTo>
                    <a:pt x="941" y="0"/>
                  </a:moveTo>
                  <a:lnTo>
                    <a:pt x="1" y="358"/>
                  </a:lnTo>
                  <a:lnTo>
                    <a:pt x="584" y="3120"/>
                  </a:lnTo>
                  <a:lnTo>
                    <a:pt x="1418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233;p35">
              <a:extLst>
                <a:ext uri="{FF2B5EF4-FFF2-40B4-BE49-F238E27FC236}">
                  <a16:creationId xmlns:a16="http://schemas.microsoft.com/office/drawing/2014/main" id="{8EBE2E24-6538-F37A-42A0-163A6327FD2A}"/>
                </a:ext>
              </a:extLst>
            </p:cNvPr>
            <p:cNvSpPr/>
            <p:nvPr/>
          </p:nvSpPr>
          <p:spPr>
            <a:xfrm flipH="1">
              <a:off x="6648435" y="3904727"/>
              <a:ext cx="73598" cy="162559"/>
            </a:xfrm>
            <a:custGeom>
              <a:avLst/>
              <a:gdLst/>
              <a:ahLst/>
              <a:cxnLst/>
              <a:rect l="l" t="t" r="r" b="b"/>
              <a:pathLst>
                <a:path w="1418" h="3132" extrusionOk="0">
                  <a:moveTo>
                    <a:pt x="941" y="0"/>
                  </a:moveTo>
                  <a:lnTo>
                    <a:pt x="1" y="369"/>
                  </a:lnTo>
                  <a:lnTo>
                    <a:pt x="572" y="3132"/>
                  </a:lnTo>
                  <a:lnTo>
                    <a:pt x="1418" y="3001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234;p35">
              <a:extLst>
                <a:ext uri="{FF2B5EF4-FFF2-40B4-BE49-F238E27FC236}">
                  <a16:creationId xmlns:a16="http://schemas.microsoft.com/office/drawing/2014/main" id="{F2F237BB-38B5-E173-EAFE-A3CF85134970}"/>
                </a:ext>
              </a:extLst>
            </p:cNvPr>
            <p:cNvSpPr/>
            <p:nvPr/>
          </p:nvSpPr>
          <p:spPr>
            <a:xfrm flipH="1">
              <a:off x="6512452" y="3880022"/>
              <a:ext cx="72975" cy="161936"/>
            </a:xfrm>
            <a:custGeom>
              <a:avLst/>
              <a:gdLst/>
              <a:ahLst/>
              <a:cxnLst/>
              <a:rect l="l" t="t" r="r" b="b"/>
              <a:pathLst>
                <a:path w="1406" h="3120" extrusionOk="0">
                  <a:moveTo>
                    <a:pt x="941" y="0"/>
                  </a:moveTo>
                  <a:lnTo>
                    <a:pt x="0" y="357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235;p35">
              <a:extLst>
                <a:ext uri="{FF2B5EF4-FFF2-40B4-BE49-F238E27FC236}">
                  <a16:creationId xmlns:a16="http://schemas.microsoft.com/office/drawing/2014/main" id="{30E95529-5AF8-4BF0-CBFE-D08393AC33BF}"/>
                </a:ext>
              </a:extLst>
            </p:cNvPr>
            <p:cNvSpPr/>
            <p:nvPr/>
          </p:nvSpPr>
          <p:spPr>
            <a:xfrm flipH="1">
              <a:off x="7872592" y="3747777"/>
              <a:ext cx="93373" cy="186019"/>
            </a:xfrm>
            <a:custGeom>
              <a:avLst/>
              <a:gdLst/>
              <a:ahLst/>
              <a:cxnLst/>
              <a:rect l="l" t="t" r="r" b="b"/>
              <a:pathLst>
                <a:path w="1799" h="3584" extrusionOk="0">
                  <a:moveTo>
                    <a:pt x="1144" y="0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98" y="325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236;p35">
              <a:extLst>
                <a:ext uri="{FF2B5EF4-FFF2-40B4-BE49-F238E27FC236}">
                  <a16:creationId xmlns:a16="http://schemas.microsoft.com/office/drawing/2014/main" id="{D4741818-EBD6-9949-A357-50F66DA097F2}"/>
                </a:ext>
              </a:extLst>
            </p:cNvPr>
            <p:cNvSpPr/>
            <p:nvPr/>
          </p:nvSpPr>
          <p:spPr>
            <a:xfrm flipH="1">
              <a:off x="8240888" y="3805854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1" y="0"/>
                  </a:moveTo>
                  <a:lnTo>
                    <a:pt x="0" y="465"/>
                  </a:lnTo>
                  <a:lnTo>
                    <a:pt x="560" y="3584"/>
                  </a:lnTo>
                  <a:lnTo>
                    <a:pt x="1786" y="3251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237;p35">
              <a:extLst>
                <a:ext uri="{FF2B5EF4-FFF2-40B4-BE49-F238E27FC236}">
                  <a16:creationId xmlns:a16="http://schemas.microsoft.com/office/drawing/2014/main" id="{FE29CE91-341C-1CC7-4ABB-FFC8357F1690}"/>
                </a:ext>
              </a:extLst>
            </p:cNvPr>
            <p:cNvSpPr/>
            <p:nvPr/>
          </p:nvSpPr>
          <p:spPr>
            <a:xfrm flipH="1">
              <a:off x="8064162" y="3778035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2" y="1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87" y="3251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238;p35">
              <a:extLst>
                <a:ext uri="{FF2B5EF4-FFF2-40B4-BE49-F238E27FC236}">
                  <a16:creationId xmlns:a16="http://schemas.microsoft.com/office/drawing/2014/main" id="{F85865A2-AC29-317A-098F-82716108433B}"/>
                </a:ext>
              </a:extLst>
            </p:cNvPr>
            <p:cNvSpPr/>
            <p:nvPr/>
          </p:nvSpPr>
          <p:spPr>
            <a:xfrm flipH="1">
              <a:off x="7833037" y="3700806"/>
              <a:ext cx="550686" cy="150829"/>
            </a:xfrm>
            <a:custGeom>
              <a:avLst/>
              <a:gdLst/>
              <a:ahLst/>
              <a:cxnLst/>
              <a:rect l="l" t="t" r="r" b="b"/>
              <a:pathLst>
                <a:path w="10610" h="2906" extrusionOk="0">
                  <a:moveTo>
                    <a:pt x="10395" y="0"/>
                  </a:moveTo>
                  <a:lnTo>
                    <a:pt x="1" y="1858"/>
                  </a:lnTo>
                  <a:lnTo>
                    <a:pt x="96" y="2905"/>
                  </a:lnTo>
                  <a:lnTo>
                    <a:pt x="10609" y="1322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239;p35">
              <a:extLst>
                <a:ext uri="{FF2B5EF4-FFF2-40B4-BE49-F238E27FC236}">
                  <a16:creationId xmlns:a16="http://schemas.microsoft.com/office/drawing/2014/main" id="{E31CF505-A5F2-AD54-6E87-76641C8C539F}"/>
                </a:ext>
              </a:extLst>
            </p:cNvPr>
            <p:cNvSpPr/>
            <p:nvPr/>
          </p:nvSpPr>
          <p:spPr>
            <a:xfrm flipH="1">
              <a:off x="8087043" y="1848804"/>
              <a:ext cx="715632" cy="368819"/>
            </a:xfrm>
            <a:custGeom>
              <a:avLst/>
              <a:gdLst/>
              <a:ahLst/>
              <a:cxnLst/>
              <a:rect l="l" t="t" r="r" b="b"/>
              <a:pathLst>
                <a:path w="13788" h="7106" extrusionOk="0">
                  <a:moveTo>
                    <a:pt x="13526" y="0"/>
                  </a:moveTo>
                  <a:cubicBezTo>
                    <a:pt x="12800" y="84"/>
                    <a:pt x="12443" y="167"/>
                    <a:pt x="11954" y="262"/>
                  </a:cubicBezTo>
                  <a:cubicBezTo>
                    <a:pt x="11169" y="405"/>
                    <a:pt x="10573" y="727"/>
                    <a:pt x="9847" y="1048"/>
                  </a:cubicBezTo>
                  <a:cubicBezTo>
                    <a:pt x="8704" y="1548"/>
                    <a:pt x="7728" y="2179"/>
                    <a:pt x="6632" y="2774"/>
                  </a:cubicBezTo>
                  <a:cubicBezTo>
                    <a:pt x="4561" y="3894"/>
                    <a:pt x="2334" y="3977"/>
                    <a:pt x="1" y="4239"/>
                  </a:cubicBezTo>
                  <a:cubicBezTo>
                    <a:pt x="453" y="4644"/>
                    <a:pt x="1453" y="5203"/>
                    <a:pt x="2156" y="5501"/>
                  </a:cubicBezTo>
                  <a:cubicBezTo>
                    <a:pt x="1615" y="5722"/>
                    <a:pt x="830" y="5922"/>
                    <a:pt x="197" y="5922"/>
                  </a:cubicBezTo>
                  <a:cubicBezTo>
                    <a:pt x="146" y="5922"/>
                    <a:pt x="97" y="5920"/>
                    <a:pt x="48" y="5918"/>
                  </a:cubicBezTo>
                  <a:lnTo>
                    <a:pt x="48" y="5918"/>
                  </a:lnTo>
                  <a:cubicBezTo>
                    <a:pt x="1009" y="6733"/>
                    <a:pt x="2305" y="7106"/>
                    <a:pt x="3611" y="7106"/>
                  </a:cubicBezTo>
                  <a:cubicBezTo>
                    <a:pt x="5091" y="7106"/>
                    <a:pt x="6584" y="6628"/>
                    <a:pt x="7621" y="5775"/>
                  </a:cubicBezTo>
                  <a:cubicBezTo>
                    <a:pt x="9466" y="4251"/>
                    <a:pt x="11240" y="1572"/>
                    <a:pt x="13788" y="1370"/>
                  </a:cubicBezTo>
                  <a:cubicBezTo>
                    <a:pt x="13752" y="893"/>
                    <a:pt x="13669" y="453"/>
                    <a:pt x="1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1" name="Google Shape;1240;p35">
              <a:extLst>
                <a:ext uri="{FF2B5EF4-FFF2-40B4-BE49-F238E27FC236}">
                  <a16:creationId xmlns:a16="http://schemas.microsoft.com/office/drawing/2014/main" id="{8F48318F-E8B7-77C0-61B6-31A2CEE871A2}"/>
                </a:ext>
              </a:extLst>
            </p:cNvPr>
            <p:cNvGrpSpPr/>
            <p:nvPr/>
          </p:nvGrpSpPr>
          <p:grpSpPr>
            <a:xfrm>
              <a:off x="6381130" y="4163527"/>
              <a:ext cx="1564688" cy="432654"/>
              <a:chOff x="6379471" y="4160209"/>
              <a:chExt cx="1564688" cy="432654"/>
            </a:xfrm>
          </p:grpSpPr>
          <p:sp>
            <p:nvSpPr>
              <p:cNvPr id="57" name="Google Shape;1241;p35">
                <a:extLst>
                  <a:ext uri="{FF2B5EF4-FFF2-40B4-BE49-F238E27FC236}">
                    <a16:creationId xmlns:a16="http://schemas.microsoft.com/office/drawing/2014/main" id="{E8605005-6D4B-4975-14E7-2ECCE755CA0A}"/>
                  </a:ext>
                </a:extLst>
              </p:cNvPr>
              <p:cNvSpPr/>
              <p:nvPr/>
            </p:nvSpPr>
            <p:spPr>
              <a:xfrm flipH="1">
                <a:off x="7399706" y="4430512"/>
                <a:ext cx="176157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128" extrusionOk="0">
                    <a:moveTo>
                      <a:pt x="1581" y="0"/>
                    </a:moveTo>
                    <a:cubicBezTo>
                      <a:pt x="1515" y="0"/>
                      <a:pt x="1448" y="4"/>
                      <a:pt x="1382" y="11"/>
                    </a:cubicBezTo>
                    <a:cubicBezTo>
                      <a:pt x="500" y="106"/>
                      <a:pt x="0" y="809"/>
                      <a:pt x="96" y="1690"/>
                    </a:cubicBezTo>
                    <a:cubicBezTo>
                      <a:pt x="196" y="2513"/>
                      <a:pt x="888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11"/>
                      <a:pt x="3394" y="2226"/>
                      <a:pt x="3287" y="1345"/>
                    </a:cubicBezTo>
                    <a:cubicBezTo>
                      <a:pt x="3198" y="530"/>
                      <a:pt x="2398" y="0"/>
                      <a:pt x="1581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1242;p35">
                <a:extLst>
                  <a:ext uri="{FF2B5EF4-FFF2-40B4-BE49-F238E27FC236}">
                    <a16:creationId xmlns:a16="http://schemas.microsoft.com/office/drawing/2014/main" id="{921BDFDE-5AF6-0B20-E695-92934DB8F46F}"/>
                  </a:ext>
                </a:extLst>
              </p:cNvPr>
              <p:cNvSpPr/>
              <p:nvPr/>
            </p:nvSpPr>
            <p:spPr>
              <a:xfrm flipH="1">
                <a:off x="7069091" y="4371189"/>
                <a:ext cx="175534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8" extrusionOk="0">
                    <a:moveTo>
                      <a:pt x="1569" y="0"/>
                    </a:moveTo>
                    <a:cubicBezTo>
                      <a:pt x="1503" y="0"/>
                      <a:pt x="1436" y="4"/>
                      <a:pt x="1369" y="11"/>
                    </a:cubicBezTo>
                    <a:cubicBezTo>
                      <a:pt x="488" y="106"/>
                      <a:pt x="0" y="809"/>
                      <a:pt x="95" y="1690"/>
                    </a:cubicBezTo>
                    <a:cubicBezTo>
                      <a:pt x="184" y="2513"/>
                      <a:pt x="886" y="3128"/>
                      <a:pt x="1696" y="3128"/>
                    </a:cubicBezTo>
                    <a:cubicBezTo>
                      <a:pt x="1754" y="3128"/>
                      <a:pt x="1811" y="3125"/>
                      <a:pt x="1869" y="3119"/>
                    </a:cubicBezTo>
                    <a:cubicBezTo>
                      <a:pt x="2751" y="3023"/>
                      <a:pt x="3382" y="2226"/>
                      <a:pt x="3286" y="1345"/>
                    </a:cubicBezTo>
                    <a:cubicBezTo>
                      <a:pt x="3198" y="530"/>
                      <a:pt x="2388" y="0"/>
                      <a:pt x="1569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1243;p35">
                <a:extLst>
                  <a:ext uri="{FF2B5EF4-FFF2-40B4-BE49-F238E27FC236}">
                    <a16:creationId xmlns:a16="http://schemas.microsoft.com/office/drawing/2014/main" id="{1BB7A7BF-2A93-BB4E-42A4-0C2648EA9D29}"/>
                  </a:ext>
                </a:extLst>
              </p:cNvPr>
              <p:cNvSpPr/>
              <p:nvPr/>
            </p:nvSpPr>
            <p:spPr>
              <a:xfrm flipH="1">
                <a:off x="6699550" y="4308751"/>
                <a:ext cx="175534" cy="161884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19" extrusionOk="0">
                    <a:moveTo>
                      <a:pt x="1569" y="1"/>
                    </a:moveTo>
                    <a:cubicBezTo>
                      <a:pt x="1503" y="1"/>
                      <a:pt x="1436" y="4"/>
                      <a:pt x="1369" y="12"/>
                    </a:cubicBezTo>
                    <a:cubicBezTo>
                      <a:pt x="488" y="107"/>
                      <a:pt x="0" y="809"/>
                      <a:pt x="95" y="1690"/>
                    </a:cubicBezTo>
                    <a:cubicBezTo>
                      <a:pt x="184" y="2507"/>
                      <a:pt x="865" y="3119"/>
                      <a:pt x="1666" y="3119"/>
                    </a:cubicBezTo>
                    <a:cubicBezTo>
                      <a:pt x="1729" y="3119"/>
                      <a:pt x="1793" y="3115"/>
                      <a:pt x="1857" y="3107"/>
                    </a:cubicBezTo>
                    <a:cubicBezTo>
                      <a:pt x="2739" y="3012"/>
                      <a:pt x="3381" y="2226"/>
                      <a:pt x="3286" y="1345"/>
                    </a:cubicBezTo>
                    <a:cubicBezTo>
                      <a:pt x="3187" y="530"/>
                      <a:pt x="2386" y="1"/>
                      <a:pt x="1569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1244;p35">
                <a:extLst>
                  <a:ext uri="{FF2B5EF4-FFF2-40B4-BE49-F238E27FC236}">
                    <a16:creationId xmlns:a16="http://schemas.microsoft.com/office/drawing/2014/main" id="{34F8F68F-08A9-6EEE-B5F0-0B7F791DEE52}"/>
                  </a:ext>
                </a:extLst>
              </p:cNvPr>
              <p:cNvSpPr/>
              <p:nvPr/>
            </p:nvSpPr>
            <p:spPr>
              <a:xfrm flipH="1">
                <a:off x="6379471" y="4197526"/>
                <a:ext cx="175534" cy="162403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9" extrusionOk="0">
                    <a:moveTo>
                      <a:pt x="1570" y="1"/>
                    </a:moveTo>
                    <a:cubicBezTo>
                      <a:pt x="1503" y="1"/>
                      <a:pt x="1436" y="4"/>
                      <a:pt x="1370" y="11"/>
                    </a:cubicBezTo>
                    <a:cubicBezTo>
                      <a:pt x="489" y="107"/>
                      <a:pt x="1" y="809"/>
                      <a:pt x="96" y="1690"/>
                    </a:cubicBezTo>
                    <a:cubicBezTo>
                      <a:pt x="185" y="2513"/>
                      <a:pt x="887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24"/>
                      <a:pt x="3382" y="2226"/>
                      <a:pt x="3287" y="1345"/>
                    </a:cubicBezTo>
                    <a:cubicBezTo>
                      <a:pt x="3199" y="530"/>
                      <a:pt x="2388" y="1"/>
                      <a:pt x="1570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1245;p35">
                <a:extLst>
                  <a:ext uri="{FF2B5EF4-FFF2-40B4-BE49-F238E27FC236}">
                    <a16:creationId xmlns:a16="http://schemas.microsoft.com/office/drawing/2014/main" id="{B9A87447-D85F-DE48-23AC-239C29139397}"/>
                  </a:ext>
                </a:extLst>
              </p:cNvPr>
              <p:cNvSpPr/>
              <p:nvPr/>
            </p:nvSpPr>
            <p:spPr>
              <a:xfrm flipH="1">
                <a:off x="7722276" y="4160209"/>
                <a:ext cx="221883" cy="283907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5470" extrusionOk="0">
                    <a:moveTo>
                      <a:pt x="2070" y="0"/>
                    </a:moveTo>
                    <a:cubicBezTo>
                      <a:pt x="1410" y="0"/>
                      <a:pt x="785" y="428"/>
                      <a:pt x="584" y="1123"/>
                    </a:cubicBezTo>
                    <a:cubicBezTo>
                      <a:pt x="0" y="3183"/>
                      <a:pt x="1203" y="5469"/>
                      <a:pt x="1203" y="5469"/>
                    </a:cubicBezTo>
                    <a:lnTo>
                      <a:pt x="4144" y="4933"/>
                    </a:lnTo>
                    <a:cubicBezTo>
                      <a:pt x="4144" y="4933"/>
                      <a:pt x="4275" y="1897"/>
                      <a:pt x="3394" y="707"/>
                    </a:cubicBezTo>
                    <a:cubicBezTo>
                      <a:pt x="3027" y="217"/>
                      <a:pt x="2540" y="0"/>
                      <a:pt x="2070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1246;p35">
              <a:extLst>
                <a:ext uri="{FF2B5EF4-FFF2-40B4-BE49-F238E27FC236}">
                  <a16:creationId xmlns:a16="http://schemas.microsoft.com/office/drawing/2014/main" id="{B25BD566-C659-F719-3A61-5BA40C19116A}"/>
                </a:ext>
              </a:extLst>
            </p:cNvPr>
            <p:cNvSpPr/>
            <p:nvPr/>
          </p:nvSpPr>
          <p:spPr>
            <a:xfrm flipH="1">
              <a:off x="7393070" y="4420161"/>
              <a:ext cx="176157" cy="162351"/>
            </a:xfrm>
            <a:custGeom>
              <a:avLst/>
              <a:gdLst/>
              <a:ahLst/>
              <a:cxnLst/>
              <a:rect l="l" t="t" r="r" b="b"/>
              <a:pathLst>
                <a:path w="3394" h="3128" extrusionOk="0">
                  <a:moveTo>
                    <a:pt x="1581" y="0"/>
                  </a:moveTo>
                  <a:cubicBezTo>
                    <a:pt x="1515" y="0"/>
                    <a:pt x="1448" y="4"/>
                    <a:pt x="1382" y="11"/>
                  </a:cubicBezTo>
                  <a:cubicBezTo>
                    <a:pt x="500" y="106"/>
                    <a:pt x="0" y="809"/>
                    <a:pt x="96" y="1690"/>
                  </a:cubicBezTo>
                  <a:cubicBezTo>
                    <a:pt x="196" y="2513"/>
                    <a:pt x="888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11"/>
                    <a:pt x="3394" y="2226"/>
                    <a:pt x="3287" y="1345"/>
                  </a:cubicBezTo>
                  <a:cubicBezTo>
                    <a:pt x="3198" y="530"/>
                    <a:pt x="2398" y="0"/>
                    <a:pt x="1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247;p35">
              <a:extLst>
                <a:ext uri="{FF2B5EF4-FFF2-40B4-BE49-F238E27FC236}">
                  <a16:creationId xmlns:a16="http://schemas.microsoft.com/office/drawing/2014/main" id="{CA9FCA66-8C2C-27DF-5816-4B2D29FB5CB0}"/>
                </a:ext>
              </a:extLst>
            </p:cNvPr>
            <p:cNvSpPr/>
            <p:nvPr/>
          </p:nvSpPr>
          <p:spPr>
            <a:xfrm flipH="1">
              <a:off x="7420267" y="4442634"/>
              <a:ext cx="124255" cy="114134"/>
            </a:xfrm>
            <a:custGeom>
              <a:avLst/>
              <a:gdLst/>
              <a:ahLst/>
              <a:cxnLst/>
              <a:rect l="l" t="t" r="r" b="b"/>
              <a:pathLst>
                <a:path w="2394" h="2199" extrusionOk="0">
                  <a:moveTo>
                    <a:pt x="1274" y="1"/>
                  </a:moveTo>
                  <a:cubicBezTo>
                    <a:pt x="1087" y="1"/>
                    <a:pt x="892" y="54"/>
                    <a:pt x="703" y="161"/>
                  </a:cubicBezTo>
                  <a:cubicBezTo>
                    <a:pt x="179" y="471"/>
                    <a:pt x="1" y="1126"/>
                    <a:pt x="298" y="1650"/>
                  </a:cubicBezTo>
                  <a:cubicBezTo>
                    <a:pt x="507" y="2002"/>
                    <a:pt x="871" y="2198"/>
                    <a:pt x="1247" y="2198"/>
                  </a:cubicBezTo>
                  <a:cubicBezTo>
                    <a:pt x="1430" y="2198"/>
                    <a:pt x="1615" y="2152"/>
                    <a:pt x="1787" y="2055"/>
                  </a:cubicBezTo>
                  <a:cubicBezTo>
                    <a:pt x="2310" y="1745"/>
                    <a:pt x="2394" y="1019"/>
                    <a:pt x="2096" y="495"/>
                  </a:cubicBezTo>
                  <a:cubicBezTo>
                    <a:pt x="1906" y="168"/>
                    <a:pt x="1604" y="1"/>
                    <a:pt x="1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248;p35">
              <a:extLst>
                <a:ext uri="{FF2B5EF4-FFF2-40B4-BE49-F238E27FC236}">
                  <a16:creationId xmlns:a16="http://schemas.microsoft.com/office/drawing/2014/main" id="{D3A64A7F-EFC9-1B3D-9FD9-6CE0CB6C8B69}"/>
                </a:ext>
              </a:extLst>
            </p:cNvPr>
            <p:cNvSpPr/>
            <p:nvPr/>
          </p:nvSpPr>
          <p:spPr>
            <a:xfrm flipH="1">
              <a:off x="7062455" y="4360837"/>
              <a:ext cx="175534" cy="162351"/>
            </a:xfrm>
            <a:custGeom>
              <a:avLst/>
              <a:gdLst/>
              <a:ahLst/>
              <a:cxnLst/>
              <a:rect l="l" t="t" r="r" b="b"/>
              <a:pathLst>
                <a:path w="3382" h="3128" extrusionOk="0">
                  <a:moveTo>
                    <a:pt x="1569" y="0"/>
                  </a:moveTo>
                  <a:cubicBezTo>
                    <a:pt x="1503" y="0"/>
                    <a:pt x="1436" y="4"/>
                    <a:pt x="1369" y="11"/>
                  </a:cubicBezTo>
                  <a:cubicBezTo>
                    <a:pt x="488" y="106"/>
                    <a:pt x="0" y="809"/>
                    <a:pt x="95" y="1690"/>
                  </a:cubicBezTo>
                  <a:cubicBezTo>
                    <a:pt x="184" y="2513"/>
                    <a:pt x="886" y="3128"/>
                    <a:pt x="1696" y="3128"/>
                  </a:cubicBezTo>
                  <a:cubicBezTo>
                    <a:pt x="1754" y="3128"/>
                    <a:pt x="1811" y="3125"/>
                    <a:pt x="1869" y="3119"/>
                  </a:cubicBezTo>
                  <a:cubicBezTo>
                    <a:pt x="2751" y="3023"/>
                    <a:pt x="3382" y="2226"/>
                    <a:pt x="3286" y="1345"/>
                  </a:cubicBezTo>
                  <a:cubicBezTo>
                    <a:pt x="3198" y="530"/>
                    <a:pt x="2388" y="0"/>
                    <a:pt x="1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249;p35">
              <a:extLst>
                <a:ext uri="{FF2B5EF4-FFF2-40B4-BE49-F238E27FC236}">
                  <a16:creationId xmlns:a16="http://schemas.microsoft.com/office/drawing/2014/main" id="{AD87DCE9-8433-8BBC-B498-2A7AFD9D6038}"/>
                </a:ext>
              </a:extLst>
            </p:cNvPr>
            <p:cNvSpPr/>
            <p:nvPr/>
          </p:nvSpPr>
          <p:spPr>
            <a:xfrm flipH="1">
              <a:off x="7089652" y="4383518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8" y="1"/>
                  </a:moveTo>
                  <a:cubicBezTo>
                    <a:pt x="1080" y="1"/>
                    <a:pt x="882" y="56"/>
                    <a:pt x="691" y="169"/>
                  </a:cubicBezTo>
                  <a:cubicBezTo>
                    <a:pt x="179" y="467"/>
                    <a:pt x="0" y="1122"/>
                    <a:pt x="298" y="1646"/>
                  </a:cubicBezTo>
                  <a:cubicBezTo>
                    <a:pt x="498" y="1998"/>
                    <a:pt x="866" y="2194"/>
                    <a:pt x="1240" y="2194"/>
                  </a:cubicBezTo>
                  <a:cubicBezTo>
                    <a:pt x="1423" y="2194"/>
                    <a:pt x="1607" y="2148"/>
                    <a:pt x="1774" y="2051"/>
                  </a:cubicBezTo>
                  <a:cubicBezTo>
                    <a:pt x="2298" y="1753"/>
                    <a:pt x="2382" y="1015"/>
                    <a:pt x="2084" y="503"/>
                  </a:cubicBezTo>
                  <a:cubicBezTo>
                    <a:pt x="1895" y="170"/>
                    <a:pt x="1595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250;p35">
              <a:extLst>
                <a:ext uri="{FF2B5EF4-FFF2-40B4-BE49-F238E27FC236}">
                  <a16:creationId xmlns:a16="http://schemas.microsoft.com/office/drawing/2014/main" id="{C8108826-2F1A-DFE3-277F-361A7299004E}"/>
                </a:ext>
              </a:extLst>
            </p:cNvPr>
            <p:cNvSpPr/>
            <p:nvPr/>
          </p:nvSpPr>
          <p:spPr>
            <a:xfrm flipH="1">
              <a:off x="6692913" y="4298400"/>
              <a:ext cx="175534" cy="161884"/>
            </a:xfrm>
            <a:custGeom>
              <a:avLst/>
              <a:gdLst/>
              <a:ahLst/>
              <a:cxnLst/>
              <a:rect l="l" t="t" r="r" b="b"/>
              <a:pathLst>
                <a:path w="3382" h="3119" extrusionOk="0">
                  <a:moveTo>
                    <a:pt x="1569" y="1"/>
                  </a:moveTo>
                  <a:cubicBezTo>
                    <a:pt x="1503" y="1"/>
                    <a:pt x="1436" y="4"/>
                    <a:pt x="1369" y="12"/>
                  </a:cubicBezTo>
                  <a:cubicBezTo>
                    <a:pt x="488" y="107"/>
                    <a:pt x="0" y="809"/>
                    <a:pt x="95" y="1690"/>
                  </a:cubicBezTo>
                  <a:cubicBezTo>
                    <a:pt x="184" y="2507"/>
                    <a:pt x="865" y="3119"/>
                    <a:pt x="1666" y="3119"/>
                  </a:cubicBezTo>
                  <a:cubicBezTo>
                    <a:pt x="1729" y="3119"/>
                    <a:pt x="1793" y="3115"/>
                    <a:pt x="1857" y="3107"/>
                  </a:cubicBezTo>
                  <a:cubicBezTo>
                    <a:pt x="2739" y="3012"/>
                    <a:pt x="3381" y="2226"/>
                    <a:pt x="3286" y="1345"/>
                  </a:cubicBezTo>
                  <a:cubicBezTo>
                    <a:pt x="3187" y="530"/>
                    <a:pt x="2386" y="1"/>
                    <a:pt x="1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251;p35">
              <a:extLst>
                <a:ext uri="{FF2B5EF4-FFF2-40B4-BE49-F238E27FC236}">
                  <a16:creationId xmlns:a16="http://schemas.microsoft.com/office/drawing/2014/main" id="{2D394036-C98F-DB9B-8F49-A596438F2A3F}"/>
                </a:ext>
              </a:extLst>
            </p:cNvPr>
            <p:cNvSpPr/>
            <p:nvPr/>
          </p:nvSpPr>
          <p:spPr>
            <a:xfrm flipH="1">
              <a:off x="6720111" y="4320925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2" y="0"/>
                  </a:moveTo>
                  <a:cubicBezTo>
                    <a:pt x="1075" y="0"/>
                    <a:pt x="880" y="54"/>
                    <a:pt x="691" y="161"/>
                  </a:cubicBezTo>
                  <a:cubicBezTo>
                    <a:pt x="179" y="459"/>
                    <a:pt x="0" y="1125"/>
                    <a:pt x="298" y="1649"/>
                  </a:cubicBezTo>
                  <a:cubicBezTo>
                    <a:pt x="496" y="1998"/>
                    <a:pt x="854" y="2194"/>
                    <a:pt x="1225" y="2194"/>
                  </a:cubicBezTo>
                  <a:cubicBezTo>
                    <a:pt x="1411" y="2194"/>
                    <a:pt x="1600" y="2145"/>
                    <a:pt x="1774" y="2042"/>
                  </a:cubicBezTo>
                  <a:cubicBezTo>
                    <a:pt x="2298" y="1744"/>
                    <a:pt x="2382" y="1018"/>
                    <a:pt x="2084" y="494"/>
                  </a:cubicBezTo>
                  <a:cubicBezTo>
                    <a:pt x="1894" y="167"/>
                    <a:pt x="1592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252;p35">
              <a:extLst>
                <a:ext uri="{FF2B5EF4-FFF2-40B4-BE49-F238E27FC236}">
                  <a16:creationId xmlns:a16="http://schemas.microsoft.com/office/drawing/2014/main" id="{79B556C0-53DC-7613-D07A-129401EC2A07}"/>
                </a:ext>
              </a:extLst>
            </p:cNvPr>
            <p:cNvSpPr/>
            <p:nvPr/>
          </p:nvSpPr>
          <p:spPr>
            <a:xfrm flipH="1">
              <a:off x="6372834" y="4187175"/>
              <a:ext cx="175534" cy="162403"/>
            </a:xfrm>
            <a:custGeom>
              <a:avLst/>
              <a:gdLst/>
              <a:ahLst/>
              <a:cxnLst/>
              <a:rect l="l" t="t" r="r" b="b"/>
              <a:pathLst>
                <a:path w="3382" h="3129" extrusionOk="0">
                  <a:moveTo>
                    <a:pt x="1570" y="1"/>
                  </a:moveTo>
                  <a:cubicBezTo>
                    <a:pt x="1503" y="1"/>
                    <a:pt x="1436" y="4"/>
                    <a:pt x="1370" y="11"/>
                  </a:cubicBezTo>
                  <a:cubicBezTo>
                    <a:pt x="489" y="107"/>
                    <a:pt x="1" y="809"/>
                    <a:pt x="96" y="1690"/>
                  </a:cubicBezTo>
                  <a:cubicBezTo>
                    <a:pt x="185" y="2513"/>
                    <a:pt x="887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24"/>
                    <a:pt x="3382" y="2226"/>
                    <a:pt x="3287" y="1345"/>
                  </a:cubicBezTo>
                  <a:cubicBezTo>
                    <a:pt x="3199" y="530"/>
                    <a:pt x="2388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253;p35">
              <a:extLst>
                <a:ext uri="{FF2B5EF4-FFF2-40B4-BE49-F238E27FC236}">
                  <a16:creationId xmlns:a16="http://schemas.microsoft.com/office/drawing/2014/main" id="{27E14D4B-AEAE-B68F-AD09-C3D13CCADFD6}"/>
                </a:ext>
              </a:extLst>
            </p:cNvPr>
            <p:cNvSpPr/>
            <p:nvPr/>
          </p:nvSpPr>
          <p:spPr>
            <a:xfrm flipH="1">
              <a:off x="6399409" y="4210167"/>
              <a:ext cx="124255" cy="113615"/>
            </a:xfrm>
            <a:custGeom>
              <a:avLst/>
              <a:gdLst/>
              <a:ahLst/>
              <a:cxnLst/>
              <a:rect l="l" t="t" r="r" b="b"/>
              <a:pathLst>
                <a:path w="2394" h="2189" extrusionOk="0">
                  <a:moveTo>
                    <a:pt x="1278" y="0"/>
                  </a:moveTo>
                  <a:cubicBezTo>
                    <a:pt x="1091" y="0"/>
                    <a:pt x="895" y="55"/>
                    <a:pt x="703" y="164"/>
                  </a:cubicBezTo>
                  <a:cubicBezTo>
                    <a:pt x="179" y="461"/>
                    <a:pt x="1" y="1128"/>
                    <a:pt x="298" y="1640"/>
                  </a:cubicBezTo>
                  <a:cubicBezTo>
                    <a:pt x="499" y="1993"/>
                    <a:pt x="866" y="2189"/>
                    <a:pt x="1244" y="2189"/>
                  </a:cubicBezTo>
                  <a:cubicBezTo>
                    <a:pt x="1429" y="2189"/>
                    <a:pt x="1615" y="2142"/>
                    <a:pt x="1787" y="2045"/>
                  </a:cubicBezTo>
                  <a:cubicBezTo>
                    <a:pt x="2299" y="1747"/>
                    <a:pt x="2394" y="1009"/>
                    <a:pt x="2096" y="497"/>
                  </a:cubicBezTo>
                  <a:cubicBezTo>
                    <a:pt x="1900" y="165"/>
                    <a:pt x="16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254;p35">
              <a:extLst>
                <a:ext uri="{FF2B5EF4-FFF2-40B4-BE49-F238E27FC236}">
                  <a16:creationId xmlns:a16="http://schemas.microsoft.com/office/drawing/2014/main" id="{6CEE64C1-23F7-910F-EB3D-0D75944C886F}"/>
                </a:ext>
              </a:extLst>
            </p:cNvPr>
            <p:cNvSpPr/>
            <p:nvPr/>
          </p:nvSpPr>
          <p:spPr>
            <a:xfrm flipH="1">
              <a:off x="7715639" y="4149858"/>
              <a:ext cx="221883" cy="283907"/>
            </a:xfrm>
            <a:custGeom>
              <a:avLst/>
              <a:gdLst/>
              <a:ahLst/>
              <a:cxnLst/>
              <a:rect l="l" t="t" r="r" b="b"/>
              <a:pathLst>
                <a:path w="4275" h="5470" extrusionOk="0">
                  <a:moveTo>
                    <a:pt x="2070" y="0"/>
                  </a:moveTo>
                  <a:cubicBezTo>
                    <a:pt x="1410" y="0"/>
                    <a:pt x="785" y="428"/>
                    <a:pt x="584" y="1123"/>
                  </a:cubicBezTo>
                  <a:cubicBezTo>
                    <a:pt x="0" y="3183"/>
                    <a:pt x="1203" y="5469"/>
                    <a:pt x="1203" y="5469"/>
                  </a:cubicBezTo>
                  <a:lnTo>
                    <a:pt x="4144" y="4933"/>
                  </a:lnTo>
                  <a:cubicBezTo>
                    <a:pt x="4144" y="4933"/>
                    <a:pt x="4275" y="1897"/>
                    <a:pt x="3394" y="707"/>
                  </a:cubicBezTo>
                  <a:cubicBezTo>
                    <a:pt x="3027" y="217"/>
                    <a:pt x="2540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255;p35">
              <a:extLst>
                <a:ext uri="{FF2B5EF4-FFF2-40B4-BE49-F238E27FC236}">
                  <a16:creationId xmlns:a16="http://schemas.microsoft.com/office/drawing/2014/main" id="{D388B6A2-5D86-BB14-802C-A684F0E0C8F7}"/>
                </a:ext>
              </a:extLst>
            </p:cNvPr>
            <p:cNvSpPr/>
            <p:nvPr/>
          </p:nvSpPr>
          <p:spPr>
            <a:xfrm flipH="1">
              <a:off x="7740345" y="4181570"/>
              <a:ext cx="170604" cy="218821"/>
            </a:xfrm>
            <a:custGeom>
              <a:avLst/>
              <a:gdLst/>
              <a:ahLst/>
              <a:cxnLst/>
              <a:rect l="l" t="t" r="r" b="b"/>
              <a:pathLst>
                <a:path w="3287" h="4216" extrusionOk="0">
                  <a:moveTo>
                    <a:pt x="1598" y="0"/>
                  </a:moveTo>
                  <a:cubicBezTo>
                    <a:pt x="1089" y="0"/>
                    <a:pt x="606" y="333"/>
                    <a:pt x="453" y="870"/>
                  </a:cubicBezTo>
                  <a:cubicBezTo>
                    <a:pt x="0" y="2453"/>
                    <a:pt x="929" y="4215"/>
                    <a:pt x="929" y="4215"/>
                  </a:cubicBezTo>
                  <a:lnTo>
                    <a:pt x="3191" y="3798"/>
                  </a:lnTo>
                  <a:cubicBezTo>
                    <a:pt x="3191" y="3798"/>
                    <a:pt x="3286" y="1465"/>
                    <a:pt x="2608" y="548"/>
                  </a:cubicBezTo>
                  <a:cubicBezTo>
                    <a:pt x="2331" y="168"/>
                    <a:pt x="1958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256;p35">
              <a:extLst>
                <a:ext uri="{FF2B5EF4-FFF2-40B4-BE49-F238E27FC236}">
                  <a16:creationId xmlns:a16="http://schemas.microsoft.com/office/drawing/2014/main" id="{92B2A7A8-1535-46E8-4611-F380860D98C8}"/>
                </a:ext>
              </a:extLst>
            </p:cNvPr>
            <p:cNvSpPr/>
            <p:nvPr/>
          </p:nvSpPr>
          <p:spPr>
            <a:xfrm flipH="1">
              <a:off x="7734169" y="4284127"/>
              <a:ext cx="169358" cy="45155"/>
            </a:xfrm>
            <a:custGeom>
              <a:avLst/>
              <a:gdLst/>
              <a:ahLst/>
              <a:cxnLst/>
              <a:rect l="l" t="t" r="r" b="b"/>
              <a:pathLst>
                <a:path w="3263" h="870" extrusionOk="0">
                  <a:moveTo>
                    <a:pt x="3155" y="1"/>
                  </a:moveTo>
                  <a:lnTo>
                    <a:pt x="0" y="489"/>
                  </a:lnTo>
                  <a:lnTo>
                    <a:pt x="83" y="870"/>
                  </a:lnTo>
                  <a:lnTo>
                    <a:pt x="3262" y="632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257;p35">
              <a:extLst>
                <a:ext uri="{FF2B5EF4-FFF2-40B4-BE49-F238E27FC236}">
                  <a16:creationId xmlns:a16="http://schemas.microsoft.com/office/drawing/2014/main" id="{E06DDDDD-29AD-E1E9-3E6F-9E528A151A7E}"/>
                </a:ext>
              </a:extLst>
            </p:cNvPr>
            <p:cNvSpPr/>
            <p:nvPr/>
          </p:nvSpPr>
          <p:spPr>
            <a:xfrm flipH="1">
              <a:off x="7812023" y="4171034"/>
              <a:ext cx="66176" cy="230551"/>
            </a:xfrm>
            <a:custGeom>
              <a:avLst/>
              <a:gdLst/>
              <a:ahLst/>
              <a:cxnLst/>
              <a:rect l="l" t="t" r="r" b="b"/>
              <a:pathLst>
                <a:path w="1275" h="4442" extrusionOk="0">
                  <a:moveTo>
                    <a:pt x="405" y="1"/>
                  </a:moveTo>
                  <a:lnTo>
                    <a:pt x="0" y="299"/>
                  </a:lnTo>
                  <a:lnTo>
                    <a:pt x="846" y="4442"/>
                  </a:lnTo>
                  <a:lnTo>
                    <a:pt x="1274" y="439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258;p35">
              <a:extLst>
                <a:ext uri="{FF2B5EF4-FFF2-40B4-BE49-F238E27FC236}">
                  <a16:creationId xmlns:a16="http://schemas.microsoft.com/office/drawing/2014/main" id="{B0D3C750-BE92-7BB8-25B2-8E6DAC45B095}"/>
                </a:ext>
              </a:extLst>
            </p:cNvPr>
            <p:cNvSpPr/>
            <p:nvPr/>
          </p:nvSpPr>
          <p:spPr>
            <a:xfrm flipH="1">
              <a:off x="7766298" y="4164857"/>
              <a:ext cx="52577" cy="231797"/>
            </a:xfrm>
            <a:custGeom>
              <a:avLst/>
              <a:gdLst/>
              <a:ahLst/>
              <a:cxnLst/>
              <a:rect l="l" t="t" r="r" b="b"/>
              <a:pathLst>
                <a:path w="1013" h="4466" extrusionOk="0">
                  <a:moveTo>
                    <a:pt x="417" y="1"/>
                  </a:moveTo>
                  <a:lnTo>
                    <a:pt x="0" y="275"/>
                  </a:lnTo>
                  <a:lnTo>
                    <a:pt x="584" y="4466"/>
                  </a:lnTo>
                  <a:lnTo>
                    <a:pt x="1012" y="444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1259;p35">
              <a:extLst>
                <a:ext uri="{FF2B5EF4-FFF2-40B4-BE49-F238E27FC236}">
                  <a16:creationId xmlns:a16="http://schemas.microsoft.com/office/drawing/2014/main" id="{5432B82C-5259-AD9C-A55D-B9A0060B9545}"/>
                </a:ext>
              </a:extLst>
            </p:cNvPr>
            <p:cNvGrpSpPr/>
            <p:nvPr/>
          </p:nvGrpSpPr>
          <p:grpSpPr>
            <a:xfrm rot="399249">
              <a:off x="6303567" y="2542795"/>
              <a:ext cx="351618" cy="462616"/>
              <a:chOff x="6136556" y="2419856"/>
              <a:chExt cx="495670" cy="652143"/>
            </a:xfrm>
          </p:grpSpPr>
          <p:sp>
            <p:nvSpPr>
              <p:cNvPr id="52" name="Google Shape;1260;p35">
                <a:extLst>
                  <a:ext uri="{FF2B5EF4-FFF2-40B4-BE49-F238E27FC236}">
                    <a16:creationId xmlns:a16="http://schemas.microsoft.com/office/drawing/2014/main" id="{D4D5BDC8-F0CB-DDA6-9C1F-87A7FD3E5193}"/>
                  </a:ext>
                </a:extLst>
              </p:cNvPr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1261;p35">
                <a:extLst>
                  <a:ext uri="{FF2B5EF4-FFF2-40B4-BE49-F238E27FC236}">
                    <a16:creationId xmlns:a16="http://schemas.microsoft.com/office/drawing/2014/main" id="{5E45637A-E864-4BA5-173A-F6F9871617AA}"/>
                  </a:ext>
                </a:extLst>
              </p:cNvPr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1262;p35">
                <a:extLst>
                  <a:ext uri="{FF2B5EF4-FFF2-40B4-BE49-F238E27FC236}">
                    <a16:creationId xmlns:a16="http://schemas.microsoft.com/office/drawing/2014/main" id="{6FC8F636-4B32-8591-33C9-E73E16DF5967}"/>
                  </a:ext>
                </a:extLst>
              </p:cNvPr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1263;p35">
                <a:extLst>
                  <a:ext uri="{FF2B5EF4-FFF2-40B4-BE49-F238E27FC236}">
                    <a16:creationId xmlns:a16="http://schemas.microsoft.com/office/drawing/2014/main" id="{B4855A9F-CD26-5D11-4019-5E1B84AD2F58}"/>
                  </a:ext>
                </a:extLst>
              </p:cNvPr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1264;p35">
                <a:extLst>
                  <a:ext uri="{FF2B5EF4-FFF2-40B4-BE49-F238E27FC236}">
                    <a16:creationId xmlns:a16="http://schemas.microsoft.com/office/drawing/2014/main" id="{C0AC0DD7-E051-0AC0-958F-99AD4CD9042A}"/>
                  </a:ext>
                </a:extLst>
              </p:cNvPr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1265;p35">
              <a:extLst>
                <a:ext uri="{FF2B5EF4-FFF2-40B4-BE49-F238E27FC236}">
                  <a16:creationId xmlns:a16="http://schemas.microsoft.com/office/drawing/2014/main" id="{BA0214A7-3E0D-8939-4EDF-3A7B256BD8F5}"/>
                </a:ext>
              </a:extLst>
            </p:cNvPr>
            <p:cNvGrpSpPr/>
            <p:nvPr/>
          </p:nvGrpSpPr>
          <p:grpSpPr>
            <a:xfrm rot="782354">
              <a:off x="7529938" y="2483383"/>
              <a:ext cx="505736" cy="665387"/>
              <a:chOff x="6136556" y="2419856"/>
              <a:chExt cx="495670" cy="652143"/>
            </a:xfrm>
          </p:grpSpPr>
          <p:sp>
            <p:nvSpPr>
              <p:cNvPr id="47" name="Google Shape;1266;p35">
                <a:extLst>
                  <a:ext uri="{FF2B5EF4-FFF2-40B4-BE49-F238E27FC236}">
                    <a16:creationId xmlns:a16="http://schemas.microsoft.com/office/drawing/2014/main" id="{48BE8DCC-52BE-F812-2120-483DBDB5809D}"/>
                  </a:ext>
                </a:extLst>
              </p:cNvPr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1267;p35">
                <a:extLst>
                  <a:ext uri="{FF2B5EF4-FFF2-40B4-BE49-F238E27FC236}">
                    <a16:creationId xmlns:a16="http://schemas.microsoft.com/office/drawing/2014/main" id="{DB34956B-7414-C757-7BF2-C3DE9A4170A7}"/>
                  </a:ext>
                </a:extLst>
              </p:cNvPr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1268;p35">
                <a:extLst>
                  <a:ext uri="{FF2B5EF4-FFF2-40B4-BE49-F238E27FC236}">
                    <a16:creationId xmlns:a16="http://schemas.microsoft.com/office/drawing/2014/main" id="{D30FF4D7-A39F-B093-6D00-10236B6D0916}"/>
                  </a:ext>
                </a:extLst>
              </p:cNvPr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1269;p35">
                <a:extLst>
                  <a:ext uri="{FF2B5EF4-FFF2-40B4-BE49-F238E27FC236}">
                    <a16:creationId xmlns:a16="http://schemas.microsoft.com/office/drawing/2014/main" id="{0665BF39-7535-4023-D78C-27C4E0FA9FAC}"/>
                  </a:ext>
                </a:extLst>
              </p:cNvPr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1270;p35">
                <a:extLst>
                  <a:ext uri="{FF2B5EF4-FFF2-40B4-BE49-F238E27FC236}">
                    <a16:creationId xmlns:a16="http://schemas.microsoft.com/office/drawing/2014/main" id="{9EE3ACCC-0C00-F7D0-43EA-31C7D9A83FA0}"/>
                  </a:ext>
                </a:extLst>
              </p:cNvPr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36" name="cau 1">
            <a:hlinkClick r:id="rId4" action="ppaction://hlinksldjump"/>
            <a:extLst>
              <a:ext uri="{FF2B5EF4-FFF2-40B4-BE49-F238E27FC236}">
                <a16:creationId xmlns:a16="http://schemas.microsoft.com/office/drawing/2014/main" id="{6EE98E52-5D0C-733E-24D2-45D2CDC25158}"/>
              </a:ext>
            </a:extLst>
          </p:cNvPr>
          <p:cNvSpPr/>
          <p:nvPr/>
        </p:nvSpPr>
        <p:spPr>
          <a:xfrm>
            <a:off x="1868498" y="1541630"/>
            <a:ext cx="1051997" cy="928503"/>
          </a:xfrm>
          <a:prstGeom prst="wedgeRoundRectCallout">
            <a:avLst>
              <a:gd name="adj1" fmla="val -32961"/>
              <a:gd name="adj2" fmla="val 238086"/>
              <a:gd name="adj3" fmla="val 1666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7 SVNStick A Round" panose="02000503000000000000" pitchFamily="2" charset="0"/>
                <a:ea typeface="+mn-ea"/>
                <a:cs typeface="+mn-cs"/>
                <a:sym typeface="Arial"/>
              </a:rPr>
              <a:t>Câu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7 SVNStick A Round" panose="02000503000000000000" pitchFamily="2" charset="0"/>
                <a:ea typeface="+mn-ea"/>
                <a:cs typeface="+mn-cs"/>
                <a:sym typeface="Arial"/>
              </a:rPr>
              <a:t> 1</a:t>
            </a:r>
          </a:p>
        </p:txBody>
      </p:sp>
      <p:sp>
        <p:nvSpPr>
          <p:cNvPr id="1537" name="câu 3">
            <a:hlinkClick r:id="rId5" action="ppaction://hlinksldjump"/>
            <a:extLst>
              <a:ext uri="{FF2B5EF4-FFF2-40B4-BE49-F238E27FC236}">
                <a16:creationId xmlns:a16="http://schemas.microsoft.com/office/drawing/2014/main" id="{2A8E2C14-64E8-0F3C-3D6E-E01C4F607C4F}"/>
              </a:ext>
            </a:extLst>
          </p:cNvPr>
          <p:cNvSpPr/>
          <p:nvPr/>
        </p:nvSpPr>
        <p:spPr>
          <a:xfrm>
            <a:off x="8812839" y="-195232"/>
            <a:ext cx="1051997" cy="928503"/>
          </a:xfrm>
          <a:prstGeom prst="wedgeRoundRectCallout">
            <a:avLst>
              <a:gd name="adj1" fmla="val -88214"/>
              <a:gd name="adj2" fmla="val 118993"/>
              <a:gd name="adj3" fmla="val 1666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tick A Round" panose="02000503000000000000" pitchFamily="2" charset="0"/>
                <a:ea typeface="+mn-ea"/>
                <a:cs typeface="+mn-cs"/>
                <a:sym typeface="Arial"/>
              </a:rPr>
              <a:t>Câu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tick A Round" panose="02000503000000000000" pitchFamily="2" charset="0"/>
                <a:ea typeface="+mn-ea"/>
                <a:cs typeface="+mn-cs"/>
                <a:sym typeface="Arial"/>
              </a:rPr>
              <a:t> 3</a:t>
            </a:r>
          </a:p>
        </p:txBody>
      </p:sp>
      <p:sp>
        <p:nvSpPr>
          <p:cNvPr id="1542" name="câu 2">
            <a:hlinkClick r:id="rId6" action="ppaction://hlinksldjump"/>
            <a:extLst>
              <a:ext uri="{FF2B5EF4-FFF2-40B4-BE49-F238E27FC236}">
                <a16:creationId xmlns:a16="http://schemas.microsoft.com/office/drawing/2014/main" id="{3F9A8A22-1913-4742-961C-9DFE2680BA32}"/>
              </a:ext>
            </a:extLst>
          </p:cNvPr>
          <p:cNvSpPr/>
          <p:nvPr/>
        </p:nvSpPr>
        <p:spPr>
          <a:xfrm>
            <a:off x="6749108" y="4173046"/>
            <a:ext cx="1051997" cy="928503"/>
          </a:xfrm>
          <a:prstGeom prst="wedgeRoundRectCallout">
            <a:avLst>
              <a:gd name="adj1" fmla="val -134033"/>
              <a:gd name="adj2" fmla="val -128355"/>
              <a:gd name="adj3" fmla="val 1666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tick A Round" panose="02000503000000000000" pitchFamily="2" charset="0"/>
                <a:ea typeface="+mn-ea"/>
                <a:cs typeface="+mn-cs"/>
                <a:sym typeface="Arial"/>
              </a:rPr>
              <a:t>Câu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tick A Round" panose="02000503000000000000" pitchFamily="2" charset="0"/>
                <a:ea typeface="+mn-ea"/>
                <a:cs typeface="+mn-cs"/>
                <a:sym typeface="Arial"/>
              </a:rPr>
              <a:t> 2</a:t>
            </a:r>
          </a:p>
        </p:txBody>
      </p:sp>
      <p:sp>
        <p:nvSpPr>
          <p:cNvPr id="2" name="Arrow: Right 1">
            <a:hlinkClick r:id="rId7" action="ppaction://hlinksldjump"/>
            <a:extLst>
              <a:ext uri="{FF2B5EF4-FFF2-40B4-BE49-F238E27FC236}">
                <a16:creationId xmlns:a16="http://schemas.microsoft.com/office/drawing/2014/main" id="{F64E417B-C497-422A-9491-39477D99C7A0}"/>
              </a:ext>
            </a:extLst>
          </p:cNvPr>
          <p:cNvSpPr/>
          <p:nvPr/>
        </p:nvSpPr>
        <p:spPr>
          <a:xfrm>
            <a:off x="223975" y="6190847"/>
            <a:ext cx="1185197" cy="613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0988E-6 L 0.00764 0.02839 L 0.01666 0.10617 L 0.02396 0.18889 L 0.02969 0.2679 L 0.03038 0.267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4 0.26782 L 0.12903 0.24514 L 0.25638 0.25208 L 0.3151 0.27361 L 0.38112 0.32245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1 0.3338 L 0.25846 0.18102 L 0.30039 0.08866 L 0.43476 0.00116 L 0.59505 -0.04861 L 0.62096 -0.07129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838 -0.19028 L 0.82812 0.1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F4543-FEDA-BE60-7426-3F5F933A5E19}"/>
              </a:ext>
            </a:extLst>
          </p:cNvPr>
          <p:cNvGrpSpPr/>
          <p:nvPr/>
        </p:nvGrpSpPr>
        <p:grpSpPr>
          <a:xfrm>
            <a:off x="1254674" y="2889129"/>
            <a:ext cx="9813376" cy="2930646"/>
            <a:chOff x="0" y="136750"/>
            <a:chExt cx="9371072" cy="5003712"/>
          </a:xfrm>
        </p:grpSpPr>
        <p:sp>
          <p:nvSpPr>
            <p:cNvPr id="21" name="Google Shape;618;p27">
              <a:extLst>
                <a:ext uri="{FF2B5EF4-FFF2-40B4-BE49-F238E27FC236}">
                  <a16:creationId xmlns:a16="http://schemas.microsoft.com/office/drawing/2014/main" id="{6E1FDFAD-9482-939F-B537-25EF8DD886D2}"/>
                </a:ext>
              </a:extLst>
            </p:cNvPr>
            <p:cNvSpPr/>
            <p:nvPr/>
          </p:nvSpPr>
          <p:spPr>
            <a:xfrm>
              <a:off x="0" y="136750"/>
              <a:ext cx="723520" cy="5003712"/>
            </a:xfrm>
            <a:custGeom>
              <a:avLst/>
              <a:gdLst/>
              <a:ahLst/>
              <a:cxnLst/>
              <a:rect l="l" t="t" r="r" b="b"/>
              <a:pathLst>
                <a:path w="22610" h="156366" extrusionOk="0">
                  <a:moveTo>
                    <a:pt x="16585" y="1"/>
                  </a:moveTo>
                  <a:lnTo>
                    <a:pt x="0" y="1691"/>
                  </a:lnTo>
                  <a:lnTo>
                    <a:pt x="0" y="34505"/>
                  </a:lnTo>
                  <a:lnTo>
                    <a:pt x="10930" y="156365"/>
                  </a:lnTo>
                  <a:lnTo>
                    <a:pt x="22610" y="156365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9E6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Google Shape;619;p27">
              <a:extLst>
                <a:ext uri="{FF2B5EF4-FFF2-40B4-BE49-F238E27FC236}">
                  <a16:creationId xmlns:a16="http://schemas.microsoft.com/office/drawing/2014/main" id="{60546FB1-B64F-CC27-9333-F9D26057C59E}"/>
                </a:ext>
              </a:extLst>
            </p:cNvPr>
            <p:cNvSpPr/>
            <p:nvPr/>
          </p:nvSpPr>
          <p:spPr>
            <a:xfrm>
              <a:off x="2093184" y="633904"/>
              <a:ext cx="7277888" cy="3986048"/>
            </a:xfrm>
            <a:custGeom>
              <a:avLst/>
              <a:gdLst/>
              <a:ahLst/>
              <a:cxnLst/>
              <a:rect l="l" t="t" r="r" b="b"/>
              <a:pathLst>
                <a:path w="227434" h="124564" extrusionOk="0">
                  <a:moveTo>
                    <a:pt x="227434" y="1"/>
                  </a:moveTo>
                  <a:lnTo>
                    <a:pt x="202883" y="346"/>
                  </a:lnTo>
                  <a:lnTo>
                    <a:pt x="50757" y="2441"/>
                  </a:lnTo>
                  <a:cubicBezTo>
                    <a:pt x="50662" y="2596"/>
                    <a:pt x="50567" y="2751"/>
                    <a:pt x="50495" y="2918"/>
                  </a:cubicBezTo>
                  <a:lnTo>
                    <a:pt x="45542" y="14109"/>
                  </a:lnTo>
                  <a:lnTo>
                    <a:pt x="39553" y="3441"/>
                  </a:lnTo>
                  <a:cubicBezTo>
                    <a:pt x="39375" y="3132"/>
                    <a:pt x="39172" y="2858"/>
                    <a:pt x="38946" y="2608"/>
                  </a:cubicBezTo>
                  <a:lnTo>
                    <a:pt x="9776" y="3001"/>
                  </a:lnTo>
                  <a:lnTo>
                    <a:pt x="3156" y="85285"/>
                  </a:lnTo>
                  <a:lnTo>
                    <a:pt x="1" y="124564"/>
                  </a:lnTo>
                  <a:lnTo>
                    <a:pt x="133982" y="114312"/>
                  </a:lnTo>
                  <a:lnTo>
                    <a:pt x="227434" y="107430"/>
                  </a:lnTo>
                  <a:lnTo>
                    <a:pt x="227434" y="78213"/>
                  </a:lnTo>
                  <a:lnTo>
                    <a:pt x="210849" y="52709"/>
                  </a:lnTo>
                  <a:lnTo>
                    <a:pt x="227434" y="17193"/>
                  </a:lnTo>
                  <a:lnTo>
                    <a:pt x="2274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Google Shape;621;p27">
              <a:extLst>
                <a:ext uri="{FF2B5EF4-FFF2-40B4-BE49-F238E27FC236}">
                  <a16:creationId xmlns:a16="http://schemas.microsoft.com/office/drawing/2014/main" id="{057ECF22-6E90-EE6A-F36D-E6570806C4CA}"/>
                </a:ext>
              </a:extLst>
            </p:cNvPr>
            <p:cNvSpPr/>
            <p:nvPr/>
          </p:nvSpPr>
          <p:spPr>
            <a:xfrm>
              <a:off x="0" y="388974"/>
              <a:ext cx="2611392" cy="3517792"/>
            </a:xfrm>
            <a:custGeom>
              <a:avLst/>
              <a:gdLst/>
              <a:ahLst/>
              <a:cxnLst/>
              <a:rect l="l" t="t" r="r" b="b"/>
              <a:pathLst>
                <a:path w="81606" h="109931" extrusionOk="0">
                  <a:moveTo>
                    <a:pt x="0" y="1"/>
                  </a:moveTo>
                  <a:lnTo>
                    <a:pt x="0" y="109931"/>
                  </a:lnTo>
                  <a:lnTo>
                    <a:pt x="77879" y="107633"/>
                  </a:lnTo>
                  <a:lnTo>
                    <a:pt x="81605" y="57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5B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4" name="Google Shape;1412;p38">
            <a:extLst>
              <a:ext uri="{FF2B5EF4-FFF2-40B4-BE49-F238E27FC236}">
                <a16:creationId xmlns:a16="http://schemas.microsoft.com/office/drawing/2014/main" id="{57AA320E-FE71-2702-B2A9-6F03049611B7}"/>
              </a:ext>
            </a:extLst>
          </p:cNvPr>
          <p:cNvGrpSpPr/>
          <p:nvPr/>
        </p:nvGrpSpPr>
        <p:grpSpPr>
          <a:xfrm>
            <a:off x="169412" y="-4120"/>
            <a:ext cx="1325369" cy="1908691"/>
            <a:chOff x="3644143" y="2086057"/>
            <a:chExt cx="1855714" cy="2588492"/>
          </a:xfrm>
        </p:grpSpPr>
        <p:sp>
          <p:nvSpPr>
            <p:cNvPr id="25" name="Google Shape;1413;p38">
              <a:extLst>
                <a:ext uri="{FF2B5EF4-FFF2-40B4-BE49-F238E27FC236}">
                  <a16:creationId xmlns:a16="http://schemas.microsoft.com/office/drawing/2014/main" id="{5FB2A101-A140-232D-9ECF-FB63FCC4BEB3}"/>
                </a:ext>
              </a:extLst>
            </p:cNvPr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Google Shape;1414;p38">
              <a:extLst>
                <a:ext uri="{FF2B5EF4-FFF2-40B4-BE49-F238E27FC236}">
                  <a16:creationId xmlns:a16="http://schemas.microsoft.com/office/drawing/2014/main" id="{244DC010-D022-A63E-DB9E-09D94B96345A}"/>
                </a:ext>
              </a:extLst>
            </p:cNvPr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1415;p38">
              <a:extLst>
                <a:ext uri="{FF2B5EF4-FFF2-40B4-BE49-F238E27FC236}">
                  <a16:creationId xmlns:a16="http://schemas.microsoft.com/office/drawing/2014/main" id="{07DD924B-2A9A-2011-7BC4-4A37D121EDFF}"/>
                </a:ext>
              </a:extLst>
            </p:cNvPr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1416;p38">
              <a:extLst>
                <a:ext uri="{FF2B5EF4-FFF2-40B4-BE49-F238E27FC236}">
                  <a16:creationId xmlns:a16="http://schemas.microsoft.com/office/drawing/2014/main" id="{FB913E65-575A-F05E-C27C-2FFB57FF4BB0}"/>
                </a:ext>
              </a:extLst>
            </p:cNvPr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1417;p38">
              <a:extLst>
                <a:ext uri="{FF2B5EF4-FFF2-40B4-BE49-F238E27FC236}">
                  <a16:creationId xmlns:a16="http://schemas.microsoft.com/office/drawing/2014/main" id="{BBD1D8BA-870A-1C20-129A-7B9CC41F6F69}"/>
                </a:ext>
              </a:extLst>
            </p:cNvPr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1418;p38">
              <a:extLst>
                <a:ext uri="{FF2B5EF4-FFF2-40B4-BE49-F238E27FC236}">
                  <a16:creationId xmlns:a16="http://schemas.microsoft.com/office/drawing/2014/main" id="{D7EB46BA-4681-0B93-BBB0-71583214312D}"/>
                </a:ext>
              </a:extLst>
            </p:cNvPr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1419;p38">
              <a:extLst>
                <a:ext uri="{FF2B5EF4-FFF2-40B4-BE49-F238E27FC236}">
                  <a16:creationId xmlns:a16="http://schemas.microsoft.com/office/drawing/2014/main" id="{54C8EA28-AA93-E38B-81AC-9687956685FC}"/>
                </a:ext>
              </a:extLst>
            </p:cNvPr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1420;p38">
              <a:extLst>
                <a:ext uri="{FF2B5EF4-FFF2-40B4-BE49-F238E27FC236}">
                  <a16:creationId xmlns:a16="http://schemas.microsoft.com/office/drawing/2014/main" id="{5B446DF5-775F-CB68-EAAF-18D663207753}"/>
                </a:ext>
              </a:extLst>
            </p:cNvPr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Google Shape;1421;p38">
              <a:extLst>
                <a:ext uri="{FF2B5EF4-FFF2-40B4-BE49-F238E27FC236}">
                  <a16:creationId xmlns:a16="http://schemas.microsoft.com/office/drawing/2014/main" id="{CDA52908-2F97-6E4F-7AAD-10A971DEB1EF}"/>
                </a:ext>
              </a:extLst>
            </p:cNvPr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1422;p38">
              <a:extLst>
                <a:ext uri="{FF2B5EF4-FFF2-40B4-BE49-F238E27FC236}">
                  <a16:creationId xmlns:a16="http://schemas.microsoft.com/office/drawing/2014/main" id="{26DE933C-C612-18DB-0622-9981CF62CF72}"/>
                </a:ext>
              </a:extLst>
            </p:cNvPr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1423;p38">
              <a:extLst>
                <a:ext uri="{FF2B5EF4-FFF2-40B4-BE49-F238E27FC236}">
                  <a16:creationId xmlns:a16="http://schemas.microsoft.com/office/drawing/2014/main" id="{7D1AC2D8-92D4-2CF9-BF7C-35C702EDC4FF}"/>
                </a:ext>
              </a:extLst>
            </p:cNvPr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1424;p38">
              <a:extLst>
                <a:ext uri="{FF2B5EF4-FFF2-40B4-BE49-F238E27FC236}">
                  <a16:creationId xmlns:a16="http://schemas.microsoft.com/office/drawing/2014/main" id="{32DD50A6-CA8C-621C-6AD4-06DD8F365D7D}"/>
                </a:ext>
              </a:extLst>
            </p:cNvPr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1425;p38">
              <a:extLst>
                <a:ext uri="{FF2B5EF4-FFF2-40B4-BE49-F238E27FC236}">
                  <a16:creationId xmlns:a16="http://schemas.microsoft.com/office/drawing/2014/main" id="{8D09FAC6-0A08-9CF5-2CC6-FE1BC9CD106D}"/>
                </a:ext>
              </a:extLst>
            </p:cNvPr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Google Shape;1426;p38">
              <a:extLst>
                <a:ext uri="{FF2B5EF4-FFF2-40B4-BE49-F238E27FC236}">
                  <a16:creationId xmlns:a16="http://schemas.microsoft.com/office/drawing/2014/main" id="{897D8A4B-CCC0-5C55-163B-57F296C90A91}"/>
                </a:ext>
              </a:extLst>
            </p:cNvPr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Google Shape;1427;p38">
              <a:extLst>
                <a:ext uri="{FF2B5EF4-FFF2-40B4-BE49-F238E27FC236}">
                  <a16:creationId xmlns:a16="http://schemas.microsoft.com/office/drawing/2014/main" id="{B43ED4F1-C244-D363-D3E8-93C770B958AF}"/>
                </a:ext>
              </a:extLst>
            </p:cNvPr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Google Shape;1428;p38">
              <a:extLst>
                <a:ext uri="{FF2B5EF4-FFF2-40B4-BE49-F238E27FC236}">
                  <a16:creationId xmlns:a16="http://schemas.microsoft.com/office/drawing/2014/main" id="{6E7EF6E1-3959-A3DE-A4B5-EAC8AE3FA36C}"/>
                </a:ext>
              </a:extLst>
            </p:cNvPr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Google Shape;1429;p38">
              <a:extLst>
                <a:ext uri="{FF2B5EF4-FFF2-40B4-BE49-F238E27FC236}">
                  <a16:creationId xmlns:a16="http://schemas.microsoft.com/office/drawing/2014/main" id="{F804399A-F23B-8120-8B6D-E8743BB8DDF8}"/>
                </a:ext>
              </a:extLst>
            </p:cNvPr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1430;p38">
              <a:extLst>
                <a:ext uri="{FF2B5EF4-FFF2-40B4-BE49-F238E27FC236}">
                  <a16:creationId xmlns:a16="http://schemas.microsoft.com/office/drawing/2014/main" id="{9A820387-77D1-09D7-CE02-B1E3E03F4EAA}"/>
                </a:ext>
              </a:extLst>
            </p:cNvPr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1431;p38">
              <a:extLst>
                <a:ext uri="{FF2B5EF4-FFF2-40B4-BE49-F238E27FC236}">
                  <a16:creationId xmlns:a16="http://schemas.microsoft.com/office/drawing/2014/main" id="{E0F0EC4F-C9D5-61BB-2E03-98CD505407D0}"/>
                </a:ext>
              </a:extLst>
            </p:cNvPr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1432;p38">
              <a:extLst>
                <a:ext uri="{FF2B5EF4-FFF2-40B4-BE49-F238E27FC236}">
                  <a16:creationId xmlns:a16="http://schemas.microsoft.com/office/drawing/2014/main" id="{169ECD34-5B4E-88CC-D016-6B961D9BB688}"/>
                </a:ext>
              </a:extLst>
            </p:cNvPr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1433;p38">
              <a:extLst>
                <a:ext uri="{FF2B5EF4-FFF2-40B4-BE49-F238E27FC236}">
                  <a16:creationId xmlns:a16="http://schemas.microsoft.com/office/drawing/2014/main" id="{ED4312FF-9319-821B-2FDB-778C1F0AB10B}"/>
                </a:ext>
              </a:extLst>
            </p:cNvPr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1434;p38">
              <a:extLst>
                <a:ext uri="{FF2B5EF4-FFF2-40B4-BE49-F238E27FC236}">
                  <a16:creationId xmlns:a16="http://schemas.microsoft.com/office/drawing/2014/main" id="{6C963CF7-F142-5F0F-3803-A00B5F3D4B9A}"/>
                </a:ext>
              </a:extLst>
            </p:cNvPr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1435;p38">
              <a:extLst>
                <a:ext uri="{FF2B5EF4-FFF2-40B4-BE49-F238E27FC236}">
                  <a16:creationId xmlns:a16="http://schemas.microsoft.com/office/drawing/2014/main" id="{1085D962-12EB-DFFE-C08C-4880D2A8C664}"/>
                </a:ext>
              </a:extLst>
            </p:cNvPr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1436;p38">
              <a:extLst>
                <a:ext uri="{FF2B5EF4-FFF2-40B4-BE49-F238E27FC236}">
                  <a16:creationId xmlns:a16="http://schemas.microsoft.com/office/drawing/2014/main" id="{21E96DC5-E19B-800A-7F9D-0037F9289DE9}"/>
                </a:ext>
              </a:extLst>
            </p:cNvPr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9" name="Google Shape;1437;p38">
              <a:extLst>
                <a:ext uri="{FF2B5EF4-FFF2-40B4-BE49-F238E27FC236}">
                  <a16:creationId xmlns:a16="http://schemas.microsoft.com/office/drawing/2014/main" id="{A29254DA-92A8-476F-9776-E583D56A3F5B}"/>
                </a:ext>
              </a:extLst>
            </p:cNvPr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1438;p38">
              <a:extLst>
                <a:ext uri="{FF2B5EF4-FFF2-40B4-BE49-F238E27FC236}">
                  <a16:creationId xmlns:a16="http://schemas.microsoft.com/office/drawing/2014/main" id="{A429E49A-F97A-B8A2-F1E9-BC33860396EE}"/>
                </a:ext>
              </a:extLst>
            </p:cNvPr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1439;p38">
              <a:extLst>
                <a:ext uri="{FF2B5EF4-FFF2-40B4-BE49-F238E27FC236}">
                  <a16:creationId xmlns:a16="http://schemas.microsoft.com/office/drawing/2014/main" id="{527E6E57-9409-DE0D-E42B-907ED5B8FA11}"/>
                </a:ext>
              </a:extLst>
            </p:cNvPr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Google Shape;1440;p38">
              <a:extLst>
                <a:ext uri="{FF2B5EF4-FFF2-40B4-BE49-F238E27FC236}">
                  <a16:creationId xmlns:a16="http://schemas.microsoft.com/office/drawing/2014/main" id="{0FAABBF1-344E-0A79-BE30-7235CCF643DF}"/>
                </a:ext>
              </a:extLst>
            </p:cNvPr>
            <p:cNvSpPr/>
            <p:nvPr/>
          </p:nvSpPr>
          <p:spPr>
            <a:xfrm>
              <a:off x="4624012" y="3434512"/>
              <a:ext cx="452008" cy="436241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1441;p38">
              <a:extLst>
                <a:ext uri="{FF2B5EF4-FFF2-40B4-BE49-F238E27FC236}">
                  <a16:creationId xmlns:a16="http://schemas.microsoft.com/office/drawing/2014/main" id="{F3922C6D-56FD-0AE8-B52B-521CFC1827D1}"/>
                </a:ext>
              </a:extLst>
            </p:cNvPr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1442;p38">
              <a:extLst>
                <a:ext uri="{FF2B5EF4-FFF2-40B4-BE49-F238E27FC236}">
                  <a16:creationId xmlns:a16="http://schemas.microsoft.com/office/drawing/2014/main" id="{CB0F4AB5-0EC7-7572-80B2-849EC60E8E4D}"/>
                </a:ext>
              </a:extLst>
            </p:cNvPr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1443;p38">
              <a:extLst>
                <a:ext uri="{FF2B5EF4-FFF2-40B4-BE49-F238E27FC236}">
                  <a16:creationId xmlns:a16="http://schemas.microsoft.com/office/drawing/2014/main" id="{DFD02CE2-3315-AD5A-5B6E-5B02C9C6F7C6}"/>
                </a:ext>
              </a:extLst>
            </p:cNvPr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1444;p38">
              <a:extLst>
                <a:ext uri="{FF2B5EF4-FFF2-40B4-BE49-F238E27FC236}">
                  <a16:creationId xmlns:a16="http://schemas.microsoft.com/office/drawing/2014/main" id="{898AE482-5069-5FC5-19A9-F874FE8DB6D5}"/>
                </a:ext>
              </a:extLst>
            </p:cNvPr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7" name="Google Shape;1445;p38">
              <a:extLst>
                <a:ext uri="{FF2B5EF4-FFF2-40B4-BE49-F238E27FC236}">
                  <a16:creationId xmlns:a16="http://schemas.microsoft.com/office/drawing/2014/main" id="{CA7E524C-C359-26CA-6AAA-B33A7881FC02}"/>
                </a:ext>
              </a:extLst>
            </p:cNvPr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8" name="Google Shape;1446;p38">
              <a:extLst>
                <a:ext uri="{FF2B5EF4-FFF2-40B4-BE49-F238E27FC236}">
                  <a16:creationId xmlns:a16="http://schemas.microsoft.com/office/drawing/2014/main" id="{308ABE63-DD33-14A1-134B-A69DD9D6A83A}"/>
                </a:ext>
              </a:extLst>
            </p:cNvPr>
            <p:cNvSpPr/>
            <p:nvPr/>
          </p:nvSpPr>
          <p:spPr>
            <a:xfrm rot="-1800051">
              <a:off x="4176594" y="3411645"/>
              <a:ext cx="445664" cy="436427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1447;p38">
              <a:extLst>
                <a:ext uri="{FF2B5EF4-FFF2-40B4-BE49-F238E27FC236}">
                  <a16:creationId xmlns:a16="http://schemas.microsoft.com/office/drawing/2014/main" id="{48735BEB-F9A8-6AB1-1400-83FCFD74CA09}"/>
                </a:ext>
              </a:extLst>
            </p:cNvPr>
            <p:cNvSpPr/>
            <p:nvPr/>
          </p:nvSpPr>
          <p:spPr>
            <a:xfrm>
              <a:off x="4064066" y="3308199"/>
              <a:ext cx="171549" cy="104399"/>
            </a:xfrm>
            <a:custGeom>
              <a:avLst/>
              <a:gdLst/>
              <a:ahLst/>
              <a:cxnLst/>
              <a:rect l="l" t="t" r="r" b="b"/>
              <a:pathLst>
                <a:path w="3993" h="2430" extrusionOk="0">
                  <a:moveTo>
                    <a:pt x="0" y="0"/>
                  </a:moveTo>
                  <a:cubicBezTo>
                    <a:pt x="63" y="549"/>
                    <a:pt x="2556" y="1859"/>
                    <a:pt x="3655" y="2429"/>
                  </a:cubicBezTo>
                  <a:cubicBezTo>
                    <a:pt x="3781" y="2260"/>
                    <a:pt x="3908" y="2113"/>
                    <a:pt x="3993" y="19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0" name="Google Shape;1448;p38">
              <a:extLst>
                <a:ext uri="{FF2B5EF4-FFF2-40B4-BE49-F238E27FC236}">
                  <a16:creationId xmlns:a16="http://schemas.microsoft.com/office/drawing/2014/main" id="{19A727EA-78B5-5996-D122-4EE3B552F5EA}"/>
                </a:ext>
              </a:extLst>
            </p:cNvPr>
            <p:cNvSpPr/>
            <p:nvPr/>
          </p:nvSpPr>
          <p:spPr>
            <a:xfrm>
              <a:off x="4393512" y="4042749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" name="Google Shape;1449;p38">
              <a:extLst>
                <a:ext uri="{FF2B5EF4-FFF2-40B4-BE49-F238E27FC236}">
                  <a16:creationId xmlns:a16="http://schemas.microsoft.com/office/drawing/2014/main" id="{5FDCAE65-9F37-0CAE-EE5D-A36439FF15A1}"/>
                </a:ext>
              </a:extLst>
            </p:cNvPr>
            <p:cNvSpPr/>
            <p:nvPr/>
          </p:nvSpPr>
          <p:spPr>
            <a:xfrm>
              <a:off x="4378088" y="3955275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2" name="Google Shape;1450;p38">
              <a:extLst>
                <a:ext uri="{FF2B5EF4-FFF2-40B4-BE49-F238E27FC236}">
                  <a16:creationId xmlns:a16="http://schemas.microsoft.com/office/drawing/2014/main" id="{EF7B31E2-0F3D-A120-B4D0-A59E1C4BBB58}"/>
                </a:ext>
              </a:extLst>
            </p:cNvPr>
            <p:cNvGrpSpPr/>
            <p:nvPr/>
          </p:nvGrpSpPr>
          <p:grpSpPr>
            <a:xfrm rot="-1425915" flipH="1">
              <a:off x="3942800" y="2086057"/>
              <a:ext cx="1472132" cy="1382077"/>
              <a:chOff x="553027" y="2008603"/>
              <a:chExt cx="1417913" cy="1331058"/>
            </a:xfrm>
          </p:grpSpPr>
          <p:sp>
            <p:nvSpPr>
              <p:cNvPr id="2818" name="Google Shape;1451;p38">
                <a:extLst>
                  <a:ext uri="{FF2B5EF4-FFF2-40B4-BE49-F238E27FC236}">
                    <a16:creationId xmlns:a16="http://schemas.microsoft.com/office/drawing/2014/main" id="{742F8EE4-203A-F3BC-5BE3-F8FECF8D5C5F}"/>
                  </a:ext>
                </a:extLst>
              </p:cNvPr>
              <p:cNvSpPr/>
              <p:nvPr/>
            </p:nvSpPr>
            <p:spPr>
              <a:xfrm>
                <a:off x="1095421" y="2418301"/>
                <a:ext cx="875519" cy="92136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6039" extrusionOk="0">
                    <a:moveTo>
                      <a:pt x="13978" y="1"/>
                    </a:moveTo>
                    <a:lnTo>
                      <a:pt x="0" y="4406"/>
                    </a:lnTo>
                    <a:lnTo>
                      <a:pt x="3727" y="16038"/>
                    </a:lnTo>
                    <a:lnTo>
                      <a:pt x="15240" y="11466"/>
                    </a:lnTo>
                    <a:lnTo>
                      <a:pt x="139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19" name="Google Shape;1452;p38">
                <a:extLst>
                  <a:ext uri="{FF2B5EF4-FFF2-40B4-BE49-F238E27FC236}">
                    <a16:creationId xmlns:a16="http://schemas.microsoft.com/office/drawing/2014/main" id="{8A51C74B-7D7D-5F69-EDB1-31802D659FA7}"/>
                  </a:ext>
                </a:extLst>
              </p:cNvPr>
              <p:cNvSpPr/>
              <p:nvPr/>
            </p:nvSpPr>
            <p:spPr>
              <a:xfrm>
                <a:off x="1193250" y="2492175"/>
                <a:ext cx="712031" cy="741443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2907" extrusionOk="0">
                    <a:moveTo>
                      <a:pt x="10251" y="0"/>
                    </a:moveTo>
                    <a:lnTo>
                      <a:pt x="10251" y="0"/>
                    </a:lnTo>
                    <a:cubicBezTo>
                      <a:pt x="1179" y="3108"/>
                      <a:pt x="274" y="3429"/>
                      <a:pt x="274" y="3429"/>
                    </a:cubicBezTo>
                    <a:cubicBezTo>
                      <a:pt x="1499" y="4169"/>
                      <a:pt x="982" y="4983"/>
                      <a:pt x="276" y="4983"/>
                    </a:cubicBezTo>
                    <a:cubicBezTo>
                      <a:pt x="186" y="4983"/>
                      <a:pt x="93" y="4970"/>
                      <a:pt x="0" y="4942"/>
                    </a:cubicBezTo>
                    <a:lnTo>
                      <a:pt x="0" y="4942"/>
                    </a:lnTo>
                    <a:lnTo>
                      <a:pt x="2405" y="12728"/>
                    </a:lnTo>
                    <a:cubicBezTo>
                      <a:pt x="2405" y="12728"/>
                      <a:pt x="2927" y="12148"/>
                      <a:pt x="3393" y="12148"/>
                    </a:cubicBezTo>
                    <a:cubicBezTo>
                      <a:pt x="3655" y="12148"/>
                      <a:pt x="3900" y="12332"/>
                      <a:pt x="4024" y="12907"/>
                    </a:cubicBezTo>
                    <a:cubicBezTo>
                      <a:pt x="9061" y="10954"/>
                      <a:pt x="11513" y="9847"/>
                      <a:pt x="11513" y="9847"/>
                    </a:cubicBezTo>
                    <a:cubicBezTo>
                      <a:pt x="11513" y="9847"/>
                      <a:pt x="10692" y="8537"/>
                      <a:pt x="12394" y="8490"/>
                    </a:cubicBezTo>
                    <a:cubicBezTo>
                      <a:pt x="11728" y="3215"/>
                      <a:pt x="11430" y="631"/>
                      <a:pt x="11430" y="631"/>
                    </a:cubicBezTo>
                    <a:cubicBezTo>
                      <a:pt x="11312" y="942"/>
                      <a:pt x="11045" y="1099"/>
                      <a:pt x="10789" y="1099"/>
                    </a:cubicBezTo>
                    <a:cubicBezTo>
                      <a:pt x="10397" y="1099"/>
                      <a:pt x="10028" y="734"/>
                      <a:pt x="10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0" name="Google Shape;1453;p38">
                <a:extLst>
                  <a:ext uri="{FF2B5EF4-FFF2-40B4-BE49-F238E27FC236}">
                    <a16:creationId xmlns:a16="http://schemas.microsoft.com/office/drawing/2014/main" id="{D89A43A4-B230-FC41-CE90-79D9809BF335}"/>
                  </a:ext>
                </a:extLst>
              </p:cNvPr>
              <p:cNvSpPr/>
              <p:nvPr/>
            </p:nvSpPr>
            <p:spPr>
              <a:xfrm>
                <a:off x="695319" y="2671346"/>
                <a:ext cx="614259" cy="66831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11634" extrusionOk="0">
                    <a:moveTo>
                      <a:pt x="6965" y="1"/>
                    </a:moveTo>
                    <a:lnTo>
                      <a:pt x="0" y="1442"/>
                    </a:lnTo>
                    <a:lnTo>
                      <a:pt x="4918" y="11383"/>
                    </a:lnTo>
                    <a:lnTo>
                      <a:pt x="10692" y="11633"/>
                    </a:lnTo>
                    <a:lnTo>
                      <a:pt x="6965" y="1"/>
                    </a:ln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1" name="Google Shape;1454;p38">
                <a:extLst>
                  <a:ext uri="{FF2B5EF4-FFF2-40B4-BE49-F238E27FC236}">
                    <a16:creationId xmlns:a16="http://schemas.microsoft.com/office/drawing/2014/main" id="{EFD4B755-2F22-E876-38EB-10FCFB6534D0}"/>
                  </a:ext>
                </a:extLst>
              </p:cNvPr>
              <p:cNvSpPr/>
              <p:nvPr/>
            </p:nvSpPr>
            <p:spPr>
              <a:xfrm>
                <a:off x="778040" y="2746599"/>
                <a:ext cx="428942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550" extrusionOk="0">
                    <a:moveTo>
                      <a:pt x="3585" y="1"/>
                    </a:moveTo>
                    <a:cubicBezTo>
                      <a:pt x="2275" y="179"/>
                      <a:pt x="239" y="572"/>
                      <a:pt x="239" y="572"/>
                    </a:cubicBezTo>
                    <a:cubicBezTo>
                      <a:pt x="239" y="572"/>
                      <a:pt x="1063" y="1861"/>
                      <a:pt x="183" y="1861"/>
                    </a:cubicBezTo>
                    <a:cubicBezTo>
                      <a:pt x="129" y="1861"/>
                      <a:pt x="68" y="1856"/>
                      <a:pt x="1" y="1846"/>
                    </a:cubicBezTo>
                    <a:lnTo>
                      <a:pt x="1" y="1846"/>
                    </a:lnTo>
                    <a:lnTo>
                      <a:pt x="3335" y="8764"/>
                    </a:lnTo>
                    <a:cubicBezTo>
                      <a:pt x="3496" y="8523"/>
                      <a:pt x="3669" y="8429"/>
                      <a:pt x="3827" y="8429"/>
                    </a:cubicBezTo>
                    <a:cubicBezTo>
                      <a:pt x="4287" y="8429"/>
                      <a:pt x="4611" y="9230"/>
                      <a:pt x="4097" y="9549"/>
                    </a:cubicBezTo>
                    <a:lnTo>
                      <a:pt x="7442" y="9549"/>
                    </a:lnTo>
                    <a:cubicBezTo>
                      <a:pt x="6541" y="8971"/>
                      <a:pt x="7098" y="8035"/>
                      <a:pt x="7436" y="8035"/>
                    </a:cubicBezTo>
                    <a:cubicBezTo>
                      <a:pt x="7446" y="8035"/>
                      <a:pt x="7456" y="8036"/>
                      <a:pt x="7466" y="8037"/>
                    </a:cubicBezTo>
                    <a:cubicBezTo>
                      <a:pt x="5549" y="2548"/>
                      <a:pt x="4942" y="679"/>
                      <a:pt x="4942" y="679"/>
                    </a:cubicBezTo>
                    <a:cubicBezTo>
                      <a:pt x="4942" y="679"/>
                      <a:pt x="4825" y="695"/>
                      <a:pt x="4659" y="695"/>
                    </a:cubicBezTo>
                    <a:cubicBezTo>
                      <a:pt x="4261" y="695"/>
                      <a:pt x="3585" y="606"/>
                      <a:pt x="3585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2" name="Google Shape;1455;p38">
                <a:extLst>
                  <a:ext uri="{FF2B5EF4-FFF2-40B4-BE49-F238E27FC236}">
                    <a16:creationId xmlns:a16="http://schemas.microsoft.com/office/drawing/2014/main" id="{2C8C9320-7B6C-7616-3F88-A26BAA721AF6}"/>
                  </a:ext>
                </a:extLst>
              </p:cNvPr>
              <p:cNvSpPr/>
              <p:nvPr/>
            </p:nvSpPr>
            <p:spPr>
              <a:xfrm>
                <a:off x="823191" y="2754124"/>
                <a:ext cx="331113" cy="541074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9419" extrusionOk="0">
                    <a:moveTo>
                      <a:pt x="1941" y="1"/>
                    </a:moveTo>
                    <a:cubicBezTo>
                      <a:pt x="1239" y="120"/>
                      <a:pt x="489" y="251"/>
                      <a:pt x="1" y="346"/>
                    </a:cubicBezTo>
                    <a:cubicBezTo>
                      <a:pt x="1596" y="3287"/>
                      <a:pt x="2882" y="6299"/>
                      <a:pt x="4275" y="9418"/>
                    </a:cubicBezTo>
                    <a:lnTo>
                      <a:pt x="5763" y="9418"/>
                    </a:lnTo>
                    <a:cubicBezTo>
                      <a:pt x="4692" y="6692"/>
                      <a:pt x="2656" y="4394"/>
                      <a:pt x="2215" y="1489"/>
                    </a:cubicBezTo>
                    <a:cubicBezTo>
                      <a:pt x="2120" y="1001"/>
                      <a:pt x="2037" y="501"/>
                      <a:pt x="1941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3" name="Google Shape;1456;p38">
                <a:extLst>
                  <a:ext uri="{FF2B5EF4-FFF2-40B4-BE49-F238E27FC236}">
                    <a16:creationId xmlns:a16="http://schemas.microsoft.com/office/drawing/2014/main" id="{F27D4D1C-0125-5F44-6AA6-0215E1DB4B1C}"/>
                  </a:ext>
                </a:extLst>
              </p:cNvPr>
              <p:cNvSpPr/>
              <p:nvPr/>
            </p:nvSpPr>
            <p:spPr>
              <a:xfrm>
                <a:off x="553027" y="2241370"/>
                <a:ext cx="542453" cy="512812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8927" extrusionOk="0">
                    <a:moveTo>
                      <a:pt x="3780" y="0"/>
                    </a:moveTo>
                    <a:cubicBezTo>
                      <a:pt x="3593" y="0"/>
                      <a:pt x="3404" y="30"/>
                      <a:pt x="3215" y="92"/>
                    </a:cubicBezTo>
                    <a:cubicBezTo>
                      <a:pt x="1" y="1152"/>
                      <a:pt x="2477" y="8927"/>
                      <a:pt x="2477" y="8927"/>
                    </a:cubicBezTo>
                    <a:lnTo>
                      <a:pt x="9442" y="7486"/>
                    </a:lnTo>
                    <a:cubicBezTo>
                      <a:pt x="9442" y="7486"/>
                      <a:pt x="6764" y="0"/>
                      <a:pt x="3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4" name="Google Shape;1457;p38">
                <a:extLst>
                  <a:ext uri="{FF2B5EF4-FFF2-40B4-BE49-F238E27FC236}">
                    <a16:creationId xmlns:a16="http://schemas.microsoft.com/office/drawing/2014/main" id="{1E89A745-8560-AEE6-B612-FB2EB0CD1422}"/>
                  </a:ext>
                </a:extLst>
              </p:cNvPr>
              <p:cNvSpPr/>
              <p:nvPr/>
            </p:nvSpPr>
            <p:spPr>
              <a:xfrm>
                <a:off x="706233" y="2321563"/>
                <a:ext cx="269532" cy="37040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448" extrusionOk="0">
                    <a:moveTo>
                      <a:pt x="578" y="1"/>
                    </a:moveTo>
                    <a:cubicBezTo>
                      <a:pt x="559" y="1"/>
                      <a:pt x="541" y="2"/>
                      <a:pt x="525" y="6"/>
                    </a:cubicBezTo>
                    <a:cubicBezTo>
                      <a:pt x="1" y="101"/>
                      <a:pt x="227" y="3685"/>
                      <a:pt x="358" y="5173"/>
                    </a:cubicBezTo>
                    <a:cubicBezTo>
                      <a:pt x="518" y="4908"/>
                      <a:pt x="668" y="4801"/>
                      <a:pt x="799" y="4801"/>
                    </a:cubicBezTo>
                    <a:cubicBezTo>
                      <a:pt x="1244" y="4801"/>
                      <a:pt x="1463" y="6033"/>
                      <a:pt x="1049" y="6447"/>
                    </a:cubicBezTo>
                    <a:lnTo>
                      <a:pt x="4168" y="5792"/>
                    </a:lnTo>
                    <a:cubicBezTo>
                      <a:pt x="3249" y="4894"/>
                      <a:pt x="3889" y="4223"/>
                      <a:pt x="4435" y="4223"/>
                    </a:cubicBezTo>
                    <a:cubicBezTo>
                      <a:pt x="4526" y="4223"/>
                      <a:pt x="4614" y="4241"/>
                      <a:pt x="4692" y="4280"/>
                    </a:cubicBezTo>
                    <a:cubicBezTo>
                      <a:pt x="3008" y="1604"/>
                      <a:pt x="1167" y="1"/>
                      <a:pt x="578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5" name="Google Shape;1458;p38">
                <a:extLst>
                  <a:ext uri="{FF2B5EF4-FFF2-40B4-BE49-F238E27FC236}">
                    <a16:creationId xmlns:a16="http://schemas.microsoft.com/office/drawing/2014/main" id="{17695FC3-B276-9C56-9D0A-C7BDEF5A8DBC}"/>
                  </a:ext>
                </a:extLst>
              </p:cNvPr>
              <p:cNvSpPr/>
              <p:nvPr/>
            </p:nvSpPr>
            <p:spPr>
              <a:xfrm>
                <a:off x="737713" y="2008603"/>
                <a:ext cx="1160734" cy="662800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1538" extrusionOk="0">
                    <a:moveTo>
                      <a:pt x="56" y="4128"/>
                    </a:moveTo>
                    <a:cubicBezTo>
                      <a:pt x="37" y="4133"/>
                      <a:pt x="19" y="4138"/>
                      <a:pt x="0" y="4144"/>
                    </a:cubicBezTo>
                    <a:lnTo>
                      <a:pt x="56" y="4128"/>
                    </a:lnTo>
                    <a:close/>
                    <a:moveTo>
                      <a:pt x="13895" y="1"/>
                    </a:moveTo>
                    <a:lnTo>
                      <a:pt x="56" y="4128"/>
                    </a:lnTo>
                    <a:lnTo>
                      <a:pt x="56" y="4128"/>
                    </a:lnTo>
                    <a:cubicBezTo>
                      <a:pt x="220" y="4081"/>
                      <a:pt x="383" y="4060"/>
                      <a:pt x="546" y="4060"/>
                    </a:cubicBezTo>
                    <a:cubicBezTo>
                      <a:pt x="3547" y="4060"/>
                      <a:pt x="6227" y="11538"/>
                      <a:pt x="6227" y="11538"/>
                    </a:cubicBezTo>
                    <a:cubicBezTo>
                      <a:pt x="6227" y="11538"/>
                      <a:pt x="12371" y="9657"/>
                      <a:pt x="20205" y="7133"/>
                    </a:cubicBezTo>
                    <a:cubicBezTo>
                      <a:pt x="18646" y="632"/>
                      <a:pt x="13895" y="1"/>
                      <a:pt x="13895" y="1"/>
                    </a:cubicBez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1" name="Google Shape;1459;p38">
                <a:extLst>
                  <a:ext uri="{FF2B5EF4-FFF2-40B4-BE49-F238E27FC236}">
                    <a16:creationId xmlns:a16="http://schemas.microsoft.com/office/drawing/2014/main" id="{2E0F9616-2C6C-D3EC-A1A3-B1836D596109}"/>
                  </a:ext>
                </a:extLst>
              </p:cNvPr>
              <p:cNvSpPr/>
              <p:nvPr/>
            </p:nvSpPr>
            <p:spPr>
              <a:xfrm>
                <a:off x="861507" y="2021586"/>
                <a:ext cx="904931" cy="568476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9896" extrusionOk="0">
                    <a:moveTo>
                      <a:pt x="10621" y="1"/>
                    </a:moveTo>
                    <a:lnTo>
                      <a:pt x="0" y="3204"/>
                    </a:lnTo>
                    <a:cubicBezTo>
                      <a:pt x="1155" y="3763"/>
                      <a:pt x="3168" y="6680"/>
                      <a:pt x="4061" y="9324"/>
                    </a:cubicBezTo>
                    <a:cubicBezTo>
                      <a:pt x="4370" y="8660"/>
                      <a:pt x="4682" y="8416"/>
                      <a:pt x="4935" y="8416"/>
                    </a:cubicBezTo>
                    <a:cubicBezTo>
                      <a:pt x="5431" y="8416"/>
                      <a:pt x="5705" y="9351"/>
                      <a:pt x="5311" y="9895"/>
                    </a:cubicBezTo>
                    <a:lnTo>
                      <a:pt x="15729" y="6537"/>
                    </a:lnTo>
                    <a:cubicBezTo>
                      <a:pt x="14608" y="5787"/>
                      <a:pt x="14880" y="5004"/>
                      <a:pt x="15610" y="5004"/>
                    </a:cubicBezTo>
                    <a:cubicBezTo>
                      <a:pt x="15656" y="5004"/>
                      <a:pt x="15703" y="5007"/>
                      <a:pt x="15752" y="5013"/>
                    </a:cubicBezTo>
                    <a:cubicBezTo>
                      <a:pt x="15538" y="3930"/>
                      <a:pt x="14383" y="906"/>
                      <a:pt x="10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2" name="Google Shape;1460;p38">
                <a:extLst>
                  <a:ext uri="{FF2B5EF4-FFF2-40B4-BE49-F238E27FC236}">
                    <a16:creationId xmlns:a16="http://schemas.microsoft.com/office/drawing/2014/main" id="{289C0DB7-FFF1-DC14-9E6E-E5F61B92AFDE}"/>
                  </a:ext>
                </a:extLst>
              </p:cNvPr>
              <p:cNvSpPr/>
              <p:nvPr/>
            </p:nvSpPr>
            <p:spPr>
              <a:xfrm>
                <a:off x="686415" y="2409741"/>
                <a:ext cx="1221625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6139" extrusionOk="0">
                    <a:moveTo>
                      <a:pt x="21101" y="0"/>
                    </a:moveTo>
                    <a:cubicBezTo>
                      <a:pt x="21088" y="0"/>
                      <a:pt x="21075" y="2"/>
                      <a:pt x="21063" y="7"/>
                    </a:cubicBezTo>
                    <a:lnTo>
                      <a:pt x="7097" y="4412"/>
                    </a:lnTo>
                    <a:lnTo>
                      <a:pt x="131" y="5853"/>
                    </a:lnTo>
                    <a:cubicBezTo>
                      <a:pt x="60" y="5865"/>
                      <a:pt x="0" y="5948"/>
                      <a:pt x="24" y="6019"/>
                    </a:cubicBezTo>
                    <a:cubicBezTo>
                      <a:pt x="36" y="6091"/>
                      <a:pt x="96" y="6138"/>
                      <a:pt x="155" y="6138"/>
                    </a:cubicBezTo>
                    <a:lnTo>
                      <a:pt x="191" y="6138"/>
                    </a:lnTo>
                    <a:lnTo>
                      <a:pt x="7168" y="4698"/>
                    </a:lnTo>
                    <a:lnTo>
                      <a:pt x="21146" y="281"/>
                    </a:lnTo>
                    <a:cubicBezTo>
                      <a:pt x="21217" y="257"/>
                      <a:pt x="21265" y="185"/>
                      <a:pt x="21241" y="102"/>
                    </a:cubicBezTo>
                    <a:cubicBezTo>
                      <a:pt x="21222" y="43"/>
                      <a:pt x="21162" y="0"/>
                      <a:pt x="2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3" name="Google Shape;1461;p38">
                <a:extLst>
                  <a:ext uri="{FF2B5EF4-FFF2-40B4-BE49-F238E27FC236}">
                    <a16:creationId xmlns:a16="http://schemas.microsoft.com/office/drawing/2014/main" id="{DD24DCB9-6B16-B92D-2EA7-CBE9C4E718DF}"/>
                  </a:ext>
                </a:extLst>
              </p:cNvPr>
              <p:cNvSpPr/>
              <p:nvPr/>
            </p:nvSpPr>
            <p:spPr>
              <a:xfrm>
                <a:off x="1340254" y="2427205"/>
                <a:ext cx="303769" cy="351621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6121" extrusionOk="0">
                    <a:moveTo>
                      <a:pt x="3930" y="0"/>
                    </a:moveTo>
                    <a:lnTo>
                      <a:pt x="1" y="1060"/>
                    </a:lnTo>
                    <a:lnTo>
                      <a:pt x="1358" y="6120"/>
                    </a:lnTo>
                    <a:lnTo>
                      <a:pt x="5287" y="5060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4" name="Google Shape;1462;p38">
                <a:extLst>
                  <a:ext uri="{FF2B5EF4-FFF2-40B4-BE49-F238E27FC236}">
                    <a16:creationId xmlns:a16="http://schemas.microsoft.com/office/drawing/2014/main" id="{38819BB2-7304-66F9-DDFF-7497E5DC7846}"/>
                  </a:ext>
                </a:extLst>
              </p:cNvPr>
              <p:cNvSpPr/>
              <p:nvPr/>
            </p:nvSpPr>
            <p:spPr>
              <a:xfrm>
                <a:off x="1380638" y="2471552"/>
                <a:ext cx="92372" cy="28946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5039" extrusionOk="0">
                    <a:moveTo>
                      <a:pt x="145" y="0"/>
                    </a:moveTo>
                    <a:cubicBezTo>
                      <a:pt x="136" y="0"/>
                      <a:pt x="128" y="1"/>
                      <a:pt x="119" y="2"/>
                    </a:cubicBezTo>
                    <a:cubicBezTo>
                      <a:pt x="48" y="26"/>
                      <a:pt x="0" y="109"/>
                      <a:pt x="24" y="181"/>
                    </a:cubicBezTo>
                    <a:cubicBezTo>
                      <a:pt x="48" y="300"/>
                      <a:pt x="1334" y="5039"/>
                      <a:pt x="1334" y="5039"/>
                    </a:cubicBezTo>
                    <a:lnTo>
                      <a:pt x="1608" y="4967"/>
                    </a:lnTo>
                    <a:cubicBezTo>
                      <a:pt x="1608" y="4967"/>
                      <a:pt x="334" y="228"/>
                      <a:pt x="298" y="109"/>
                    </a:cubicBezTo>
                    <a:cubicBezTo>
                      <a:pt x="277" y="45"/>
                      <a:pt x="217" y="0"/>
                      <a:pt x="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5" name="Google Shape;1463;p38">
                <a:extLst>
                  <a:ext uri="{FF2B5EF4-FFF2-40B4-BE49-F238E27FC236}">
                    <a16:creationId xmlns:a16="http://schemas.microsoft.com/office/drawing/2014/main" id="{24DD8810-940F-1FD8-EB2C-D87D9AB754CB}"/>
                  </a:ext>
                </a:extLst>
              </p:cNvPr>
              <p:cNvSpPr/>
              <p:nvPr/>
            </p:nvSpPr>
            <p:spPr>
              <a:xfrm>
                <a:off x="1472952" y="2502228"/>
                <a:ext cx="118394" cy="180148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136" extrusionOk="0">
                    <a:moveTo>
                      <a:pt x="763" y="290"/>
                    </a:moveTo>
                    <a:cubicBezTo>
                      <a:pt x="810" y="290"/>
                      <a:pt x="858" y="302"/>
                      <a:pt x="917" y="397"/>
                    </a:cubicBezTo>
                    <a:cubicBezTo>
                      <a:pt x="1025" y="611"/>
                      <a:pt x="989" y="1040"/>
                      <a:pt x="870" y="1207"/>
                    </a:cubicBezTo>
                    <a:cubicBezTo>
                      <a:pt x="846" y="1254"/>
                      <a:pt x="846" y="1326"/>
                      <a:pt x="882" y="1373"/>
                    </a:cubicBezTo>
                    <a:cubicBezTo>
                      <a:pt x="1346" y="2028"/>
                      <a:pt x="1584" y="2433"/>
                      <a:pt x="1703" y="2647"/>
                    </a:cubicBezTo>
                    <a:lnTo>
                      <a:pt x="798" y="2814"/>
                    </a:lnTo>
                    <a:lnTo>
                      <a:pt x="739" y="1385"/>
                    </a:lnTo>
                    <a:cubicBezTo>
                      <a:pt x="739" y="1349"/>
                      <a:pt x="727" y="1314"/>
                      <a:pt x="691" y="1290"/>
                    </a:cubicBezTo>
                    <a:cubicBezTo>
                      <a:pt x="417" y="1028"/>
                      <a:pt x="298" y="766"/>
                      <a:pt x="358" y="564"/>
                    </a:cubicBezTo>
                    <a:cubicBezTo>
                      <a:pt x="405" y="421"/>
                      <a:pt x="548" y="314"/>
                      <a:pt x="739" y="290"/>
                    </a:cubicBezTo>
                    <a:close/>
                    <a:moveTo>
                      <a:pt x="763" y="0"/>
                    </a:moveTo>
                    <a:cubicBezTo>
                      <a:pt x="744" y="0"/>
                      <a:pt x="724" y="2"/>
                      <a:pt x="703" y="4"/>
                    </a:cubicBezTo>
                    <a:cubicBezTo>
                      <a:pt x="405" y="40"/>
                      <a:pt x="167" y="230"/>
                      <a:pt x="84" y="480"/>
                    </a:cubicBezTo>
                    <a:cubicBezTo>
                      <a:pt x="36" y="659"/>
                      <a:pt x="1" y="1016"/>
                      <a:pt x="453" y="1457"/>
                    </a:cubicBezTo>
                    <a:lnTo>
                      <a:pt x="525" y="2992"/>
                    </a:lnTo>
                    <a:cubicBezTo>
                      <a:pt x="525" y="3028"/>
                      <a:pt x="548" y="3076"/>
                      <a:pt x="572" y="3100"/>
                    </a:cubicBezTo>
                    <a:cubicBezTo>
                      <a:pt x="596" y="3123"/>
                      <a:pt x="632" y="3135"/>
                      <a:pt x="667" y="3135"/>
                    </a:cubicBezTo>
                    <a:cubicBezTo>
                      <a:pt x="679" y="3135"/>
                      <a:pt x="679" y="3123"/>
                      <a:pt x="691" y="3123"/>
                    </a:cubicBezTo>
                    <a:lnTo>
                      <a:pt x="1941" y="2885"/>
                    </a:lnTo>
                    <a:cubicBezTo>
                      <a:pt x="1989" y="2885"/>
                      <a:pt x="2025" y="2850"/>
                      <a:pt x="2037" y="2814"/>
                    </a:cubicBezTo>
                    <a:cubicBezTo>
                      <a:pt x="2060" y="2778"/>
                      <a:pt x="2060" y="2731"/>
                      <a:pt x="2049" y="2695"/>
                    </a:cubicBezTo>
                    <a:cubicBezTo>
                      <a:pt x="2037" y="2671"/>
                      <a:pt x="1858" y="2278"/>
                      <a:pt x="1167" y="1278"/>
                    </a:cubicBezTo>
                    <a:cubicBezTo>
                      <a:pt x="1287" y="1004"/>
                      <a:pt x="1322" y="540"/>
                      <a:pt x="1167" y="254"/>
                    </a:cubicBezTo>
                    <a:cubicBezTo>
                      <a:pt x="1071" y="94"/>
                      <a:pt x="936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6" name="Google Shape;1464;p38">
                <a:extLst>
                  <a:ext uri="{FF2B5EF4-FFF2-40B4-BE49-F238E27FC236}">
                    <a16:creationId xmlns:a16="http://schemas.microsoft.com/office/drawing/2014/main" id="{CCF69F0F-57BC-A4E7-96CF-1B6C0755015A}"/>
                  </a:ext>
                </a:extLst>
              </p:cNvPr>
              <p:cNvSpPr/>
              <p:nvPr/>
            </p:nvSpPr>
            <p:spPr>
              <a:xfrm>
                <a:off x="813655" y="2852700"/>
                <a:ext cx="246267" cy="24546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273" extrusionOk="0">
                    <a:moveTo>
                      <a:pt x="2034" y="873"/>
                    </a:moveTo>
                    <a:cubicBezTo>
                      <a:pt x="2511" y="873"/>
                      <a:pt x="2977" y="1282"/>
                      <a:pt x="3131" y="1868"/>
                    </a:cubicBezTo>
                    <a:cubicBezTo>
                      <a:pt x="3322" y="2547"/>
                      <a:pt x="3024" y="3226"/>
                      <a:pt x="2477" y="3368"/>
                    </a:cubicBezTo>
                    <a:cubicBezTo>
                      <a:pt x="2402" y="3389"/>
                      <a:pt x="2327" y="3399"/>
                      <a:pt x="2252" y="3399"/>
                    </a:cubicBezTo>
                    <a:cubicBezTo>
                      <a:pt x="1775" y="3399"/>
                      <a:pt x="1309" y="2991"/>
                      <a:pt x="1155" y="2404"/>
                    </a:cubicBezTo>
                    <a:cubicBezTo>
                      <a:pt x="964" y="1725"/>
                      <a:pt x="1262" y="1047"/>
                      <a:pt x="1810" y="904"/>
                    </a:cubicBezTo>
                    <a:cubicBezTo>
                      <a:pt x="1884" y="883"/>
                      <a:pt x="1959" y="873"/>
                      <a:pt x="2034" y="873"/>
                    </a:cubicBezTo>
                    <a:close/>
                    <a:moveTo>
                      <a:pt x="2023" y="0"/>
                    </a:moveTo>
                    <a:cubicBezTo>
                      <a:pt x="1877" y="0"/>
                      <a:pt x="1730" y="19"/>
                      <a:pt x="1584" y="59"/>
                    </a:cubicBezTo>
                    <a:cubicBezTo>
                      <a:pt x="572" y="332"/>
                      <a:pt x="0" y="1487"/>
                      <a:pt x="310" y="2630"/>
                    </a:cubicBezTo>
                    <a:cubicBezTo>
                      <a:pt x="574" y="3608"/>
                      <a:pt x="1397" y="4272"/>
                      <a:pt x="2263" y="4272"/>
                    </a:cubicBezTo>
                    <a:cubicBezTo>
                      <a:pt x="2409" y="4272"/>
                      <a:pt x="2557" y="4253"/>
                      <a:pt x="2703" y="4214"/>
                    </a:cubicBezTo>
                    <a:cubicBezTo>
                      <a:pt x="3715" y="3940"/>
                      <a:pt x="4286" y="2785"/>
                      <a:pt x="3977" y="1642"/>
                    </a:cubicBezTo>
                    <a:cubicBezTo>
                      <a:pt x="3712" y="664"/>
                      <a:pt x="2889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7" name="Google Shape;1465;p38">
                <a:extLst>
                  <a:ext uri="{FF2B5EF4-FFF2-40B4-BE49-F238E27FC236}">
                    <a16:creationId xmlns:a16="http://schemas.microsoft.com/office/drawing/2014/main" id="{91F6D274-9E98-2933-2ED1-CA9D79902023}"/>
                  </a:ext>
                </a:extLst>
              </p:cNvPr>
              <p:cNvSpPr/>
              <p:nvPr/>
            </p:nvSpPr>
            <p:spPr>
              <a:xfrm>
                <a:off x="863575" y="2821852"/>
                <a:ext cx="100586" cy="11563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013" extrusionOk="0">
                    <a:moveTo>
                      <a:pt x="1203" y="0"/>
                    </a:moveTo>
                    <a:lnTo>
                      <a:pt x="0" y="322"/>
                    </a:lnTo>
                    <a:lnTo>
                      <a:pt x="465" y="2012"/>
                    </a:lnTo>
                    <a:lnTo>
                      <a:pt x="1750" y="1750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63" name="Google Shape;1466;p38">
              <a:extLst>
                <a:ext uri="{FF2B5EF4-FFF2-40B4-BE49-F238E27FC236}">
                  <a16:creationId xmlns:a16="http://schemas.microsoft.com/office/drawing/2014/main" id="{30BACCDB-CA5C-7DAE-B775-307B6F5062DE}"/>
                </a:ext>
              </a:extLst>
            </p:cNvPr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16" name="Google Shape;1467;p38">
              <a:extLst>
                <a:ext uri="{FF2B5EF4-FFF2-40B4-BE49-F238E27FC236}">
                  <a16:creationId xmlns:a16="http://schemas.microsoft.com/office/drawing/2014/main" id="{AF9710C3-77AC-C25B-5E41-54DE8C140914}"/>
                </a:ext>
              </a:extLst>
            </p:cNvPr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17" name="Google Shape;1468;p38">
              <a:extLst>
                <a:ext uri="{FF2B5EF4-FFF2-40B4-BE49-F238E27FC236}">
                  <a16:creationId xmlns:a16="http://schemas.microsoft.com/office/drawing/2014/main" id="{93D12796-781F-A603-9BE0-94E97509477B}"/>
                </a:ext>
              </a:extLst>
            </p:cNvPr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868" name="Google Shape;1015;p33">
            <a:extLst>
              <a:ext uri="{FF2B5EF4-FFF2-40B4-BE49-F238E27FC236}">
                <a16:creationId xmlns:a16="http://schemas.microsoft.com/office/drawing/2014/main" id="{EDC259AD-6338-991F-25A5-F3CA25592C99}"/>
              </a:ext>
            </a:extLst>
          </p:cNvPr>
          <p:cNvGrpSpPr/>
          <p:nvPr/>
        </p:nvGrpSpPr>
        <p:grpSpPr>
          <a:xfrm>
            <a:off x="1436628" y="66324"/>
            <a:ext cx="9458779" cy="2599649"/>
            <a:chOff x="757401" y="1763217"/>
            <a:chExt cx="2517696" cy="1245772"/>
          </a:xfrm>
        </p:grpSpPr>
        <p:sp>
          <p:nvSpPr>
            <p:cNvPr id="2869" name="Google Shape;1016;p33">
              <a:extLst>
                <a:ext uri="{FF2B5EF4-FFF2-40B4-BE49-F238E27FC236}">
                  <a16:creationId xmlns:a16="http://schemas.microsoft.com/office/drawing/2014/main" id="{5ED1D22D-8C22-D230-8856-2A8DE7849A13}"/>
                </a:ext>
              </a:extLst>
            </p:cNvPr>
            <p:cNvSpPr/>
            <p:nvPr/>
          </p:nvSpPr>
          <p:spPr>
            <a:xfrm>
              <a:off x="835076" y="1879345"/>
              <a:ext cx="2355751" cy="1063146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0" name="Google Shape;1017;p33">
              <a:extLst>
                <a:ext uri="{FF2B5EF4-FFF2-40B4-BE49-F238E27FC236}">
                  <a16:creationId xmlns:a16="http://schemas.microsoft.com/office/drawing/2014/main" id="{8E1AC1DC-1880-1EF7-6A46-4D2AFFFC6B0D}"/>
                </a:ext>
              </a:extLst>
            </p:cNvPr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1" name="Google Shape;1018;p33">
              <a:extLst>
                <a:ext uri="{FF2B5EF4-FFF2-40B4-BE49-F238E27FC236}">
                  <a16:creationId xmlns:a16="http://schemas.microsoft.com/office/drawing/2014/main" id="{3D60A45F-A05F-032D-D9AE-808E7B79AE29}"/>
                </a:ext>
              </a:extLst>
            </p:cNvPr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2" name="Google Shape;1019;p33">
              <a:extLst>
                <a:ext uri="{FF2B5EF4-FFF2-40B4-BE49-F238E27FC236}">
                  <a16:creationId xmlns:a16="http://schemas.microsoft.com/office/drawing/2014/main" id="{3A3FD38D-322F-55E1-5277-6A13FAC7FDDF}"/>
                </a:ext>
              </a:extLst>
            </p:cNvPr>
            <p:cNvSpPr/>
            <p:nvPr/>
          </p:nvSpPr>
          <p:spPr>
            <a:xfrm>
              <a:off x="802095" y="2877086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3" name="Google Shape;1020;p33">
              <a:extLst>
                <a:ext uri="{FF2B5EF4-FFF2-40B4-BE49-F238E27FC236}">
                  <a16:creationId xmlns:a16="http://schemas.microsoft.com/office/drawing/2014/main" id="{62C62328-0EC7-7DAA-9B36-ECE939535065}"/>
                </a:ext>
              </a:extLst>
            </p:cNvPr>
            <p:cNvSpPr/>
            <p:nvPr/>
          </p:nvSpPr>
          <p:spPr>
            <a:xfrm>
              <a:off x="757401" y="1862096"/>
              <a:ext cx="134395" cy="1063146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4" name="Google Shape;1021;p33">
              <a:extLst>
                <a:ext uri="{FF2B5EF4-FFF2-40B4-BE49-F238E27FC236}">
                  <a16:creationId xmlns:a16="http://schemas.microsoft.com/office/drawing/2014/main" id="{FB59ED8A-4903-AB23-21D7-ACF8C9405EEB}"/>
                </a:ext>
              </a:extLst>
            </p:cNvPr>
            <p:cNvSpPr/>
            <p:nvPr/>
          </p:nvSpPr>
          <p:spPr>
            <a:xfrm>
              <a:off x="758941" y="2404769"/>
              <a:ext cx="132855" cy="529048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5" name="Google Shape;1022;p33">
              <a:extLst>
                <a:ext uri="{FF2B5EF4-FFF2-40B4-BE49-F238E27FC236}">
                  <a16:creationId xmlns:a16="http://schemas.microsoft.com/office/drawing/2014/main" id="{55D6DC6B-DB4C-D3F1-B5A5-32073E656F32}"/>
                </a:ext>
              </a:extLst>
            </p:cNvPr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6" name="Google Shape;1023;p33">
              <a:extLst>
                <a:ext uri="{FF2B5EF4-FFF2-40B4-BE49-F238E27FC236}">
                  <a16:creationId xmlns:a16="http://schemas.microsoft.com/office/drawing/2014/main" id="{850DDE04-6183-894C-62DD-8D79C9013423}"/>
                </a:ext>
              </a:extLst>
            </p:cNvPr>
            <p:cNvSpPr/>
            <p:nvPr/>
          </p:nvSpPr>
          <p:spPr>
            <a:xfrm>
              <a:off x="3162417" y="2850104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7" name="Google Shape;1024;p33">
              <a:extLst>
                <a:ext uri="{FF2B5EF4-FFF2-40B4-BE49-F238E27FC236}">
                  <a16:creationId xmlns:a16="http://schemas.microsoft.com/office/drawing/2014/main" id="{D8FA3B76-D0DD-104B-DEE6-7DDFF207C3B3}"/>
                </a:ext>
              </a:extLst>
            </p:cNvPr>
            <p:cNvSpPr/>
            <p:nvPr/>
          </p:nvSpPr>
          <p:spPr>
            <a:xfrm>
              <a:off x="3135198" y="1865071"/>
              <a:ext cx="136052" cy="1047933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8" name="Google Shape;1025;p33">
              <a:extLst>
                <a:ext uri="{FF2B5EF4-FFF2-40B4-BE49-F238E27FC236}">
                  <a16:creationId xmlns:a16="http://schemas.microsoft.com/office/drawing/2014/main" id="{5EE94337-40F6-FBAD-6909-7DDD50D467A8}"/>
                </a:ext>
              </a:extLst>
            </p:cNvPr>
            <p:cNvSpPr/>
            <p:nvPr/>
          </p:nvSpPr>
          <p:spPr>
            <a:xfrm>
              <a:off x="3135198" y="2391888"/>
              <a:ext cx="139899" cy="533412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2" name="TextBox 2881">
                <a:extLst>
                  <a:ext uri="{FF2B5EF4-FFF2-40B4-BE49-F238E27FC236}">
                    <a16:creationId xmlns:a16="http://schemas.microsoft.com/office/drawing/2014/main" id="{749BA85F-8807-F55A-97C4-9356A2AEF628}"/>
                  </a:ext>
                </a:extLst>
              </p:cNvPr>
              <p:cNvSpPr txBox="1"/>
              <p:nvPr/>
            </p:nvSpPr>
            <p:spPr>
              <a:xfrm>
                <a:off x="2057400" y="3344994"/>
                <a:ext cx="8801099" cy="1845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82" name="TextBox 2881">
                <a:extLst>
                  <a:ext uri="{FF2B5EF4-FFF2-40B4-BE49-F238E27FC236}">
                    <a16:creationId xmlns:a16="http://schemas.microsoft.com/office/drawing/2014/main" id="{749BA85F-8807-F55A-97C4-9356A2AE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44994"/>
                <a:ext cx="8801099" cy="1845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3" name="TextBox 2882">
                <a:extLst>
                  <a:ext uri="{FF2B5EF4-FFF2-40B4-BE49-F238E27FC236}">
                    <a16:creationId xmlns:a16="http://schemas.microsoft.com/office/drawing/2014/main" id="{251F435A-6492-3D47-5286-D710E5746824}"/>
                  </a:ext>
                </a:extLst>
              </p:cNvPr>
              <p:cNvSpPr txBox="1"/>
              <p:nvPr/>
            </p:nvSpPr>
            <p:spPr>
              <a:xfrm>
                <a:off x="1963918" y="818949"/>
                <a:ext cx="841897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5131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51315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513153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solidFill>
                          <a:srgbClr val="513153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5131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51315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513153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solidFill>
                          <a:srgbClr val="51315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>
                    <a:solidFill>
                      <a:srgbClr val="51315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883" name="TextBox 2882">
                <a:extLst>
                  <a:ext uri="{FF2B5EF4-FFF2-40B4-BE49-F238E27FC236}">
                    <a16:creationId xmlns:a16="http://schemas.microsoft.com/office/drawing/2014/main" id="{251F435A-6492-3D47-5286-D710E5746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18" y="818949"/>
                <a:ext cx="8418974" cy="1292918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8" name="Google Shape;1809;p41">
            <a:extLst>
              <a:ext uri="{FF2B5EF4-FFF2-40B4-BE49-F238E27FC236}">
                <a16:creationId xmlns:a16="http://schemas.microsoft.com/office/drawing/2014/main" id="{CD7924E6-7B78-A197-5DC0-306169DAC1A1}"/>
              </a:ext>
            </a:extLst>
          </p:cNvPr>
          <p:cNvSpPr/>
          <p:nvPr/>
        </p:nvSpPr>
        <p:spPr>
          <a:xfrm>
            <a:off x="9983832" y="4163995"/>
            <a:ext cx="1174015" cy="86613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899" name="Picture 2898">
            <a:hlinkClick r:id="rId6" action="ppaction://hlinksldjump"/>
            <a:extLst>
              <a:ext uri="{FF2B5EF4-FFF2-40B4-BE49-F238E27FC236}">
                <a16:creationId xmlns:a16="http://schemas.microsoft.com/office/drawing/2014/main" id="{94952E51-ADF0-5885-E85E-C33E4B7A3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078" y="5181614"/>
            <a:ext cx="1609484" cy="153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2" grpId="0"/>
      <p:bldP spid="28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4" name="Group 2953">
            <a:extLst>
              <a:ext uri="{FF2B5EF4-FFF2-40B4-BE49-F238E27FC236}">
                <a16:creationId xmlns:a16="http://schemas.microsoft.com/office/drawing/2014/main" id="{944C26AE-ADA8-3B7E-0DEC-CAA302816166}"/>
              </a:ext>
            </a:extLst>
          </p:cNvPr>
          <p:cNvGrpSpPr/>
          <p:nvPr/>
        </p:nvGrpSpPr>
        <p:grpSpPr>
          <a:xfrm>
            <a:off x="1254674" y="2889129"/>
            <a:ext cx="9813376" cy="2930646"/>
            <a:chOff x="0" y="136750"/>
            <a:chExt cx="9371072" cy="5003712"/>
          </a:xfrm>
        </p:grpSpPr>
        <p:sp>
          <p:nvSpPr>
            <p:cNvPr id="2955" name="Google Shape;618;p27">
              <a:extLst>
                <a:ext uri="{FF2B5EF4-FFF2-40B4-BE49-F238E27FC236}">
                  <a16:creationId xmlns:a16="http://schemas.microsoft.com/office/drawing/2014/main" id="{3D9360E4-C04C-F5C6-A9B4-01BA9A0269A7}"/>
                </a:ext>
              </a:extLst>
            </p:cNvPr>
            <p:cNvSpPr/>
            <p:nvPr/>
          </p:nvSpPr>
          <p:spPr>
            <a:xfrm>
              <a:off x="0" y="136750"/>
              <a:ext cx="723520" cy="5003712"/>
            </a:xfrm>
            <a:custGeom>
              <a:avLst/>
              <a:gdLst/>
              <a:ahLst/>
              <a:cxnLst/>
              <a:rect l="l" t="t" r="r" b="b"/>
              <a:pathLst>
                <a:path w="22610" h="156366" extrusionOk="0">
                  <a:moveTo>
                    <a:pt x="16585" y="1"/>
                  </a:moveTo>
                  <a:lnTo>
                    <a:pt x="0" y="1691"/>
                  </a:lnTo>
                  <a:lnTo>
                    <a:pt x="0" y="34505"/>
                  </a:lnTo>
                  <a:lnTo>
                    <a:pt x="10930" y="156365"/>
                  </a:lnTo>
                  <a:lnTo>
                    <a:pt x="22610" y="156365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9E6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56" name="Google Shape;619;p27">
              <a:extLst>
                <a:ext uri="{FF2B5EF4-FFF2-40B4-BE49-F238E27FC236}">
                  <a16:creationId xmlns:a16="http://schemas.microsoft.com/office/drawing/2014/main" id="{30F99E2C-41BF-71D1-7252-0C60309BAA7F}"/>
                </a:ext>
              </a:extLst>
            </p:cNvPr>
            <p:cNvSpPr/>
            <p:nvPr/>
          </p:nvSpPr>
          <p:spPr>
            <a:xfrm>
              <a:off x="2093184" y="633904"/>
              <a:ext cx="7277888" cy="3986048"/>
            </a:xfrm>
            <a:custGeom>
              <a:avLst/>
              <a:gdLst/>
              <a:ahLst/>
              <a:cxnLst/>
              <a:rect l="l" t="t" r="r" b="b"/>
              <a:pathLst>
                <a:path w="227434" h="124564" extrusionOk="0">
                  <a:moveTo>
                    <a:pt x="227434" y="1"/>
                  </a:moveTo>
                  <a:lnTo>
                    <a:pt x="202883" y="346"/>
                  </a:lnTo>
                  <a:lnTo>
                    <a:pt x="50757" y="2441"/>
                  </a:lnTo>
                  <a:cubicBezTo>
                    <a:pt x="50662" y="2596"/>
                    <a:pt x="50567" y="2751"/>
                    <a:pt x="50495" y="2918"/>
                  </a:cubicBezTo>
                  <a:lnTo>
                    <a:pt x="45542" y="14109"/>
                  </a:lnTo>
                  <a:lnTo>
                    <a:pt x="39553" y="3441"/>
                  </a:lnTo>
                  <a:cubicBezTo>
                    <a:pt x="39375" y="3132"/>
                    <a:pt x="39172" y="2858"/>
                    <a:pt x="38946" y="2608"/>
                  </a:cubicBezTo>
                  <a:lnTo>
                    <a:pt x="9776" y="3001"/>
                  </a:lnTo>
                  <a:lnTo>
                    <a:pt x="3156" y="85285"/>
                  </a:lnTo>
                  <a:lnTo>
                    <a:pt x="1" y="124564"/>
                  </a:lnTo>
                  <a:lnTo>
                    <a:pt x="133982" y="114312"/>
                  </a:lnTo>
                  <a:lnTo>
                    <a:pt x="227434" y="107430"/>
                  </a:lnTo>
                  <a:lnTo>
                    <a:pt x="227434" y="78213"/>
                  </a:lnTo>
                  <a:lnTo>
                    <a:pt x="210849" y="52709"/>
                  </a:lnTo>
                  <a:lnTo>
                    <a:pt x="227434" y="17193"/>
                  </a:lnTo>
                  <a:lnTo>
                    <a:pt x="2274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57" name="Google Shape;621;p27">
              <a:extLst>
                <a:ext uri="{FF2B5EF4-FFF2-40B4-BE49-F238E27FC236}">
                  <a16:creationId xmlns:a16="http://schemas.microsoft.com/office/drawing/2014/main" id="{41ECFA29-9A78-6A7A-C569-38F8C66FCA23}"/>
                </a:ext>
              </a:extLst>
            </p:cNvPr>
            <p:cNvSpPr/>
            <p:nvPr/>
          </p:nvSpPr>
          <p:spPr>
            <a:xfrm>
              <a:off x="0" y="388974"/>
              <a:ext cx="2611392" cy="3517792"/>
            </a:xfrm>
            <a:custGeom>
              <a:avLst/>
              <a:gdLst/>
              <a:ahLst/>
              <a:cxnLst/>
              <a:rect l="l" t="t" r="r" b="b"/>
              <a:pathLst>
                <a:path w="81606" h="109931" extrusionOk="0">
                  <a:moveTo>
                    <a:pt x="0" y="1"/>
                  </a:moveTo>
                  <a:lnTo>
                    <a:pt x="0" y="109931"/>
                  </a:lnTo>
                  <a:lnTo>
                    <a:pt x="77879" y="107633"/>
                  </a:lnTo>
                  <a:lnTo>
                    <a:pt x="81605" y="57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5B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958" name="Google Shape;1412;p38">
            <a:extLst>
              <a:ext uri="{FF2B5EF4-FFF2-40B4-BE49-F238E27FC236}">
                <a16:creationId xmlns:a16="http://schemas.microsoft.com/office/drawing/2014/main" id="{F325ED58-5847-5508-E3AF-D10DEF178681}"/>
              </a:ext>
            </a:extLst>
          </p:cNvPr>
          <p:cNvGrpSpPr/>
          <p:nvPr/>
        </p:nvGrpSpPr>
        <p:grpSpPr>
          <a:xfrm>
            <a:off x="169412" y="-4120"/>
            <a:ext cx="1325369" cy="1908691"/>
            <a:chOff x="3644143" y="2086057"/>
            <a:chExt cx="1855714" cy="2588492"/>
          </a:xfrm>
        </p:grpSpPr>
        <p:sp>
          <p:nvSpPr>
            <p:cNvPr id="2959" name="Google Shape;1413;p38">
              <a:extLst>
                <a:ext uri="{FF2B5EF4-FFF2-40B4-BE49-F238E27FC236}">
                  <a16:creationId xmlns:a16="http://schemas.microsoft.com/office/drawing/2014/main" id="{AA09EFE6-974B-2102-548B-F22139BC8FFB}"/>
                </a:ext>
              </a:extLst>
            </p:cNvPr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0" name="Google Shape;1414;p38">
              <a:extLst>
                <a:ext uri="{FF2B5EF4-FFF2-40B4-BE49-F238E27FC236}">
                  <a16:creationId xmlns:a16="http://schemas.microsoft.com/office/drawing/2014/main" id="{3E80D812-1399-4F97-03E3-F5850CECEA07}"/>
                </a:ext>
              </a:extLst>
            </p:cNvPr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1" name="Google Shape;1415;p38">
              <a:extLst>
                <a:ext uri="{FF2B5EF4-FFF2-40B4-BE49-F238E27FC236}">
                  <a16:creationId xmlns:a16="http://schemas.microsoft.com/office/drawing/2014/main" id="{2B4BF0CF-296B-7B6D-04F9-1FAD09A6BC0A}"/>
                </a:ext>
              </a:extLst>
            </p:cNvPr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2" name="Google Shape;1416;p38">
              <a:extLst>
                <a:ext uri="{FF2B5EF4-FFF2-40B4-BE49-F238E27FC236}">
                  <a16:creationId xmlns:a16="http://schemas.microsoft.com/office/drawing/2014/main" id="{5C0D671F-401D-1C21-396D-68CC5240DB88}"/>
                </a:ext>
              </a:extLst>
            </p:cNvPr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3" name="Google Shape;1417;p38">
              <a:extLst>
                <a:ext uri="{FF2B5EF4-FFF2-40B4-BE49-F238E27FC236}">
                  <a16:creationId xmlns:a16="http://schemas.microsoft.com/office/drawing/2014/main" id="{6A057B4D-E0E5-4AC9-78FA-C6F2FC7E3BEF}"/>
                </a:ext>
              </a:extLst>
            </p:cNvPr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4" name="Google Shape;1418;p38">
              <a:extLst>
                <a:ext uri="{FF2B5EF4-FFF2-40B4-BE49-F238E27FC236}">
                  <a16:creationId xmlns:a16="http://schemas.microsoft.com/office/drawing/2014/main" id="{DDD44F89-558D-E1CC-7CC5-F67D792EA634}"/>
                </a:ext>
              </a:extLst>
            </p:cNvPr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5" name="Google Shape;1419;p38">
              <a:extLst>
                <a:ext uri="{FF2B5EF4-FFF2-40B4-BE49-F238E27FC236}">
                  <a16:creationId xmlns:a16="http://schemas.microsoft.com/office/drawing/2014/main" id="{1B88A033-E584-8870-9FA5-9FD7262C8065}"/>
                </a:ext>
              </a:extLst>
            </p:cNvPr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6" name="Google Shape;1420;p38">
              <a:extLst>
                <a:ext uri="{FF2B5EF4-FFF2-40B4-BE49-F238E27FC236}">
                  <a16:creationId xmlns:a16="http://schemas.microsoft.com/office/drawing/2014/main" id="{A87DDC19-68AC-B612-76C5-3AEBAB28E873}"/>
                </a:ext>
              </a:extLst>
            </p:cNvPr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7" name="Google Shape;1421;p38">
              <a:extLst>
                <a:ext uri="{FF2B5EF4-FFF2-40B4-BE49-F238E27FC236}">
                  <a16:creationId xmlns:a16="http://schemas.microsoft.com/office/drawing/2014/main" id="{8207E695-28AF-EC60-B540-7E759E3E8350}"/>
                </a:ext>
              </a:extLst>
            </p:cNvPr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8" name="Google Shape;1422;p38">
              <a:extLst>
                <a:ext uri="{FF2B5EF4-FFF2-40B4-BE49-F238E27FC236}">
                  <a16:creationId xmlns:a16="http://schemas.microsoft.com/office/drawing/2014/main" id="{595E8393-9A20-4A4C-07EB-83EDE340DC72}"/>
                </a:ext>
              </a:extLst>
            </p:cNvPr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9" name="Google Shape;1423;p38">
              <a:extLst>
                <a:ext uri="{FF2B5EF4-FFF2-40B4-BE49-F238E27FC236}">
                  <a16:creationId xmlns:a16="http://schemas.microsoft.com/office/drawing/2014/main" id="{B95E01A3-ACBD-2CDB-CEBF-9B92B780D8F7}"/>
                </a:ext>
              </a:extLst>
            </p:cNvPr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0" name="Google Shape;1424;p38">
              <a:extLst>
                <a:ext uri="{FF2B5EF4-FFF2-40B4-BE49-F238E27FC236}">
                  <a16:creationId xmlns:a16="http://schemas.microsoft.com/office/drawing/2014/main" id="{128CB1B5-AAD8-18E0-1055-439520CCB9E2}"/>
                </a:ext>
              </a:extLst>
            </p:cNvPr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1" name="Google Shape;1425;p38">
              <a:extLst>
                <a:ext uri="{FF2B5EF4-FFF2-40B4-BE49-F238E27FC236}">
                  <a16:creationId xmlns:a16="http://schemas.microsoft.com/office/drawing/2014/main" id="{3F1E7808-840C-227E-CEFC-03AF3C5E67AC}"/>
                </a:ext>
              </a:extLst>
            </p:cNvPr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2" name="Google Shape;1426;p38">
              <a:extLst>
                <a:ext uri="{FF2B5EF4-FFF2-40B4-BE49-F238E27FC236}">
                  <a16:creationId xmlns:a16="http://schemas.microsoft.com/office/drawing/2014/main" id="{E7DF042A-AAD9-8DFA-DA8E-4FFB64EBA211}"/>
                </a:ext>
              </a:extLst>
            </p:cNvPr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3" name="Google Shape;1427;p38">
              <a:extLst>
                <a:ext uri="{FF2B5EF4-FFF2-40B4-BE49-F238E27FC236}">
                  <a16:creationId xmlns:a16="http://schemas.microsoft.com/office/drawing/2014/main" id="{A1C6153F-13AE-043D-AB0B-A32817467D13}"/>
                </a:ext>
              </a:extLst>
            </p:cNvPr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4" name="Google Shape;1428;p38">
              <a:extLst>
                <a:ext uri="{FF2B5EF4-FFF2-40B4-BE49-F238E27FC236}">
                  <a16:creationId xmlns:a16="http://schemas.microsoft.com/office/drawing/2014/main" id="{BD8220A2-3933-1FA4-553D-A085C745A002}"/>
                </a:ext>
              </a:extLst>
            </p:cNvPr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5" name="Google Shape;1429;p38">
              <a:extLst>
                <a:ext uri="{FF2B5EF4-FFF2-40B4-BE49-F238E27FC236}">
                  <a16:creationId xmlns:a16="http://schemas.microsoft.com/office/drawing/2014/main" id="{7364652E-C662-5C60-C1A9-31AF66EB7C21}"/>
                </a:ext>
              </a:extLst>
            </p:cNvPr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6" name="Google Shape;1430;p38">
              <a:extLst>
                <a:ext uri="{FF2B5EF4-FFF2-40B4-BE49-F238E27FC236}">
                  <a16:creationId xmlns:a16="http://schemas.microsoft.com/office/drawing/2014/main" id="{CD448A4A-ABC6-1F45-03FD-001EA1FE6DDF}"/>
                </a:ext>
              </a:extLst>
            </p:cNvPr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7" name="Google Shape;1431;p38">
              <a:extLst>
                <a:ext uri="{FF2B5EF4-FFF2-40B4-BE49-F238E27FC236}">
                  <a16:creationId xmlns:a16="http://schemas.microsoft.com/office/drawing/2014/main" id="{FAF4DCB3-3B94-07AB-6F06-E516A3A68C12}"/>
                </a:ext>
              </a:extLst>
            </p:cNvPr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8" name="Google Shape;1432;p38">
              <a:extLst>
                <a:ext uri="{FF2B5EF4-FFF2-40B4-BE49-F238E27FC236}">
                  <a16:creationId xmlns:a16="http://schemas.microsoft.com/office/drawing/2014/main" id="{876CF208-C33A-8B01-1F25-D6D01BDA71A8}"/>
                </a:ext>
              </a:extLst>
            </p:cNvPr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9" name="Google Shape;1433;p38">
              <a:extLst>
                <a:ext uri="{FF2B5EF4-FFF2-40B4-BE49-F238E27FC236}">
                  <a16:creationId xmlns:a16="http://schemas.microsoft.com/office/drawing/2014/main" id="{D8C1179A-B37B-0CC7-64DA-4E9997A01428}"/>
                </a:ext>
              </a:extLst>
            </p:cNvPr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0" name="Google Shape;1434;p38">
              <a:extLst>
                <a:ext uri="{FF2B5EF4-FFF2-40B4-BE49-F238E27FC236}">
                  <a16:creationId xmlns:a16="http://schemas.microsoft.com/office/drawing/2014/main" id="{4587659E-9BB6-7593-5B88-0AECE661C711}"/>
                </a:ext>
              </a:extLst>
            </p:cNvPr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1" name="Google Shape;1435;p38">
              <a:extLst>
                <a:ext uri="{FF2B5EF4-FFF2-40B4-BE49-F238E27FC236}">
                  <a16:creationId xmlns:a16="http://schemas.microsoft.com/office/drawing/2014/main" id="{8E69FD45-552A-5357-3F35-D12C8E7A9CAF}"/>
                </a:ext>
              </a:extLst>
            </p:cNvPr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2" name="Google Shape;1436;p38">
              <a:extLst>
                <a:ext uri="{FF2B5EF4-FFF2-40B4-BE49-F238E27FC236}">
                  <a16:creationId xmlns:a16="http://schemas.microsoft.com/office/drawing/2014/main" id="{081FF8C3-1F20-9654-7FE8-026838FDDEBB}"/>
                </a:ext>
              </a:extLst>
            </p:cNvPr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3" name="Google Shape;1437;p38">
              <a:extLst>
                <a:ext uri="{FF2B5EF4-FFF2-40B4-BE49-F238E27FC236}">
                  <a16:creationId xmlns:a16="http://schemas.microsoft.com/office/drawing/2014/main" id="{5965F854-43CE-56CB-3019-B968C63A7DE3}"/>
                </a:ext>
              </a:extLst>
            </p:cNvPr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4" name="Google Shape;1438;p38">
              <a:extLst>
                <a:ext uri="{FF2B5EF4-FFF2-40B4-BE49-F238E27FC236}">
                  <a16:creationId xmlns:a16="http://schemas.microsoft.com/office/drawing/2014/main" id="{62A5F348-F4D4-005E-3861-E591E0CF1253}"/>
                </a:ext>
              </a:extLst>
            </p:cNvPr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5" name="Google Shape;1439;p38">
              <a:extLst>
                <a:ext uri="{FF2B5EF4-FFF2-40B4-BE49-F238E27FC236}">
                  <a16:creationId xmlns:a16="http://schemas.microsoft.com/office/drawing/2014/main" id="{5DD518D4-BEFD-BFC6-9CB3-FF3CE87801DB}"/>
                </a:ext>
              </a:extLst>
            </p:cNvPr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6" name="Google Shape;1440;p38">
              <a:extLst>
                <a:ext uri="{FF2B5EF4-FFF2-40B4-BE49-F238E27FC236}">
                  <a16:creationId xmlns:a16="http://schemas.microsoft.com/office/drawing/2014/main" id="{0B5AAE62-9DB6-A238-37CB-15E11BEE0B3E}"/>
                </a:ext>
              </a:extLst>
            </p:cNvPr>
            <p:cNvSpPr/>
            <p:nvPr/>
          </p:nvSpPr>
          <p:spPr>
            <a:xfrm>
              <a:off x="4624012" y="3434512"/>
              <a:ext cx="452008" cy="436241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7" name="Google Shape;1441;p38">
              <a:extLst>
                <a:ext uri="{FF2B5EF4-FFF2-40B4-BE49-F238E27FC236}">
                  <a16:creationId xmlns:a16="http://schemas.microsoft.com/office/drawing/2014/main" id="{10FD02D0-DA84-8A50-537F-31B89B4A944F}"/>
                </a:ext>
              </a:extLst>
            </p:cNvPr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8" name="Google Shape;1442;p38">
              <a:extLst>
                <a:ext uri="{FF2B5EF4-FFF2-40B4-BE49-F238E27FC236}">
                  <a16:creationId xmlns:a16="http://schemas.microsoft.com/office/drawing/2014/main" id="{492A9670-2419-A983-15B7-D486D6316C23}"/>
                </a:ext>
              </a:extLst>
            </p:cNvPr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9" name="Google Shape;1443;p38">
              <a:extLst>
                <a:ext uri="{FF2B5EF4-FFF2-40B4-BE49-F238E27FC236}">
                  <a16:creationId xmlns:a16="http://schemas.microsoft.com/office/drawing/2014/main" id="{9755EFCB-E3BE-116C-81DF-ADB3269D34F2}"/>
                </a:ext>
              </a:extLst>
            </p:cNvPr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0" name="Google Shape;1444;p38">
              <a:extLst>
                <a:ext uri="{FF2B5EF4-FFF2-40B4-BE49-F238E27FC236}">
                  <a16:creationId xmlns:a16="http://schemas.microsoft.com/office/drawing/2014/main" id="{D875EDCE-900C-7E87-C884-C9D3CCBC1A92}"/>
                </a:ext>
              </a:extLst>
            </p:cNvPr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1" name="Google Shape;1445;p38">
              <a:extLst>
                <a:ext uri="{FF2B5EF4-FFF2-40B4-BE49-F238E27FC236}">
                  <a16:creationId xmlns:a16="http://schemas.microsoft.com/office/drawing/2014/main" id="{BB0D7EB7-9219-5B40-E627-AF10E8E5A4C1}"/>
                </a:ext>
              </a:extLst>
            </p:cNvPr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2" name="Google Shape;1446;p38">
              <a:extLst>
                <a:ext uri="{FF2B5EF4-FFF2-40B4-BE49-F238E27FC236}">
                  <a16:creationId xmlns:a16="http://schemas.microsoft.com/office/drawing/2014/main" id="{A21DB830-469D-7D6D-9165-5599DD1953A8}"/>
                </a:ext>
              </a:extLst>
            </p:cNvPr>
            <p:cNvSpPr/>
            <p:nvPr/>
          </p:nvSpPr>
          <p:spPr>
            <a:xfrm rot="-1800051">
              <a:off x="4176594" y="3411645"/>
              <a:ext cx="445664" cy="436427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3" name="Google Shape;1447;p38">
              <a:extLst>
                <a:ext uri="{FF2B5EF4-FFF2-40B4-BE49-F238E27FC236}">
                  <a16:creationId xmlns:a16="http://schemas.microsoft.com/office/drawing/2014/main" id="{4D6101A5-1422-31EC-B8E9-58E583304F18}"/>
                </a:ext>
              </a:extLst>
            </p:cNvPr>
            <p:cNvSpPr/>
            <p:nvPr/>
          </p:nvSpPr>
          <p:spPr>
            <a:xfrm>
              <a:off x="4064066" y="3308199"/>
              <a:ext cx="171549" cy="104399"/>
            </a:xfrm>
            <a:custGeom>
              <a:avLst/>
              <a:gdLst/>
              <a:ahLst/>
              <a:cxnLst/>
              <a:rect l="l" t="t" r="r" b="b"/>
              <a:pathLst>
                <a:path w="3993" h="2430" extrusionOk="0">
                  <a:moveTo>
                    <a:pt x="0" y="0"/>
                  </a:moveTo>
                  <a:cubicBezTo>
                    <a:pt x="63" y="549"/>
                    <a:pt x="2556" y="1859"/>
                    <a:pt x="3655" y="2429"/>
                  </a:cubicBezTo>
                  <a:cubicBezTo>
                    <a:pt x="3781" y="2260"/>
                    <a:pt x="3908" y="2113"/>
                    <a:pt x="3993" y="19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4" name="Google Shape;1448;p38">
              <a:extLst>
                <a:ext uri="{FF2B5EF4-FFF2-40B4-BE49-F238E27FC236}">
                  <a16:creationId xmlns:a16="http://schemas.microsoft.com/office/drawing/2014/main" id="{462189EA-CFE7-637D-0EAC-189683FE79F2}"/>
                </a:ext>
              </a:extLst>
            </p:cNvPr>
            <p:cNvSpPr/>
            <p:nvPr/>
          </p:nvSpPr>
          <p:spPr>
            <a:xfrm>
              <a:off x="4393512" y="4042749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5" name="Google Shape;1449;p38">
              <a:extLst>
                <a:ext uri="{FF2B5EF4-FFF2-40B4-BE49-F238E27FC236}">
                  <a16:creationId xmlns:a16="http://schemas.microsoft.com/office/drawing/2014/main" id="{B4EA9A7D-EF70-B087-B32D-51BD9674A982}"/>
                </a:ext>
              </a:extLst>
            </p:cNvPr>
            <p:cNvSpPr/>
            <p:nvPr/>
          </p:nvSpPr>
          <p:spPr>
            <a:xfrm>
              <a:off x="4378088" y="3955275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996" name="Google Shape;1450;p38">
              <a:extLst>
                <a:ext uri="{FF2B5EF4-FFF2-40B4-BE49-F238E27FC236}">
                  <a16:creationId xmlns:a16="http://schemas.microsoft.com/office/drawing/2014/main" id="{6586666C-8DA4-CE9E-E2E5-632C25340708}"/>
                </a:ext>
              </a:extLst>
            </p:cNvPr>
            <p:cNvGrpSpPr/>
            <p:nvPr/>
          </p:nvGrpSpPr>
          <p:grpSpPr>
            <a:xfrm rot="-1425915" flipH="1">
              <a:off x="3942800" y="2086057"/>
              <a:ext cx="1472132" cy="1382077"/>
              <a:chOff x="553027" y="2008603"/>
              <a:chExt cx="1417913" cy="1331058"/>
            </a:xfrm>
          </p:grpSpPr>
          <p:sp>
            <p:nvSpPr>
              <p:cNvPr id="3000" name="Google Shape;1451;p38">
                <a:extLst>
                  <a:ext uri="{FF2B5EF4-FFF2-40B4-BE49-F238E27FC236}">
                    <a16:creationId xmlns:a16="http://schemas.microsoft.com/office/drawing/2014/main" id="{900CFECF-E4A8-2A71-1C0B-B366593651FC}"/>
                  </a:ext>
                </a:extLst>
              </p:cNvPr>
              <p:cNvSpPr/>
              <p:nvPr/>
            </p:nvSpPr>
            <p:spPr>
              <a:xfrm>
                <a:off x="1095421" y="2418301"/>
                <a:ext cx="875519" cy="92136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6039" extrusionOk="0">
                    <a:moveTo>
                      <a:pt x="13978" y="1"/>
                    </a:moveTo>
                    <a:lnTo>
                      <a:pt x="0" y="4406"/>
                    </a:lnTo>
                    <a:lnTo>
                      <a:pt x="3727" y="16038"/>
                    </a:lnTo>
                    <a:lnTo>
                      <a:pt x="15240" y="11466"/>
                    </a:lnTo>
                    <a:lnTo>
                      <a:pt x="139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1" name="Google Shape;1452;p38">
                <a:extLst>
                  <a:ext uri="{FF2B5EF4-FFF2-40B4-BE49-F238E27FC236}">
                    <a16:creationId xmlns:a16="http://schemas.microsoft.com/office/drawing/2014/main" id="{0DC15C9A-50DE-97BC-1A3C-B50114211DBB}"/>
                  </a:ext>
                </a:extLst>
              </p:cNvPr>
              <p:cNvSpPr/>
              <p:nvPr/>
            </p:nvSpPr>
            <p:spPr>
              <a:xfrm>
                <a:off x="1193250" y="2492175"/>
                <a:ext cx="712031" cy="741443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2907" extrusionOk="0">
                    <a:moveTo>
                      <a:pt x="10251" y="0"/>
                    </a:moveTo>
                    <a:lnTo>
                      <a:pt x="10251" y="0"/>
                    </a:lnTo>
                    <a:cubicBezTo>
                      <a:pt x="1179" y="3108"/>
                      <a:pt x="274" y="3429"/>
                      <a:pt x="274" y="3429"/>
                    </a:cubicBezTo>
                    <a:cubicBezTo>
                      <a:pt x="1499" y="4169"/>
                      <a:pt x="982" y="4983"/>
                      <a:pt x="276" y="4983"/>
                    </a:cubicBezTo>
                    <a:cubicBezTo>
                      <a:pt x="186" y="4983"/>
                      <a:pt x="93" y="4970"/>
                      <a:pt x="0" y="4942"/>
                    </a:cubicBezTo>
                    <a:lnTo>
                      <a:pt x="0" y="4942"/>
                    </a:lnTo>
                    <a:lnTo>
                      <a:pt x="2405" y="12728"/>
                    </a:lnTo>
                    <a:cubicBezTo>
                      <a:pt x="2405" y="12728"/>
                      <a:pt x="2927" y="12148"/>
                      <a:pt x="3393" y="12148"/>
                    </a:cubicBezTo>
                    <a:cubicBezTo>
                      <a:pt x="3655" y="12148"/>
                      <a:pt x="3900" y="12332"/>
                      <a:pt x="4024" y="12907"/>
                    </a:cubicBezTo>
                    <a:cubicBezTo>
                      <a:pt x="9061" y="10954"/>
                      <a:pt x="11513" y="9847"/>
                      <a:pt x="11513" y="9847"/>
                    </a:cubicBezTo>
                    <a:cubicBezTo>
                      <a:pt x="11513" y="9847"/>
                      <a:pt x="10692" y="8537"/>
                      <a:pt x="12394" y="8490"/>
                    </a:cubicBezTo>
                    <a:cubicBezTo>
                      <a:pt x="11728" y="3215"/>
                      <a:pt x="11430" y="631"/>
                      <a:pt x="11430" y="631"/>
                    </a:cubicBezTo>
                    <a:cubicBezTo>
                      <a:pt x="11312" y="942"/>
                      <a:pt x="11045" y="1099"/>
                      <a:pt x="10789" y="1099"/>
                    </a:cubicBezTo>
                    <a:cubicBezTo>
                      <a:pt x="10397" y="1099"/>
                      <a:pt x="10028" y="734"/>
                      <a:pt x="10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2" name="Google Shape;1453;p38">
                <a:extLst>
                  <a:ext uri="{FF2B5EF4-FFF2-40B4-BE49-F238E27FC236}">
                    <a16:creationId xmlns:a16="http://schemas.microsoft.com/office/drawing/2014/main" id="{C16B6AD5-EBDD-6E7D-C3A2-94943C18BAE6}"/>
                  </a:ext>
                </a:extLst>
              </p:cNvPr>
              <p:cNvSpPr/>
              <p:nvPr/>
            </p:nvSpPr>
            <p:spPr>
              <a:xfrm>
                <a:off x="695319" y="2671346"/>
                <a:ext cx="614259" cy="66831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11634" extrusionOk="0">
                    <a:moveTo>
                      <a:pt x="6965" y="1"/>
                    </a:moveTo>
                    <a:lnTo>
                      <a:pt x="0" y="1442"/>
                    </a:lnTo>
                    <a:lnTo>
                      <a:pt x="4918" y="11383"/>
                    </a:lnTo>
                    <a:lnTo>
                      <a:pt x="10692" y="11633"/>
                    </a:lnTo>
                    <a:lnTo>
                      <a:pt x="6965" y="1"/>
                    </a:ln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3" name="Google Shape;1454;p38">
                <a:extLst>
                  <a:ext uri="{FF2B5EF4-FFF2-40B4-BE49-F238E27FC236}">
                    <a16:creationId xmlns:a16="http://schemas.microsoft.com/office/drawing/2014/main" id="{6759686E-D3B0-8DC7-992C-F4B02D0FBDD6}"/>
                  </a:ext>
                </a:extLst>
              </p:cNvPr>
              <p:cNvSpPr/>
              <p:nvPr/>
            </p:nvSpPr>
            <p:spPr>
              <a:xfrm>
                <a:off x="778040" y="2746599"/>
                <a:ext cx="428942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550" extrusionOk="0">
                    <a:moveTo>
                      <a:pt x="3585" y="1"/>
                    </a:moveTo>
                    <a:cubicBezTo>
                      <a:pt x="2275" y="179"/>
                      <a:pt x="239" y="572"/>
                      <a:pt x="239" y="572"/>
                    </a:cubicBezTo>
                    <a:cubicBezTo>
                      <a:pt x="239" y="572"/>
                      <a:pt x="1063" y="1861"/>
                      <a:pt x="183" y="1861"/>
                    </a:cubicBezTo>
                    <a:cubicBezTo>
                      <a:pt x="129" y="1861"/>
                      <a:pt x="68" y="1856"/>
                      <a:pt x="1" y="1846"/>
                    </a:cubicBezTo>
                    <a:lnTo>
                      <a:pt x="1" y="1846"/>
                    </a:lnTo>
                    <a:lnTo>
                      <a:pt x="3335" y="8764"/>
                    </a:lnTo>
                    <a:cubicBezTo>
                      <a:pt x="3496" y="8523"/>
                      <a:pt x="3669" y="8429"/>
                      <a:pt x="3827" y="8429"/>
                    </a:cubicBezTo>
                    <a:cubicBezTo>
                      <a:pt x="4287" y="8429"/>
                      <a:pt x="4611" y="9230"/>
                      <a:pt x="4097" y="9549"/>
                    </a:cubicBezTo>
                    <a:lnTo>
                      <a:pt x="7442" y="9549"/>
                    </a:lnTo>
                    <a:cubicBezTo>
                      <a:pt x="6541" y="8971"/>
                      <a:pt x="7098" y="8035"/>
                      <a:pt x="7436" y="8035"/>
                    </a:cubicBezTo>
                    <a:cubicBezTo>
                      <a:pt x="7446" y="8035"/>
                      <a:pt x="7456" y="8036"/>
                      <a:pt x="7466" y="8037"/>
                    </a:cubicBezTo>
                    <a:cubicBezTo>
                      <a:pt x="5549" y="2548"/>
                      <a:pt x="4942" y="679"/>
                      <a:pt x="4942" y="679"/>
                    </a:cubicBezTo>
                    <a:cubicBezTo>
                      <a:pt x="4942" y="679"/>
                      <a:pt x="4825" y="695"/>
                      <a:pt x="4659" y="695"/>
                    </a:cubicBezTo>
                    <a:cubicBezTo>
                      <a:pt x="4261" y="695"/>
                      <a:pt x="3585" y="606"/>
                      <a:pt x="3585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4" name="Google Shape;1455;p38">
                <a:extLst>
                  <a:ext uri="{FF2B5EF4-FFF2-40B4-BE49-F238E27FC236}">
                    <a16:creationId xmlns:a16="http://schemas.microsoft.com/office/drawing/2014/main" id="{1A505F7D-A2A4-BD4C-5898-55C30C2935B4}"/>
                  </a:ext>
                </a:extLst>
              </p:cNvPr>
              <p:cNvSpPr/>
              <p:nvPr/>
            </p:nvSpPr>
            <p:spPr>
              <a:xfrm>
                <a:off x="823191" y="2754124"/>
                <a:ext cx="331113" cy="541074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9419" extrusionOk="0">
                    <a:moveTo>
                      <a:pt x="1941" y="1"/>
                    </a:moveTo>
                    <a:cubicBezTo>
                      <a:pt x="1239" y="120"/>
                      <a:pt x="489" y="251"/>
                      <a:pt x="1" y="346"/>
                    </a:cubicBezTo>
                    <a:cubicBezTo>
                      <a:pt x="1596" y="3287"/>
                      <a:pt x="2882" y="6299"/>
                      <a:pt x="4275" y="9418"/>
                    </a:cubicBezTo>
                    <a:lnTo>
                      <a:pt x="5763" y="9418"/>
                    </a:lnTo>
                    <a:cubicBezTo>
                      <a:pt x="4692" y="6692"/>
                      <a:pt x="2656" y="4394"/>
                      <a:pt x="2215" y="1489"/>
                    </a:cubicBezTo>
                    <a:cubicBezTo>
                      <a:pt x="2120" y="1001"/>
                      <a:pt x="2037" y="501"/>
                      <a:pt x="1941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5" name="Google Shape;1456;p38">
                <a:extLst>
                  <a:ext uri="{FF2B5EF4-FFF2-40B4-BE49-F238E27FC236}">
                    <a16:creationId xmlns:a16="http://schemas.microsoft.com/office/drawing/2014/main" id="{23976E1C-82AC-98E4-15C8-FF02D4455B73}"/>
                  </a:ext>
                </a:extLst>
              </p:cNvPr>
              <p:cNvSpPr/>
              <p:nvPr/>
            </p:nvSpPr>
            <p:spPr>
              <a:xfrm>
                <a:off x="553027" y="2241370"/>
                <a:ext cx="542453" cy="512812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8927" extrusionOk="0">
                    <a:moveTo>
                      <a:pt x="3780" y="0"/>
                    </a:moveTo>
                    <a:cubicBezTo>
                      <a:pt x="3593" y="0"/>
                      <a:pt x="3404" y="30"/>
                      <a:pt x="3215" y="92"/>
                    </a:cubicBezTo>
                    <a:cubicBezTo>
                      <a:pt x="1" y="1152"/>
                      <a:pt x="2477" y="8927"/>
                      <a:pt x="2477" y="8927"/>
                    </a:cubicBezTo>
                    <a:lnTo>
                      <a:pt x="9442" y="7486"/>
                    </a:lnTo>
                    <a:cubicBezTo>
                      <a:pt x="9442" y="7486"/>
                      <a:pt x="6764" y="0"/>
                      <a:pt x="3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6" name="Google Shape;1457;p38">
                <a:extLst>
                  <a:ext uri="{FF2B5EF4-FFF2-40B4-BE49-F238E27FC236}">
                    <a16:creationId xmlns:a16="http://schemas.microsoft.com/office/drawing/2014/main" id="{CAB179FB-A6AA-406E-EDA6-9FF40FDA1327}"/>
                  </a:ext>
                </a:extLst>
              </p:cNvPr>
              <p:cNvSpPr/>
              <p:nvPr/>
            </p:nvSpPr>
            <p:spPr>
              <a:xfrm>
                <a:off x="706233" y="2321563"/>
                <a:ext cx="269532" cy="37040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448" extrusionOk="0">
                    <a:moveTo>
                      <a:pt x="578" y="1"/>
                    </a:moveTo>
                    <a:cubicBezTo>
                      <a:pt x="559" y="1"/>
                      <a:pt x="541" y="2"/>
                      <a:pt x="525" y="6"/>
                    </a:cubicBezTo>
                    <a:cubicBezTo>
                      <a:pt x="1" y="101"/>
                      <a:pt x="227" y="3685"/>
                      <a:pt x="358" y="5173"/>
                    </a:cubicBezTo>
                    <a:cubicBezTo>
                      <a:pt x="518" y="4908"/>
                      <a:pt x="668" y="4801"/>
                      <a:pt x="799" y="4801"/>
                    </a:cubicBezTo>
                    <a:cubicBezTo>
                      <a:pt x="1244" y="4801"/>
                      <a:pt x="1463" y="6033"/>
                      <a:pt x="1049" y="6447"/>
                    </a:cubicBezTo>
                    <a:lnTo>
                      <a:pt x="4168" y="5792"/>
                    </a:lnTo>
                    <a:cubicBezTo>
                      <a:pt x="3249" y="4894"/>
                      <a:pt x="3889" y="4223"/>
                      <a:pt x="4435" y="4223"/>
                    </a:cubicBezTo>
                    <a:cubicBezTo>
                      <a:pt x="4526" y="4223"/>
                      <a:pt x="4614" y="4241"/>
                      <a:pt x="4692" y="4280"/>
                    </a:cubicBezTo>
                    <a:cubicBezTo>
                      <a:pt x="3008" y="1604"/>
                      <a:pt x="1167" y="1"/>
                      <a:pt x="578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7" name="Google Shape;1458;p38">
                <a:extLst>
                  <a:ext uri="{FF2B5EF4-FFF2-40B4-BE49-F238E27FC236}">
                    <a16:creationId xmlns:a16="http://schemas.microsoft.com/office/drawing/2014/main" id="{37D7DA03-E549-9D9B-5059-7D860C63D2BF}"/>
                  </a:ext>
                </a:extLst>
              </p:cNvPr>
              <p:cNvSpPr/>
              <p:nvPr/>
            </p:nvSpPr>
            <p:spPr>
              <a:xfrm>
                <a:off x="737713" y="2008603"/>
                <a:ext cx="1160734" cy="662800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1538" extrusionOk="0">
                    <a:moveTo>
                      <a:pt x="56" y="4128"/>
                    </a:moveTo>
                    <a:cubicBezTo>
                      <a:pt x="37" y="4133"/>
                      <a:pt x="19" y="4138"/>
                      <a:pt x="0" y="4144"/>
                    </a:cubicBezTo>
                    <a:lnTo>
                      <a:pt x="56" y="4128"/>
                    </a:lnTo>
                    <a:close/>
                    <a:moveTo>
                      <a:pt x="13895" y="1"/>
                    </a:moveTo>
                    <a:lnTo>
                      <a:pt x="56" y="4128"/>
                    </a:lnTo>
                    <a:lnTo>
                      <a:pt x="56" y="4128"/>
                    </a:lnTo>
                    <a:cubicBezTo>
                      <a:pt x="220" y="4081"/>
                      <a:pt x="383" y="4060"/>
                      <a:pt x="546" y="4060"/>
                    </a:cubicBezTo>
                    <a:cubicBezTo>
                      <a:pt x="3547" y="4060"/>
                      <a:pt x="6227" y="11538"/>
                      <a:pt x="6227" y="11538"/>
                    </a:cubicBezTo>
                    <a:cubicBezTo>
                      <a:pt x="6227" y="11538"/>
                      <a:pt x="12371" y="9657"/>
                      <a:pt x="20205" y="7133"/>
                    </a:cubicBezTo>
                    <a:cubicBezTo>
                      <a:pt x="18646" y="632"/>
                      <a:pt x="13895" y="1"/>
                      <a:pt x="13895" y="1"/>
                    </a:cubicBez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8" name="Google Shape;1459;p38">
                <a:extLst>
                  <a:ext uri="{FF2B5EF4-FFF2-40B4-BE49-F238E27FC236}">
                    <a16:creationId xmlns:a16="http://schemas.microsoft.com/office/drawing/2014/main" id="{24995373-0278-5F9E-0CFA-4206797FD121}"/>
                  </a:ext>
                </a:extLst>
              </p:cNvPr>
              <p:cNvSpPr/>
              <p:nvPr/>
            </p:nvSpPr>
            <p:spPr>
              <a:xfrm>
                <a:off x="861507" y="2021586"/>
                <a:ext cx="904931" cy="568476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9896" extrusionOk="0">
                    <a:moveTo>
                      <a:pt x="10621" y="1"/>
                    </a:moveTo>
                    <a:lnTo>
                      <a:pt x="0" y="3204"/>
                    </a:lnTo>
                    <a:cubicBezTo>
                      <a:pt x="1155" y="3763"/>
                      <a:pt x="3168" y="6680"/>
                      <a:pt x="4061" y="9324"/>
                    </a:cubicBezTo>
                    <a:cubicBezTo>
                      <a:pt x="4370" y="8660"/>
                      <a:pt x="4682" y="8416"/>
                      <a:pt x="4935" y="8416"/>
                    </a:cubicBezTo>
                    <a:cubicBezTo>
                      <a:pt x="5431" y="8416"/>
                      <a:pt x="5705" y="9351"/>
                      <a:pt x="5311" y="9895"/>
                    </a:cubicBezTo>
                    <a:lnTo>
                      <a:pt x="15729" y="6537"/>
                    </a:lnTo>
                    <a:cubicBezTo>
                      <a:pt x="14608" y="5787"/>
                      <a:pt x="14880" y="5004"/>
                      <a:pt x="15610" y="5004"/>
                    </a:cubicBezTo>
                    <a:cubicBezTo>
                      <a:pt x="15656" y="5004"/>
                      <a:pt x="15703" y="5007"/>
                      <a:pt x="15752" y="5013"/>
                    </a:cubicBezTo>
                    <a:cubicBezTo>
                      <a:pt x="15538" y="3930"/>
                      <a:pt x="14383" y="906"/>
                      <a:pt x="10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9" name="Google Shape;1460;p38">
                <a:extLst>
                  <a:ext uri="{FF2B5EF4-FFF2-40B4-BE49-F238E27FC236}">
                    <a16:creationId xmlns:a16="http://schemas.microsoft.com/office/drawing/2014/main" id="{24CE135E-35E2-5169-BE43-AE988FE6D30A}"/>
                  </a:ext>
                </a:extLst>
              </p:cNvPr>
              <p:cNvSpPr/>
              <p:nvPr/>
            </p:nvSpPr>
            <p:spPr>
              <a:xfrm>
                <a:off x="686415" y="2409741"/>
                <a:ext cx="1221625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6139" extrusionOk="0">
                    <a:moveTo>
                      <a:pt x="21101" y="0"/>
                    </a:moveTo>
                    <a:cubicBezTo>
                      <a:pt x="21088" y="0"/>
                      <a:pt x="21075" y="2"/>
                      <a:pt x="21063" y="7"/>
                    </a:cubicBezTo>
                    <a:lnTo>
                      <a:pt x="7097" y="4412"/>
                    </a:lnTo>
                    <a:lnTo>
                      <a:pt x="131" y="5853"/>
                    </a:lnTo>
                    <a:cubicBezTo>
                      <a:pt x="60" y="5865"/>
                      <a:pt x="0" y="5948"/>
                      <a:pt x="24" y="6019"/>
                    </a:cubicBezTo>
                    <a:cubicBezTo>
                      <a:pt x="36" y="6091"/>
                      <a:pt x="96" y="6138"/>
                      <a:pt x="155" y="6138"/>
                    </a:cubicBezTo>
                    <a:lnTo>
                      <a:pt x="191" y="6138"/>
                    </a:lnTo>
                    <a:lnTo>
                      <a:pt x="7168" y="4698"/>
                    </a:lnTo>
                    <a:lnTo>
                      <a:pt x="21146" y="281"/>
                    </a:lnTo>
                    <a:cubicBezTo>
                      <a:pt x="21217" y="257"/>
                      <a:pt x="21265" y="185"/>
                      <a:pt x="21241" y="102"/>
                    </a:cubicBezTo>
                    <a:cubicBezTo>
                      <a:pt x="21222" y="43"/>
                      <a:pt x="21162" y="0"/>
                      <a:pt x="2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0" name="Google Shape;1461;p38">
                <a:extLst>
                  <a:ext uri="{FF2B5EF4-FFF2-40B4-BE49-F238E27FC236}">
                    <a16:creationId xmlns:a16="http://schemas.microsoft.com/office/drawing/2014/main" id="{63FE676F-BB6E-A1E1-3CE8-027E0B6959A1}"/>
                  </a:ext>
                </a:extLst>
              </p:cNvPr>
              <p:cNvSpPr/>
              <p:nvPr/>
            </p:nvSpPr>
            <p:spPr>
              <a:xfrm>
                <a:off x="1340254" y="2427205"/>
                <a:ext cx="303769" cy="351621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6121" extrusionOk="0">
                    <a:moveTo>
                      <a:pt x="3930" y="0"/>
                    </a:moveTo>
                    <a:lnTo>
                      <a:pt x="1" y="1060"/>
                    </a:lnTo>
                    <a:lnTo>
                      <a:pt x="1358" y="6120"/>
                    </a:lnTo>
                    <a:lnTo>
                      <a:pt x="5287" y="5060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1" name="Google Shape;1462;p38">
                <a:extLst>
                  <a:ext uri="{FF2B5EF4-FFF2-40B4-BE49-F238E27FC236}">
                    <a16:creationId xmlns:a16="http://schemas.microsoft.com/office/drawing/2014/main" id="{63FED465-EFDF-C876-37B4-62B624F0CA29}"/>
                  </a:ext>
                </a:extLst>
              </p:cNvPr>
              <p:cNvSpPr/>
              <p:nvPr/>
            </p:nvSpPr>
            <p:spPr>
              <a:xfrm>
                <a:off x="1380638" y="2471552"/>
                <a:ext cx="92372" cy="28946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5039" extrusionOk="0">
                    <a:moveTo>
                      <a:pt x="145" y="0"/>
                    </a:moveTo>
                    <a:cubicBezTo>
                      <a:pt x="136" y="0"/>
                      <a:pt x="128" y="1"/>
                      <a:pt x="119" y="2"/>
                    </a:cubicBezTo>
                    <a:cubicBezTo>
                      <a:pt x="48" y="26"/>
                      <a:pt x="0" y="109"/>
                      <a:pt x="24" y="181"/>
                    </a:cubicBezTo>
                    <a:cubicBezTo>
                      <a:pt x="48" y="300"/>
                      <a:pt x="1334" y="5039"/>
                      <a:pt x="1334" y="5039"/>
                    </a:cubicBezTo>
                    <a:lnTo>
                      <a:pt x="1608" y="4967"/>
                    </a:lnTo>
                    <a:cubicBezTo>
                      <a:pt x="1608" y="4967"/>
                      <a:pt x="334" y="228"/>
                      <a:pt x="298" y="109"/>
                    </a:cubicBezTo>
                    <a:cubicBezTo>
                      <a:pt x="277" y="45"/>
                      <a:pt x="217" y="0"/>
                      <a:pt x="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2" name="Google Shape;1463;p38">
                <a:extLst>
                  <a:ext uri="{FF2B5EF4-FFF2-40B4-BE49-F238E27FC236}">
                    <a16:creationId xmlns:a16="http://schemas.microsoft.com/office/drawing/2014/main" id="{70322AE4-C588-8E86-3024-4C124720B80D}"/>
                  </a:ext>
                </a:extLst>
              </p:cNvPr>
              <p:cNvSpPr/>
              <p:nvPr/>
            </p:nvSpPr>
            <p:spPr>
              <a:xfrm>
                <a:off x="1472952" y="2502228"/>
                <a:ext cx="118394" cy="180148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136" extrusionOk="0">
                    <a:moveTo>
                      <a:pt x="763" y="290"/>
                    </a:moveTo>
                    <a:cubicBezTo>
                      <a:pt x="810" y="290"/>
                      <a:pt x="858" y="302"/>
                      <a:pt x="917" y="397"/>
                    </a:cubicBezTo>
                    <a:cubicBezTo>
                      <a:pt x="1025" y="611"/>
                      <a:pt x="989" y="1040"/>
                      <a:pt x="870" y="1207"/>
                    </a:cubicBezTo>
                    <a:cubicBezTo>
                      <a:pt x="846" y="1254"/>
                      <a:pt x="846" y="1326"/>
                      <a:pt x="882" y="1373"/>
                    </a:cubicBezTo>
                    <a:cubicBezTo>
                      <a:pt x="1346" y="2028"/>
                      <a:pt x="1584" y="2433"/>
                      <a:pt x="1703" y="2647"/>
                    </a:cubicBezTo>
                    <a:lnTo>
                      <a:pt x="798" y="2814"/>
                    </a:lnTo>
                    <a:lnTo>
                      <a:pt x="739" y="1385"/>
                    </a:lnTo>
                    <a:cubicBezTo>
                      <a:pt x="739" y="1349"/>
                      <a:pt x="727" y="1314"/>
                      <a:pt x="691" y="1290"/>
                    </a:cubicBezTo>
                    <a:cubicBezTo>
                      <a:pt x="417" y="1028"/>
                      <a:pt x="298" y="766"/>
                      <a:pt x="358" y="564"/>
                    </a:cubicBezTo>
                    <a:cubicBezTo>
                      <a:pt x="405" y="421"/>
                      <a:pt x="548" y="314"/>
                      <a:pt x="739" y="290"/>
                    </a:cubicBezTo>
                    <a:close/>
                    <a:moveTo>
                      <a:pt x="763" y="0"/>
                    </a:moveTo>
                    <a:cubicBezTo>
                      <a:pt x="744" y="0"/>
                      <a:pt x="724" y="2"/>
                      <a:pt x="703" y="4"/>
                    </a:cubicBezTo>
                    <a:cubicBezTo>
                      <a:pt x="405" y="40"/>
                      <a:pt x="167" y="230"/>
                      <a:pt x="84" y="480"/>
                    </a:cubicBezTo>
                    <a:cubicBezTo>
                      <a:pt x="36" y="659"/>
                      <a:pt x="1" y="1016"/>
                      <a:pt x="453" y="1457"/>
                    </a:cubicBezTo>
                    <a:lnTo>
                      <a:pt x="525" y="2992"/>
                    </a:lnTo>
                    <a:cubicBezTo>
                      <a:pt x="525" y="3028"/>
                      <a:pt x="548" y="3076"/>
                      <a:pt x="572" y="3100"/>
                    </a:cubicBezTo>
                    <a:cubicBezTo>
                      <a:pt x="596" y="3123"/>
                      <a:pt x="632" y="3135"/>
                      <a:pt x="667" y="3135"/>
                    </a:cubicBezTo>
                    <a:cubicBezTo>
                      <a:pt x="679" y="3135"/>
                      <a:pt x="679" y="3123"/>
                      <a:pt x="691" y="3123"/>
                    </a:cubicBezTo>
                    <a:lnTo>
                      <a:pt x="1941" y="2885"/>
                    </a:lnTo>
                    <a:cubicBezTo>
                      <a:pt x="1989" y="2885"/>
                      <a:pt x="2025" y="2850"/>
                      <a:pt x="2037" y="2814"/>
                    </a:cubicBezTo>
                    <a:cubicBezTo>
                      <a:pt x="2060" y="2778"/>
                      <a:pt x="2060" y="2731"/>
                      <a:pt x="2049" y="2695"/>
                    </a:cubicBezTo>
                    <a:cubicBezTo>
                      <a:pt x="2037" y="2671"/>
                      <a:pt x="1858" y="2278"/>
                      <a:pt x="1167" y="1278"/>
                    </a:cubicBezTo>
                    <a:cubicBezTo>
                      <a:pt x="1287" y="1004"/>
                      <a:pt x="1322" y="540"/>
                      <a:pt x="1167" y="254"/>
                    </a:cubicBezTo>
                    <a:cubicBezTo>
                      <a:pt x="1071" y="94"/>
                      <a:pt x="936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3" name="Google Shape;1464;p38">
                <a:extLst>
                  <a:ext uri="{FF2B5EF4-FFF2-40B4-BE49-F238E27FC236}">
                    <a16:creationId xmlns:a16="http://schemas.microsoft.com/office/drawing/2014/main" id="{6FFAFE16-5919-EE02-A5C0-CCBFAAE42E01}"/>
                  </a:ext>
                </a:extLst>
              </p:cNvPr>
              <p:cNvSpPr/>
              <p:nvPr/>
            </p:nvSpPr>
            <p:spPr>
              <a:xfrm>
                <a:off x="813655" y="2852700"/>
                <a:ext cx="246267" cy="24546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273" extrusionOk="0">
                    <a:moveTo>
                      <a:pt x="2034" y="873"/>
                    </a:moveTo>
                    <a:cubicBezTo>
                      <a:pt x="2511" y="873"/>
                      <a:pt x="2977" y="1282"/>
                      <a:pt x="3131" y="1868"/>
                    </a:cubicBezTo>
                    <a:cubicBezTo>
                      <a:pt x="3322" y="2547"/>
                      <a:pt x="3024" y="3226"/>
                      <a:pt x="2477" y="3368"/>
                    </a:cubicBezTo>
                    <a:cubicBezTo>
                      <a:pt x="2402" y="3389"/>
                      <a:pt x="2327" y="3399"/>
                      <a:pt x="2252" y="3399"/>
                    </a:cubicBezTo>
                    <a:cubicBezTo>
                      <a:pt x="1775" y="3399"/>
                      <a:pt x="1309" y="2991"/>
                      <a:pt x="1155" y="2404"/>
                    </a:cubicBezTo>
                    <a:cubicBezTo>
                      <a:pt x="964" y="1725"/>
                      <a:pt x="1262" y="1047"/>
                      <a:pt x="1810" y="904"/>
                    </a:cubicBezTo>
                    <a:cubicBezTo>
                      <a:pt x="1884" y="883"/>
                      <a:pt x="1959" y="873"/>
                      <a:pt x="2034" y="873"/>
                    </a:cubicBezTo>
                    <a:close/>
                    <a:moveTo>
                      <a:pt x="2023" y="0"/>
                    </a:moveTo>
                    <a:cubicBezTo>
                      <a:pt x="1877" y="0"/>
                      <a:pt x="1730" y="19"/>
                      <a:pt x="1584" y="59"/>
                    </a:cubicBezTo>
                    <a:cubicBezTo>
                      <a:pt x="572" y="332"/>
                      <a:pt x="0" y="1487"/>
                      <a:pt x="310" y="2630"/>
                    </a:cubicBezTo>
                    <a:cubicBezTo>
                      <a:pt x="574" y="3608"/>
                      <a:pt x="1397" y="4272"/>
                      <a:pt x="2263" y="4272"/>
                    </a:cubicBezTo>
                    <a:cubicBezTo>
                      <a:pt x="2409" y="4272"/>
                      <a:pt x="2557" y="4253"/>
                      <a:pt x="2703" y="4214"/>
                    </a:cubicBezTo>
                    <a:cubicBezTo>
                      <a:pt x="3715" y="3940"/>
                      <a:pt x="4286" y="2785"/>
                      <a:pt x="3977" y="1642"/>
                    </a:cubicBezTo>
                    <a:cubicBezTo>
                      <a:pt x="3712" y="664"/>
                      <a:pt x="2889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4" name="Google Shape;1465;p38">
                <a:extLst>
                  <a:ext uri="{FF2B5EF4-FFF2-40B4-BE49-F238E27FC236}">
                    <a16:creationId xmlns:a16="http://schemas.microsoft.com/office/drawing/2014/main" id="{1BBD6911-C6FD-806B-B1AF-BF4D6E379AA3}"/>
                  </a:ext>
                </a:extLst>
              </p:cNvPr>
              <p:cNvSpPr/>
              <p:nvPr/>
            </p:nvSpPr>
            <p:spPr>
              <a:xfrm>
                <a:off x="863575" y="2821852"/>
                <a:ext cx="100586" cy="11563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013" extrusionOk="0">
                    <a:moveTo>
                      <a:pt x="1203" y="0"/>
                    </a:moveTo>
                    <a:lnTo>
                      <a:pt x="0" y="322"/>
                    </a:lnTo>
                    <a:lnTo>
                      <a:pt x="465" y="2012"/>
                    </a:lnTo>
                    <a:lnTo>
                      <a:pt x="1750" y="1750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997" name="Google Shape;1466;p38">
              <a:extLst>
                <a:ext uri="{FF2B5EF4-FFF2-40B4-BE49-F238E27FC236}">
                  <a16:creationId xmlns:a16="http://schemas.microsoft.com/office/drawing/2014/main" id="{7987D38E-B94C-C21B-A6B7-1DB07416225B}"/>
                </a:ext>
              </a:extLst>
            </p:cNvPr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8" name="Google Shape;1467;p38">
              <a:extLst>
                <a:ext uri="{FF2B5EF4-FFF2-40B4-BE49-F238E27FC236}">
                  <a16:creationId xmlns:a16="http://schemas.microsoft.com/office/drawing/2014/main" id="{87BA6500-8E1D-2A8A-9A79-231BC5E01460}"/>
                </a:ext>
              </a:extLst>
            </p:cNvPr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9" name="Google Shape;1468;p38">
              <a:extLst>
                <a:ext uri="{FF2B5EF4-FFF2-40B4-BE49-F238E27FC236}">
                  <a16:creationId xmlns:a16="http://schemas.microsoft.com/office/drawing/2014/main" id="{80296471-5E93-6B30-D457-940E2627142E}"/>
                </a:ext>
              </a:extLst>
            </p:cNvPr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15" name="Google Shape;1015;p33">
            <a:extLst>
              <a:ext uri="{FF2B5EF4-FFF2-40B4-BE49-F238E27FC236}">
                <a16:creationId xmlns:a16="http://schemas.microsoft.com/office/drawing/2014/main" id="{4E043F41-FD22-D681-7F3A-D16F8853014B}"/>
              </a:ext>
            </a:extLst>
          </p:cNvPr>
          <p:cNvGrpSpPr/>
          <p:nvPr/>
        </p:nvGrpSpPr>
        <p:grpSpPr>
          <a:xfrm>
            <a:off x="1436628" y="66324"/>
            <a:ext cx="9458779" cy="2599649"/>
            <a:chOff x="757401" y="1763217"/>
            <a:chExt cx="2517696" cy="1245772"/>
          </a:xfrm>
        </p:grpSpPr>
        <p:sp>
          <p:nvSpPr>
            <p:cNvPr id="3016" name="Google Shape;1016;p33">
              <a:extLst>
                <a:ext uri="{FF2B5EF4-FFF2-40B4-BE49-F238E27FC236}">
                  <a16:creationId xmlns:a16="http://schemas.microsoft.com/office/drawing/2014/main" id="{87E5DB50-3250-7DB6-813F-29BEDFCC5AFB}"/>
                </a:ext>
              </a:extLst>
            </p:cNvPr>
            <p:cNvSpPr/>
            <p:nvPr/>
          </p:nvSpPr>
          <p:spPr>
            <a:xfrm>
              <a:off x="835076" y="1879345"/>
              <a:ext cx="2355751" cy="1063146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17" name="Google Shape;1017;p33">
              <a:extLst>
                <a:ext uri="{FF2B5EF4-FFF2-40B4-BE49-F238E27FC236}">
                  <a16:creationId xmlns:a16="http://schemas.microsoft.com/office/drawing/2014/main" id="{596364E7-E2D4-CD2E-5FB9-A7B2CD6B3546}"/>
                </a:ext>
              </a:extLst>
            </p:cNvPr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18" name="Google Shape;1018;p33">
              <a:extLst>
                <a:ext uri="{FF2B5EF4-FFF2-40B4-BE49-F238E27FC236}">
                  <a16:creationId xmlns:a16="http://schemas.microsoft.com/office/drawing/2014/main" id="{4541B035-674E-2A86-00FD-F8AD35C01A21}"/>
                </a:ext>
              </a:extLst>
            </p:cNvPr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19" name="Google Shape;1019;p33">
              <a:extLst>
                <a:ext uri="{FF2B5EF4-FFF2-40B4-BE49-F238E27FC236}">
                  <a16:creationId xmlns:a16="http://schemas.microsoft.com/office/drawing/2014/main" id="{1F223349-6ACE-C87C-70EC-BFD312B4DF3B}"/>
                </a:ext>
              </a:extLst>
            </p:cNvPr>
            <p:cNvSpPr/>
            <p:nvPr/>
          </p:nvSpPr>
          <p:spPr>
            <a:xfrm>
              <a:off x="802095" y="2877086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0" name="Google Shape;1020;p33">
              <a:extLst>
                <a:ext uri="{FF2B5EF4-FFF2-40B4-BE49-F238E27FC236}">
                  <a16:creationId xmlns:a16="http://schemas.microsoft.com/office/drawing/2014/main" id="{1156D66D-E914-D082-A43A-249C5047DA0D}"/>
                </a:ext>
              </a:extLst>
            </p:cNvPr>
            <p:cNvSpPr/>
            <p:nvPr/>
          </p:nvSpPr>
          <p:spPr>
            <a:xfrm>
              <a:off x="757401" y="1862096"/>
              <a:ext cx="134395" cy="1063146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1" name="Google Shape;1021;p33">
              <a:extLst>
                <a:ext uri="{FF2B5EF4-FFF2-40B4-BE49-F238E27FC236}">
                  <a16:creationId xmlns:a16="http://schemas.microsoft.com/office/drawing/2014/main" id="{2D3E61CD-7647-0DEE-5B53-1F7776DE8E78}"/>
                </a:ext>
              </a:extLst>
            </p:cNvPr>
            <p:cNvSpPr/>
            <p:nvPr/>
          </p:nvSpPr>
          <p:spPr>
            <a:xfrm>
              <a:off x="758941" y="2404769"/>
              <a:ext cx="132855" cy="529048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2" name="Google Shape;1022;p33">
              <a:extLst>
                <a:ext uri="{FF2B5EF4-FFF2-40B4-BE49-F238E27FC236}">
                  <a16:creationId xmlns:a16="http://schemas.microsoft.com/office/drawing/2014/main" id="{1445EBDD-C87C-7AD5-BACC-D6A579FB7E07}"/>
                </a:ext>
              </a:extLst>
            </p:cNvPr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3" name="Google Shape;1023;p33">
              <a:extLst>
                <a:ext uri="{FF2B5EF4-FFF2-40B4-BE49-F238E27FC236}">
                  <a16:creationId xmlns:a16="http://schemas.microsoft.com/office/drawing/2014/main" id="{F8D68659-5B0B-2795-E61C-5B768C653691}"/>
                </a:ext>
              </a:extLst>
            </p:cNvPr>
            <p:cNvSpPr/>
            <p:nvPr/>
          </p:nvSpPr>
          <p:spPr>
            <a:xfrm>
              <a:off x="3162417" y="2850104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4" name="Google Shape;1024;p33">
              <a:extLst>
                <a:ext uri="{FF2B5EF4-FFF2-40B4-BE49-F238E27FC236}">
                  <a16:creationId xmlns:a16="http://schemas.microsoft.com/office/drawing/2014/main" id="{CDF1CBC0-D211-0F26-3C0F-5AA0E7780117}"/>
                </a:ext>
              </a:extLst>
            </p:cNvPr>
            <p:cNvSpPr/>
            <p:nvPr/>
          </p:nvSpPr>
          <p:spPr>
            <a:xfrm>
              <a:off x="3135198" y="1865071"/>
              <a:ext cx="136052" cy="1047933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5" name="Google Shape;1025;p33">
              <a:extLst>
                <a:ext uri="{FF2B5EF4-FFF2-40B4-BE49-F238E27FC236}">
                  <a16:creationId xmlns:a16="http://schemas.microsoft.com/office/drawing/2014/main" id="{5D3C66E2-C4C5-9F1E-02B6-D6D678746344}"/>
                </a:ext>
              </a:extLst>
            </p:cNvPr>
            <p:cNvSpPr/>
            <p:nvPr/>
          </p:nvSpPr>
          <p:spPr>
            <a:xfrm>
              <a:off x="3135198" y="2391888"/>
              <a:ext cx="139899" cy="533412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26" name="TextBox 3025">
                <a:extLst>
                  <a:ext uri="{FF2B5EF4-FFF2-40B4-BE49-F238E27FC236}">
                    <a16:creationId xmlns:a16="http://schemas.microsoft.com/office/drawing/2014/main" id="{5A3B8FD5-8F60-3DB5-BC56-60D567759596}"/>
                  </a:ext>
                </a:extLst>
              </p:cNvPr>
              <p:cNvSpPr txBox="1"/>
              <p:nvPr/>
            </p:nvSpPr>
            <p:spPr>
              <a:xfrm>
                <a:off x="2057400" y="3344994"/>
                <a:ext cx="8801099" cy="148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26" name="TextBox 3025">
                <a:extLst>
                  <a:ext uri="{FF2B5EF4-FFF2-40B4-BE49-F238E27FC236}">
                    <a16:creationId xmlns:a16="http://schemas.microsoft.com/office/drawing/2014/main" id="{5A3B8FD5-8F60-3DB5-BC56-60D56775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44994"/>
                <a:ext cx="8801099" cy="1480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7" name="TextBox 3026">
                <a:extLst>
                  <a:ext uri="{FF2B5EF4-FFF2-40B4-BE49-F238E27FC236}">
                    <a16:creationId xmlns:a16="http://schemas.microsoft.com/office/drawing/2014/main" id="{B21C7BBC-5536-8E93-3AC0-EA3EAC68B015}"/>
                  </a:ext>
                </a:extLst>
              </p:cNvPr>
              <p:cNvSpPr txBox="1"/>
              <p:nvPr/>
            </p:nvSpPr>
            <p:spPr>
              <a:xfrm>
                <a:off x="2011543" y="704649"/>
                <a:ext cx="8418974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131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131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131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6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1315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131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131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131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6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1315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315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3027" name="TextBox 3026">
                <a:extLst>
                  <a:ext uri="{FF2B5EF4-FFF2-40B4-BE49-F238E27FC236}">
                    <a16:creationId xmlns:a16="http://schemas.microsoft.com/office/drawing/2014/main" id="{B21C7BBC-5536-8E93-3AC0-EA3EAC68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543" y="704649"/>
                <a:ext cx="8418974" cy="1426288"/>
              </a:xfrm>
              <a:prstGeom prst="rect">
                <a:avLst/>
              </a:prstGeom>
              <a:blipFill>
                <a:blip r:embed="rId5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8" name="Google Shape;1809;p41">
            <a:extLst>
              <a:ext uri="{FF2B5EF4-FFF2-40B4-BE49-F238E27FC236}">
                <a16:creationId xmlns:a16="http://schemas.microsoft.com/office/drawing/2014/main" id="{7F14A1C9-EABC-E361-FF8C-76C5C0652223}"/>
              </a:ext>
            </a:extLst>
          </p:cNvPr>
          <p:cNvSpPr/>
          <p:nvPr/>
        </p:nvSpPr>
        <p:spPr>
          <a:xfrm>
            <a:off x="9983832" y="4163995"/>
            <a:ext cx="1174015" cy="86613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29" name="Picture 3028">
            <a:hlinkClick r:id="rId6" action="ppaction://hlinksldjump"/>
            <a:extLst>
              <a:ext uri="{FF2B5EF4-FFF2-40B4-BE49-F238E27FC236}">
                <a16:creationId xmlns:a16="http://schemas.microsoft.com/office/drawing/2014/main" id="{F274AC83-E231-4104-144B-917451483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078" y="5181614"/>
            <a:ext cx="1609484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6" grpId="0"/>
      <p:bldP spid="30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137F50-E7CA-C6E5-70D0-4493FE41E3D6}"/>
              </a:ext>
            </a:extLst>
          </p:cNvPr>
          <p:cNvGrpSpPr/>
          <p:nvPr/>
        </p:nvGrpSpPr>
        <p:grpSpPr>
          <a:xfrm>
            <a:off x="1254674" y="2889129"/>
            <a:ext cx="9813376" cy="2930646"/>
            <a:chOff x="0" y="136750"/>
            <a:chExt cx="9371072" cy="5003712"/>
          </a:xfrm>
        </p:grpSpPr>
        <p:sp>
          <p:nvSpPr>
            <p:cNvPr id="3" name="Google Shape;618;p27">
              <a:extLst>
                <a:ext uri="{FF2B5EF4-FFF2-40B4-BE49-F238E27FC236}">
                  <a16:creationId xmlns:a16="http://schemas.microsoft.com/office/drawing/2014/main" id="{22E6E902-E77A-72F2-DAE3-23C9E89894F6}"/>
                </a:ext>
              </a:extLst>
            </p:cNvPr>
            <p:cNvSpPr/>
            <p:nvPr/>
          </p:nvSpPr>
          <p:spPr>
            <a:xfrm>
              <a:off x="0" y="136750"/>
              <a:ext cx="723520" cy="5003712"/>
            </a:xfrm>
            <a:custGeom>
              <a:avLst/>
              <a:gdLst/>
              <a:ahLst/>
              <a:cxnLst/>
              <a:rect l="l" t="t" r="r" b="b"/>
              <a:pathLst>
                <a:path w="22610" h="156366" extrusionOk="0">
                  <a:moveTo>
                    <a:pt x="16585" y="1"/>
                  </a:moveTo>
                  <a:lnTo>
                    <a:pt x="0" y="1691"/>
                  </a:lnTo>
                  <a:lnTo>
                    <a:pt x="0" y="34505"/>
                  </a:lnTo>
                  <a:lnTo>
                    <a:pt x="10930" y="156365"/>
                  </a:lnTo>
                  <a:lnTo>
                    <a:pt x="22610" y="156365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9E6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Google Shape;619;p27">
              <a:extLst>
                <a:ext uri="{FF2B5EF4-FFF2-40B4-BE49-F238E27FC236}">
                  <a16:creationId xmlns:a16="http://schemas.microsoft.com/office/drawing/2014/main" id="{65E14473-278D-191E-7028-1CEDC53DBCF4}"/>
                </a:ext>
              </a:extLst>
            </p:cNvPr>
            <p:cNvSpPr/>
            <p:nvPr/>
          </p:nvSpPr>
          <p:spPr>
            <a:xfrm>
              <a:off x="2093184" y="633904"/>
              <a:ext cx="7277888" cy="3986048"/>
            </a:xfrm>
            <a:custGeom>
              <a:avLst/>
              <a:gdLst/>
              <a:ahLst/>
              <a:cxnLst/>
              <a:rect l="l" t="t" r="r" b="b"/>
              <a:pathLst>
                <a:path w="227434" h="124564" extrusionOk="0">
                  <a:moveTo>
                    <a:pt x="227434" y="1"/>
                  </a:moveTo>
                  <a:lnTo>
                    <a:pt x="202883" y="346"/>
                  </a:lnTo>
                  <a:lnTo>
                    <a:pt x="50757" y="2441"/>
                  </a:lnTo>
                  <a:cubicBezTo>
                    <a:pt x="50662" y="2596"/>
                    <a:pt x="50567" y="2751"/>
                    <a:pt x="50495" y="2918"/>
                  </a:cubicBezTo>
                  <a:lnTo>
                    <a:pt x="45542" y="14109"/>
                  </a:lnTo>
                  <a:lnTo>
                    <a:pt x="39553" y="3441"/>
                  </a:lnTo>
                  <a:cubicBezTo>
                    <a:pt x="39375" y="3132"/>
                    <a:pt x="39172" y="2858"/>
                    <a:pt x="38946" y="2608"/>
                  </a:cubicBezTo>
                  <a:lnTo>
                    <a:pt x="9776" y="3001"/>
                  </a:lnTo>
                  <a:lnTo>
                    <a:pt x="3156" y="85285"/>
                  </a:lnTo>
                  <a:lnTo>
                    <a:pt x="1" y="124564"/>
                  </a:lnTo>
                  <a:lnTo>
                    <a:pt x="133982" y="114312"/>
                  </a:lnTo>
                  <a:lnTo>
                    <a:pt x="227434" y="107430"/>
                  </a:lnTo>
                  <a:lnTo>
                    <a:pt x="227434" y="78213"/>
                  </a:lnTo>
                  <a:lnTo>
                    <a:pt x="210849" y="52709"/>
                  </a:lnTo>
                  <a:lnTo>
                    <a:pt x="227434" y="17193"/>
                  </a:lnTo>
                  <a:lnTo>
                    <a:pt x="2274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621;p27">
              <a:extLst>
                <a:ext uri="{FF2B5EF4-FFF2-40B4-BE49-F238E27FC236}">
                  <a16:creationId xmlns:a16="http://schemas.microsoft.com/office/drawing/2014/main" id="{F89442D7-21A9-EEF9-7772-D0F4F6734BD5}"/>
                </a:ext>
              </a:extLst>
            </p:cNvPr>
            <p:cNvSpPr/>
            <p:nvPr/>
          </p:nvSpPr>
          <p:spPr>
            <a:xfrm>
              <a:off x="0" y="388974"/>
              <a:ext cx="2611392" cy="3517792"/>
            </a:xfrm>
            <a:custGeom>
              <a:avLst/>
              <a:gdLst/>
              <a:ahLst/>
              <a:cxnLst/>
              <a:rect l="l" t="t" r="r" b="b"/>
              <a:pathLst>
                <a:path w="81606" h="109931" extrusionOk="0">
                  <a:moveTo>
                    <a:pt x="0" y="1"/>
                  </a:moveTo>
                  <a:lnTo>
                    <a:pt x="0" y="109931"/>
                  </a:lnTo>
                  <a:lnTo>
                    <a:pt x="77879" y="107633"/>
                  </a:lnTo>
                  <a:lnTo>
                    <a:pt x="81605" y="57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5B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" name="Google Shape;1412;p38">
            <a:extLst>
              <a:ext uri="{FF2B5EF4-FFF2-40B4-BE49-F238E27FC236}">
                <a16:creationId xmlns:a16="http://schemas.microsoft.com/office/drawing/2014/main" id="{206D9A58-AD79-2D7C-E9EE-AAF924D89CDB}"/>
              </a:ext>
            </a:extLst>
          </p:cNvPr>
          <p:cNvGrpSpPr/>
          <p:nvPr/>
        </p:nvGrpSpPr>
        <p:grpSpPr>
          <a:xfrm>
            <a:off x="169412" y="-4120"/>
            <a:ext cx="1325369" cy="1908691"/>
            <a:chOff x="3644143" y="2086057"/>
            <a:chExt cx="1855714" cy="2588492"/>
          </a:xfrm>
        </p:grpSpPr>
        <p:sp>
          <p:nvSpPr>
            <p:cNvPr id="7" name="Google Shape;1413;p38">
              <a:extLst>
                <a:ext uri="{FF2B5EF4-FFF2-40B4-BE49-F238E27FC236}">
                  <a16:creationId xmlns:a16="http://schemas.microsoft.com/office/drawing/2014/main" id="{3972EAFA-ADC5-1AC3-8265-4DE70852CC0F}"/>
                </a:ext>
              </a:extLst>
            </p:cNvPr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26" name="Google Shape;1414;p38">
              <a:extLst>
                <a:ext uri="{FF2B5EF4-FFF2-40B4-BE49-F238E27FC236}">
                  <a16:creationId xmlns:a16="http://schemas.microsoft.com/office/drawing/2014/main" id="{7D2D54B3-FCF4-A002-207E-5C8F21E4242E}"/>
                </a:ext>
              </a:extLst>
            </p:cNvPr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27" name="Google Shape;1415;p38">
              <a:extLst>
                <a:ext uri="{FF2B5EF4-FFF2-40B4-BE49-F238E27FC236}">
                  <a16:creationId xmlns:a16="http://schemas.microsoft.com/office/drawing/2014/main" id="{00B84803-A766-23D7-6ED2-3C75D04787BC}"/>
                </a:ext>
              </a:extLst>
            </p:cNvPr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28" name="Google Shape;1416;p38">
              <a:extLst>
                <a:ext uri="{FF2B5EF4-FFF2-40B4-BE49-F238E27FC236}">
                  <a16:creationId xmlns:a16="http://schemas.microsoft.com/office/drawing/2014/main" id="{129CBF76-01F7-FC33-CAA5-024F96C63BAB}"/>
                </a:ext>
              </a:extLst>
            </p:cNvPr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29" name="Google Shape;1417;p38">
              <a:extLst>
                <a:ext uri="{FF2B5EF4-FFF2-40B4-BE49-F238E27FC236}">
                  <a16:creationId xmlns:a16="http://schemas.microsoft.com/office/drawing/2014/main" id="{3EF27E3B-9323-5081-DA87-BD8737FEA9A0}"/>
                </a:ext>
              </a:extLst>
            </p:cNvPr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0" name="Google Shape;1418;p38">
              <a:extLst>
                <a:ext uri="{FF2B5EF4-FFF2-40B4-BE49-F238E27FC236}">
                  <a16:creationId xmlns:a16="http://schemas.microsoft.com/office/drawing/2014/main" id="{B299C615-DF97-1A87-5A48-21D2BCB7B4EE}"/>
                </a:ext>
              </a:extLst>
            </p:cNvPr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1" name="Google Shape;1419;p38">
              <a:extLst>
                <a:ext uri="{FF2B5EF4-FFF2-40B4-BE49-F238E27FC236}">
                  <a16:creationId xmlns:a16="http://schemas.microsoft.com/office/drawing/2014/main" id="{3DA95CD1-B77E-0A24-758C-4E968E171A07}"/>
                </a:ext>
              </a:extLst>
            </p:cNvPr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2" name="Google Shape;1420;p38">
              <a:extLst>
                <a:ext uri="{FF2B5EF4-FFF2-40B4-BE49-F238E27FC236}">
                  <a16:creationId xmlns:a16="http://schemas.microsoft.com/office/drawing/2014/main" id="{5B702551-820E-C31E-9F7C-9809ADEEB89A}"/>
                </a:ext>
              </a:extLst>
            </p:cNvPr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3" name="Google Shape;1421;p38">
              <a:extLst>
                <a:ext uri="{FF2B5EF4-FFF2-40B4-BE49-F238E27FC236}">
                  <a16:creationId xmlns:a16="http://schemas.microsoft.com/office/drawing/2014/main" id="{46F7E6ED-02B1-459C-1D1D-8F447F6A93CC}"/>
                </a:ext>
              </a:extLst>
            </p:cNvPr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4" name="Google Shape;1422;p38">
              <a:extLst>
                <a:ext uri="{FF2B5EF4-FFF2-40B4-BE49-F238E27FC236}">
                  <a16:creationId xmlns:a16="http://schemas.microsoft.com/office/drawing/2014/main" id="{C89B1B00-9F7A-2385-1F7F-68138D516C11}"/>
                </a:ext>
              </a:extLst>
            </p:cNvPr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5" name="Google Shape;1423;p38">
              <a:extLst>
                <a:ext uri="{FF2B5EF4-FFF2-40B4-BE49-F238E27FC236}">
                  <a16:creationId xmlns:a16="http://schemas.microsoft.com/office/drawing/2014/main" id="{C42FDF23-3A0C-8AE0-CB12-CDE879D9C5C7}"/>
                </a:ext>
              </a:extLst>
            </p:cNvPr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6" name="Google Shape;1424;p38">
              <a:extLst>
                <a:ext uri="{FF2B5EF4-FFF2-40B4-BE49-F238E27FC236}">
                  <a16:creationId xmlns:a16="http://schemas.microsoft.com/office/drawing/2014/main" id="{F08CE81F-1A97-0BFA-0855-D61FA7B6DB03}"/>
                </a:ext>
              </a:extLst>
            </p:cNvPr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7" name="Google Shape;1425;p38">
              <a:extLst>
                <a:ext uri="{FF2B5EF4-FFF2-40B4-BE49-F238E27FC236}">
                  <a16:creationId xmlns:a16="http://schemas.microsoft.com/office/drawing/2014/main" id="{D73BF542-7DE6-35CD-A278-FC68E172F16B}"/>
                </a:ext>
              </a:extLst>
            </p:cNvPr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8" name="Google Shape;1426;p38">
              <a:extLst>
                <a:ext uri="{FF2B5EF4-FFF2-40B4-BE49-F238E27FC236}">
                  <a16:creationId xmlns:a16="http://schemas.microsoft.com/office/drawing/2014/main" id="{5471A501-2CD1-751B-90A5-1F61E0299D35}"/>
                </a:ext>
              </a:extLst>
            </p:cNvPr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9" name="Google Shape;1427;p38">
              <a:extLst>
                <a:ext uri="{FF2B5EF4-FFF2-40B4-BE49-F238E27FC236}">
                  <a16:creationId xmlns:a16="http://schemas.microsoft.com/office/drawing/2014/main" id="{E8E22D29-1FEE-DE8B-FE4E-5D5B7D015990}"/>
                </a:ext>
              </a:extLst>
            </p:cNvPr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0" name="Google Shape;1428;p38">
              <a:extLst>
                <a:ext uri="{FF2B5EF4-FFF2-40B4-BE49-F238E27FC236}">
                  <a16:creationId xmlns:a16="http://schemas.microsoft.com/office/drawing/2014/main" id="{6A7DCC1E-464E-A60B-1BA7-C1DC60A80C3D}"/>
                </a:ext>
              </a:extLst>
            </p:cNvPr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1" name="Google Shape;1429;p38">
              <a:extLst>
                <a:ext uri="{FF2B5EF4-FFF2-40B4-BE49-F238E27FC236}">
                  <a16:creationId xmlns:a16="http://schemas.microsoft.com/office/drawing/2014/main" id="{1BFF9728-1F3C-1F26-879B-3E5F867B79BD}"/>
                </a:ext>
              </a:extLst>
            </p:cNvPr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2" name="Google Shape;1430;p38">
              <a:extLst>
                <a:ext uri="{FF2B5EF4-FFF2-40B4-BE49-F238E27FC236}">
                  <a16:creationId xmlns:a16="http://schemas.microsoft.com/office/drawing/2014/main" id="{9CBBD57A-DE5C-CEE8-6747-13E6A9EDF2FE}"/>
                </a:ext>
              </a:extLst>
            </p:cNvPr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3" name="Google Shape;1431;p38">
              <a:extLst>
                <a:ext uri="{FF2B5EF4-FFF2-40B4-BE49-F238E27FC236}">
                  <a16:creationId xmlns:a16="http://schemas.microsoft.com/office/drawing/2014/main" id="{1C82A131-1A08-2D64-C7B2-3A8DD29770BD}"/>
                </a:ext>
              </a:extLst>
            </p:cNvPr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4" name="Google Shape;1432;p38">
              <a:extLst>
                <a:ext uri="{FF2B5EF4-FFF2-40B4-BE49-F238E27FC236}">
                  <a16:creationId xmlns:a16="http://schemas.microsoft.com/office/drawing/2014/main" id="{69A70F44-36BB-4630-3AC2-BD7F1B997230}"/>
                </a:ext>
              </a:extLst>
            </p:cNvPr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5" name="Google Shape;1433;p38">
              <a:extLst>
                <a:ext uri="{FF2B5EF4-FFF2-40B4-BE49-F238E27FC236}">
                  <a16:creationId xmlns:a16="http://schemas.microsoft.com/office/drawing/2014/main" id="{CCD197EA-E888-635A-1E6D-B7B66C274B3B}"/>
                </a:ext>
              </a:extLst>
            </p:cNvPr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6" name="Google Shape;1434;p38">
              <a:extLst>
                <a:ext uri="{FF2B5EF4-FFF2-40B4-BE49-F238E27FC236}">
                  <a16:creationId xmlns:a16="http://schemas.microsoft.com/office/drawing/2014/main" id="{91A27660-B70A-87BB-53B9-362842598D60}"/>
                </a:ext>
              </a:extLst>
            </p:cNvPr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7" name="Google Shape;1435;p38">
              <a:extLst>
                <a:ext uri="{FF2B5EF4-FFF2-40B4-BE49-F238E27FC236}">
                  <a16:creationId xmlns:a16="http://schemas.microsoft.com/office/drawing/2014/main" id="{DBB69CFB-3A75-4E05-3152-EB659C1618D3}"/>
                </a:ext>
              </a:extLst>
            </p:cNvPr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8" name="Google Shape;1436;p38">
              <a:extLst>
                <a:ext uri="{FF2B5EF4-FFF2-40B4-BE49-F238E27FC236}">
                  <a16:creationId xmlns:a16="http://schemas.microsoft.com/office/drawing/2014/main" id="{BAA40D4F-6552-7A67-52EF-A607CDA403DF}"/>
                </a:ext>
              </a:extLst>
            </p:cNvPr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9" name="Google Shape;1437;p38">
              <a:extLst>
                <a:ext uri="{FF2B5EF4-FFF2-40B4-BE49-F238E27FC236}">
                  <a16:creationId xmlns:a16="http://schemas.microsoft.com/office/drawing/2014/main" id="{6A407C49-6F99-5A7A-855F-753144B926B9}"/>
                </a:ext>
              </a:extLst>
            </p:cNvPr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0" name="Google Shape;1438;p38">
              <a:extLst>
                <a:ext uri="{FF2B5EF4-FFF2-40B4-BE49-F238E27FC236}">
                  <a16:creationId xmlns:a16="http://schemas.microsoft.com/office/drawing/2014/main" id="{9C7CC3B4-674E-2676-7619-9FC7EAEC759D}"/>
                </a:ext>
              </a:extLst>
            </p:cNvPr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1" name="Google Shape;1439;p38">
              <a:extLst>
                <a:ext uri="{FF2B5EF4-FFF2-40B4-BE49-F238E27FC236}">
                  <a16:creationId xmlns:a16="http://schemas.microsoft.com/office/drawing/2014/main" id="{D183DB4C-7940-4919-0FFF-8B0156168E49}"/>
                </a:ext>
              </a:extLst>
            </p:cNvPr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2" name="Google Shape;1440;p38">
              <a:extLst>
                <a:ext uri="{FF2B5EF4-FFF2-40B4-BE49-F238E27FC236}">
                  <a16:creationId xmlns:a16="http://schemas.microsoft.com/office/drawing/2014/main" id="{67F824FC-9E03-B2E6-8463-1312A4020DE5}"/>
                </a:ext>
              </a:extLst>
            </p:cNvPr>
            <p:cNvSpPr/>
            <p:nvPr/>
          </p:nvSpPr>
          <p:spPr>
            <a:xfrm>
              <a:off x="4624012" y="3434512"/>
              <a:ext cx="452008" cy="436241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3" name="Google Shape;1441;p38">
              <a:extLst>
                <a:ext uri="{FF2B5EF4-FFF2-40B4-BE49-F238E27FC236}">
                  <a16:creationId xmlns:a16="http://schemas.microsoft.com/office/drawing/2014/main" id="{9B4314ED-070A-557A-9A6B-2F8F074628AA}"/>
                </a:ext>
              </a:extLst>
            </p:cNvPr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4" name="Google Shape;1442;p38">
              <a:extLst>
                <a:ext uri="{FF2B5EF4-FFF2-40B4-BE49-F238E27FC236}">
                  <a16:creationId xmlns:a16="http://schemas.microsoft.com/office/drawing/2014/main" id="{8BD58A7B-79FB-B235-1B85-07C7C6AAB063}"/>
                </a:ext>
              </a:extLst>
            </p:cNvPr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5" name="Google Shape;1443;p38">
              <a:extLst>
                <a:ext uri="{FF2B5EF4-FFF2-40B4-BE49-F238E27FC236}">
                  <a16:creationId xmlns:a16="http://schemas.microsoft.com/office/drawing/2014/main" id="{063315F5-6684-91E9-D644-43D445593A3F}"/>
                </a:ext>
              </a:extLst>
            </p:cNvPr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6" name="Google Shape;1444;p38">
              <a:extLst>
                <a:ext uri="{FF2B5EF4-FFF2-40B4-BE49-F238E27FC236}">
                  <a16:creationId xmlns:a16="http://schemas.microsoft.com/office/drawing/2014/main" id="{92206F4A-6CD3-2F9F-2DBF-1D429AA227F5}"/>
                </a:ext>
              </a:extLst>
            </p:cNvPr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7" name="Google Shape;1445;p38">
              <a:extLst>
                <a:ext uri="{FF2B5EF4-FFF2-40B4-BE49-F238E27FC236}">
                  <a16:creationId xmlns:a16="http://schemas.microsoft.com/office/drawing/2014/main" id="{FB6C287B-EA84-9342-6D5B-A21C82EC2E7D}"/>
                </a:ext>
              </a:extLst>
            </p:cNvPr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8" name="Google Shape;1446;p38">
              <a:extLst>
                <a:ext uri="{FF2B5EF4-FFF2-40B4-BE49-F238E27FC236}">
                  <a16:creationId xmlns:a16="http://schemas.microsoft.com/office/drawing/2014/main" id="{0B693393-7FE6-7336-9253-0C4D82689B68}"/>
                </a:ext>
              </a:extLst>
            </p:cNvPr>
            <p:cNvSpPr/>
            <p:nvPr/>
          </p:nvSpPr>
          <p:spPr>
            <a:xfrm rot="-1800051">
              <a:off x="4176594" y="3411645"/>
              <a:ext cx="445664" cy="436427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9" name="Google Shape;1447;p38">
              <a:extLst>
                <a:ext uri="{FF2B5EF4-FFF2-40B4-BE49-F238E27FC236}">
                  <a16:creationId xmlns:a16="http://schemas.microsoft.com/office/drawing/2014/main" id="{87C24C0A-B92E-6230-A2F3-EA83374C62A3}"/>
                </a:ext>
              </a:extLst>
            </p:cNvPr>
            <p:cNvSpPr/>
            <p:nvPr/>
          </p:nvSpPr>
          <p:spPr>
            <a:xfrm>
              <a:off x="4064066" y="3308199"/>
              <a:ext cx="171549" cy="104399"/>
            </a:xfrm>
            <a:custGeom>
              <a:avLst/>
              <a:gdLst/>
              <a:ahLst/>
              <a:cxnLst/>
              <a:rect l="l" t="t" r="r" b="b"/>
              <a:pathLst>
                <a:path w="3993" h="2430" extrusionOk="0">
                  <a:moveTo>
                    <a:pt x="0" y="0"/>
                  </a:moveTo>
                  <a:cubicBezTo>
                    <a:pt x="63" y="549"/>
                    <a:pt x="2556" y="1859"/>
                    <a:pt x="3655" y="2429"/>
                  </a:cubicBezTo>
                  <a:cubicBezTo>
                    <a:pt x="3781" y="2260"/>
                    <a:pt x="3908" y="2113"/>
                    <a:pt x="3993" y="19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60" name="Google Shape;1448;p38">
              <a:extLst>
                <a:ext uri="{FF2B5EF4-FFF2-40B4-BE49-F238E27FC236}">
                  <a16:creationId xmlns:a16="http://schemas.microsoft.com/office/drawing/2014/main" id="{7BFB6589-F383-B290-22AB-E91D60EB6E53}"/>
                </a:ext>
              </a:extLst>
            </p:cNvPr>
            <p:cNvSpPr/>
            <p:nvPr/>
          </p:nvSpPr>
          <p:spPr>
            <a:xfrm>
              <a:off x="4393512" y="4042749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84" name="Google Shape;1449;p38">
              <a:extLst>
                <a:ext uri="{FF2B5EF4-FFF2-40B4-BE49-F238E27FC236}">
                  <a16:creationId xmlns:a16="http://schemas.microsoft.com/office/drawing/2014/main" id="{BB2EC225-6358-52F4-7A9A-DFEBC0A3CC78}"/>
                </a:ext>
              </a:extLst>
            </p:cNvPr>
            <p:cNvSpPr/>
            <p:nvPr/>
          </p:nvSpPr>
          <p:spPr>
            <a:xfrm>
              <a:off x="4378088" y="3955275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885" name="Google Shape;1450;p38">
              <a:extLst>
                <a:ext uri="{FF2B5EF4-FFF2-40B4-BE49-F238E27FC236}">
                  <a16:creationId xmlns:a16="http://schemas.microsoft.com/office/drawing/2014/main" id="{6E4B2923-3A38-3DDA-D313-582E41C48262}"/>
                </a:ext>
              </a:extLst>
            </p:cNvPr>
            <p:cNvGrpSpPr/>
            <p:nvPr/>
          </p:nvGrpSpPr>
          <p:grpSpPr>
            <a:xfrm rot="-1425915" flipH="1">
              <a:off x="3942800" y="2086057"/>
              <a:ext cx="1472132" cy="1382077"/>
              <a:chOff x="553027" y="2008603"/>
              <a:chExt cx="1417913" cy="1331058"/>
            </a:xfrm>
          </p:grpSpPr>
          <p:sp>
            <p:nvSpPr>
              <p:cNvPr id="2900" name="Google Shape;1451;p38">
                <a:extLst>
                  <a:ext uri="{FF2B5EF4-FFF2-40B4-BE49-F238E27FC236}">
                    <a16:creationId xmlns:a16="http://schemas.microsoft.com/office/drawing/2014/main" id="{CA6C65EA-DADA-ACBA-CD8C-2DE5B472E299}"/>
                  </a:ext>
                </a:extLst>
              </p:cNvPr>
              <p:cNvSpPr/>
              <p:nvPr/>
            </p:nvSpPr>
            <p:spPr>
              <a:xfrm>
                <a:off x="1095421" y="2418301"/>
                <a:ext cx="875519" cy="92136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6039" extrusionOk="0">
                    <a:moveTo>
                      <a:pt x="13978" y="1"/>
                    </a:moveTo>
                    <a:lnTo>
                      <a:pt x="0" y="4406"/>
                    </a:lnTo>
                    <a:lnTo>
                      <a:pt x="3727" y="16038"/>
                    </a:lnTo>
                    <a:lnTo>
                      <a:pt x="15240" y="11466"/>
                    </a:lnTo>
                    <a:lnTo>
                      <a:pt x="139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1" name="Google Shape;1452;p38">
                <a:extLst>
                  <a:ext uri="{FF2B5EF4-FFF2-40B4-BE49-F238E27FC236}">
                    <a16:creationId xmlns:a16="http://schemas.microsoft.com/office/drawing/2014/main" id="{9AA7BEBA-58C6-AEF0-5F4B-1ECC6FE55458}"/>
                  </a:ext>
                </a:extLst>
              </p:cNvPr>
              <p:cNvSpPr/>
              <p:nvPr/>
            </p:nvSpPr>
            <p:spPr>
              <a:xfrm>
                <a:off x="1193250" y="2492175"/>
                <a:ext cx="712031" cy="741443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2907" extrusionOk="0">
                    <a:moveTo>
                      <a:pt x="10251" y="0"/>
                    </a:moveTo>
                    <a:lnTo>
                      <a:pt x="10251" y="0"/>
                    </a:lnTo>
                    <a:cubicBezTo>
                      <a:pt x="1179" y="3108"/>
                      <a:pt x="274" y="3429"/>
                      <a:pt x="274" y="3429"/>
                    </a:cubicBezTo>
                    <a:cubicBezTo>
                      <a:pt x="1499" y="4169"/>
                      <a:pt x="982" y="4983"/>
                      <a:pt x="276" y="4983"/>
                    </a:cubicBezTo>
                    <a:cubicBezTo>
                      <a:pt x="186" y="4983"/>
                      <a:pt x="93" y="4970"/>
                      <a:pt x="0" y="4942"/>
                    </a:cubicBezTo>
                    <a:lnTo>
                      <a:pt x="0" y="4942"/>
                    </a:lnTo>
                    <a:lnTo>
                      <a:pt x="2405" y="12728"/>
                    </a:lnTo>
                    <a:cubicBezTo>
                      <a:pt x="2405" y="12728"/>
                      <a:pt x="2927" y="12148"/>
                      <a:pt x="3393" y="12148"/>
                    </a:cubicBezTo>
                    <a:cubicBezTo>
                      <a:pt x="3655" y="12148"/>
                      <a:pt x="3900" y="12332"/>
                      <a:pt x="4024" y="12907"/>
                    </a:cubicBezTo>
                    <a:cubicBezTo>
                      <a:pt x="9061" y="10954"/>
                      <a:pt x="11513" y="9847"/>
                      <a:pt x="11513" y="9847"/>
                    </a:cubicBezTo>
                    <a:cubicBezTo>
                      <a:pt x="11513" y="9847"/>
                      <a:pt x="10692" y="8537"/>
                      <a:pt x="12394" y="8490"/>
                    </a:cubicBezTo>
                    <a:cubicBezTo>
                      <a:pt x="11728" y="3215"/>
                      <a:pt x="11430" y="631"/>
                      <a:pt x="11430" y="631"/>
                    </a:cubicBezTo>
                    <a:cubicBezTo>
                      <a:pt x="11312" y="942"/>
                      <a:pt x="11045" y="1099"/>
                      <a:pt x="10789" y="1099"/>
                    </a:cubicBezTo>
                    <a:cubicBezTo>
                      <a:pt x="10397" y="1099"/>
                      <a:pt x="10028" y="734"/>
                      <a:pt x="10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2" name="Google Shape;1453;p38">
                <a:extLst>
                  <a:ext uri="{FF2B5EF4-FFF2-40B4-BE49-F238E27FC236}">
                    <a16:creationId xmlns:a16="http://schemas.microsoft.com/office/drawing/2014/main" id="{590F7081-5F91-19D0-DFEA-70B76FE9CE50}"/>
                  </a:ext>
                </a:extLst>
              </p:cNvPr>
              <p:cNvSpPr/>
              <p:nvPr/>
            </p:nvSpPr>
            <p:spPr>
              <a:xfrm>
                <a:off x="695319" y="2671346"/>
                <a:ext cx="614259" cy="66831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11634" extrusionOk="0">
                    <a:moveTo>
                      <a:pt x="6965" y="1"/>
                    </a:moveTo>
                    <a:lnTo>
                      <a:pt x="0" y="1442"/>
                    </a:lnTo>
                    <a:lnTo>
                      <a:pt x="4918" y="11383"/>
                    </a:lnTo>
                    <a:lnTo>
                      <a:pt x="10692" y="11633"/>
                    </a:lnTo>
                    <a:lnTo>
                      <a:pt x="6965" y="1"/>
                    </a:ln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3" name="Google Shape;1454;p38">
                <a:extLst>
                  <a:ext uri="{FF2B5EF4-FFF2-40B4-BE49-F238E27FC236}">
                    <a16:creationId xmlns:a16="http://schemas.microsoft.com/office/drawing/2014/main" id="{1D465BB0-5DBC-1228-75D5-5A7F73B7C8A6}"/>
                  </a:ext>
                </a:extLst>
              </p:cNvPr>
              <p:cNvSpPr/>
              <p:nvPr/>
            </p:nvSpPr>
            <p:spPr>
              <a:xfrm>
                <a:off x="778040" y="2746599"/>
                <a:ext cx="428942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550" extrusionOk="0">
                    <a:moveTo>
                      <a:pt x="3585" y="1"/>
                    </a:moveTo>
                    <a:cubicBezTo>
                      <a:pt x="2275" y="179"/>
                      <a:pt x="239" y="572"/>
                      <a:pt x="239" y="572"/>
                    </a:cubicBezTo>
                    <a:cubicBezTo>
                      <a:pt x="239" y="572"/>
                      <a:pt x="1063" y="1861"/>
                      <a:pt x="183" y="1861"/>
                    </a:cubicBezTo>
                    <a:cubicBezTo>
                      <a:pt x="129" y="1861"/>
                      <a:pt x="68" y="1856"/>
                      <a:pt x="1" y="1846"/>
                    </a:cubicBezTo>
                    <a:lnTo>
                      <a:pt x="1" y="1846"/>
                    </a:lnTo>
                    <a:lnTo>
                      <a:pt x="3335" y="8764"/>
                    </a:lnTo>
                    <a:cubicBezTo>
                      <a:pt x="3496" y="8523"/>
                      <a:pt x="3669" y="8429"/>
                      <a:pt x="3827" y="8429"/>
                    </a:cubicBezTo>
                    <a:cubicBezTo>
                      <a:pt x="4287" y="8429"/>
                      <a:pt x="4611" y="9230"/>
                      <a:pt x="4097" y="9549"/>
                    </a:cubicBezTo>
                    <a:lnTo>
                      <a:pt x="7442" y="9549"/>
                    </a:lnTo>
                    <a:cubicBezTo>
                      <a:pt x="6541" y="8971"/>
                      <a:pt x="7098" y="8035"/>
                      <a:pt x="7436" y="8035"/>
                    </a:cubicBezTo>
                    <a:cubicBezTo>
                      <a:pt x="7446" y="8035"/>
                      <a:pt x="7456" y="8036"/>
                      <a:pt x="7466" y="8037"/>
                    </a:cubicBezTo>
                    <a:cubicBezTo>
                      <a:pt x="5549" y="2548"/>
                      <a:pt x="4942" y="679"/>
                      <a:pt x="4942" y="679"/>
                    </a:cubicBezTo>
                    <a:cubicBezTo>
                      <a:pt x="4942" y="679"/>
                      <a:pt x="4825" y="695"/>
                      <a:pt x="4659" y="695"/>
                    </a:cubicBezTo>
                    <a:cubicBezTo>
                      <a:pt x="4261" y="695"/>
                      <a:pt x="3585" y="606"/>
                      <a:pt x="3585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4" name="Google Shape;1455;p38">
                <a:extLst>
                  <a:ext uri="{FF2B5EF4-FFF2-40B4-BE49-F238E27FC236}">
                    <a16:creationId xmlns:a16="http://schemas.microsoft.com/office/drawing/2014/main" id="{E719FE5B-79ED-5B1D-93A3-56DEB89BD3A1}"/>
                  </a:ext>
                </a:extLst>
              </p:cNvPr>
              <p:cNvSpPr/>
              <p:nvPr/>
            </p:nvSpPr>
            <p:spPr>
              <a:xfrm>
                <a:off x="823191" y="2754124"/>
                <a:ext cx="331113" cy="541074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9419" extrusionOk="0">
                    <a:moveTo>
                      <a:pt x="1941" y="1"/>
                    </a:moveTo>
                    <a:cubicBezTo>
                      <a:pt x="1239" y="120"/>
                      <a:pt x="489" y="251"/>
                      <a:pt x="1" y="346"/>
                    </a:cubicBezTo>
                    <a:cubicBezTo>
                      <a:pt x="1596" y="3287"/>
                      <a:pt x="2882" y="6299"/>
                      <a:pt x="4275" y="9418"/>
                    </a:cubicBezTo>
                    <a:lnTo>
                      <a:pt x="5763" y="9418"/>
                    </a:lnTo>
                    <a:cubicBezTo>
                      <a:pt x="4692" y="6692"/>
                      <a:pt x="2656" y="4394"/>
                      <a:pt x="2215" y="1489"/>
                    </a:cubicBezTo>
                    <a:cubicBezTo>
                      <a:pt x="2120" y="1001"/>
                      <a:pt x="2037" y="501"/>
                      <a:pt x="1941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5" name="Google Shape;1456;p38">
                <a:extLst>
                  <a:ext uri="{FF2B5EF4-FFF2-40B4-BE49-F238E27FC236}">
                    <a16:creationId xmlns:a16="http://schemas.microsoft.com/office/drawing/2014/main" id="{141B63DF-3CDD-D14D-DBDD-15E894DC8FD4}"/>
                  </a:ext>
                </a:extLst>
              </p:cNvPr>
              <p:cNvSpPr/>
              <p:nvPr/>
            </p:nvSpPr>
            <p:spPr>
              <a:xfrm>
                <a:off x="553027" y="2241370"/>
                <a:ext cx="542453" cy="512812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8927" extrusionOk="0">
                    <a:moveTo>
                      <a:pt x="3780" y="0"/>
                    </a:moveTo>
                    <a:cubicBezTo>
                      <a:pt x="3593" y="0"/>
                      <a:pt x="3404" y="30"/>
                      <a:pt x="3215" y="92"/>
                    </a:cubicBezTo>
                    <a:cubicBezTo>
                      <a:pt x="1" y="1152"/>
                      <a:pt x="2477" y="8927"/>
                      <a:pt x="2477" y="8927"/>
                    </a:cubicBezTo>
                    <a:lnTo>
                      <a:pt x="9442" y="7486"/>
                    </a:lnTo>
                    <a:cubicBezTo>
                      <a:pt x="9442" y="7486"/>
                      <a:pt x="6764" y="0"/>
                      <a:pt x="3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6" name="Google Shape;1457;p38">
                <a:extLst>
                  <a:ext uri="{FF2B5EF4-FFF2-40B4-BE49-F238E27FC236}">
                    <a16:creationId xmlns:a16="http://schemas.microsoft.com/office/drawing/2014/main" id="{C5C719D3-989C-B168-FCD7-DFA30B8002B3}"/>
                  </a:ext>
                </a:extLst>
              </p:cNvPr>
              <p:cNvSpPr/>
              <p:nvPr/>
            </p:nvSpPr>
            <p:spPr>
              <a:xfrm>
                <a:off x="706233" y="2321563"/>
                <a:ext cx="269532" cy="37040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448" extrusionOk="0">
                    <a:moveTo>
                      <a:pt x="578" y="1"/>
                    </a:moveTo>
                    <a:cubicBezTo>
                      <a:pt x="559" y="1"/>
                      <a:pt x="541" y="2"/>
                      <a:pt x="525" y="6"/>
                    </a:cubicBezTo>
                    <a:cubicBezTo>
                      <a:pt x="1" y="101"/>
                      <a:pt x="227" y="3685"/>
                      <a:pt x="358" y="5173"/>
                    </a:cubicBezTo>
                    <a:cubicBezTo>
                      <a:pt x="518" y="4908"/>
                      <a:pt x="668" y="4801"/>
                      <a:pt x="799" y="4801"/>
                    </a:cubicBezTo>
                    <a:cubicBezTo>
                      <a:pt x="1244" y="4801"/>
                      <a:pt x="1463" y="6033"/>
                      <a:pt x="1049" y="6447"/>
                    </a:cubicBezTo>
                    <a:lnTo>
                      <a:pt x="4168" y="5792"/>
                    </a:lnTo>
                    <a:cubicBezTo>
                      <a:pt x="3249" y="4894"/>
                      <a:pt x="3889" y="4223"/>
                      <a:pt x="4435" y="4223"/>
                    </a:cubicBezTo>
                    <a:cubicBezTo>
                      <a:pt x="4526" y="4223"/>
                      <a:pt x="4614" y="4241"/>
                      <a:pt x="4692" y="4280"/>
                    </a:cubicBezTo>
                    <a:cubicBezTo>
                      <a:pt x="3008" y="1604"/>
                      <a:pt x="1167" y="1"/>
                      <a:pt x="578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7" name="Google Shape;1458;p38">
                <a:extLst>
                  <a:ext uri="{FF2B5EF4-FFF2-40B4-BE49-F238E27FC236}">
                    <a16:creationId xmlns:a16="http://schemas.microsoft.com/office/drawing/2014/main" id="{DEDA8AA4-8347-7E3A-AE6F-2931477D8F6A}"/>
                  </a:ext>
                </a:extLst>
              </p:cNvPr>
              <p:cNvSpPr/>
              <p:nvPr/>
            </p:nvSpPr>
            <p:spPr>
              <a:xfrm>
                <a:off x="737713" y="2008603"/>
                <a:ext cx="1160734" cy="662800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1538" extrusionOk="0">
                    <a:moveTo>
                      <a:pt x="56" y="4128"/>
                    </a:moveTo>
                    <a:cubicBezTo>
                      <a:pt x="37" y="4133"/>
                      <a:pt x="19" y="4138"/>
                      <a:pt x="0" y="4144"/>
                    </a:cubicBezTo>
                    <a:lnTo>
                      <a:pt x="56" y="4128"/>
                    </a:lnTo>
                    <a:close/>
                    <a:moveTo>
                      <a:pt x="13895" y="1"/>
                    </a:moveTo>
                    <a:lnTo>
                      <a:pt x="56" y="4128"/>
                    </a:lnTo>
                    <a:lnTo>
                      <a:pt x="56" y="4128"/>
                    </a:lnTo>
                    <a:cubicBezTo>
                      <a:pt x="220" y="4081"/>
                      <a:pt x="383" y="4060"/>
                      <a:pt x="546" y="4060"/>
                    </a:cubicBezTo>
                    <a:cubicBezTo>
                      <a:pt x="3547" y="4060"/>
                      <a:pt x="6227" y="11538"/>
                      <a:pt x="6227" y="11538"/>
                    </a:cubicBezTo>
                    <a:cubicBezTo>
                      <a:pt x="6227" y="11538"/>
                      <a:pt x="12371" y="9657"/>
                      <a:pt x="20205" y="7133"/>
                    </a:cubicBezTo>
                    <a:cubicBezTo>
                      <a:pt x="18646" y="632"/>
                      <a:pt x="13895" y="1"/>
                      <a:pt x="13895" y="1"/>
                    </a:cubicBez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8" name="Google Shape;1459;p38">
                <a:extLst>
                  <a:ext uri="{FF2B5EF4-FFF2-40B4-BE49-F238E27FC236}">
                    <a16:creationId xmlns:a16="http://schemas.microsoft.com/office/drawing/2014/main" id="{D67C0DA8-5DFA-A8F7-983B-BE065FFDDCCB}"/>
                  </a:ext>
                </a:extLst>
              </p:cNvPr>
              <p:cNvSpPr/>
              <p:nvPr/>
            </p:nvSpPr>
            <p:spPr>
              <a:xfrm>
                <a:off x="861507" y="2021586"/>
                <a:ext cx="904931" cy="568476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9896" extrusionOk="0">
                    <a:moveTo>
                      <a:pt x="10621" y="1"/>
                    </a:moveTo>
                    <a:lnTo>
                      <a:pt x="0" y="3204"/>
                    </a:lnTo>
                    <a:cubicBezTo>
                      <a:pt x="1155" y="3763"/>
                      <a:pt x="3168" y="6680"/>
                      <a:pt x="4061" y="9324"/>
                    </a:cubicBezTo>
                    <a:cubicBezTo>
                      <a:pt x="4370" y="8660"/>
                      <a:pt x="4682" y="8416"/>
                      <a:pt x="4935" y="8416"/>
                    </a:cubicBezTo>
                    <a:cubicBezTo>
                      <a:pt x="5431" y="8416"/>
                      <a:pt x="5705" y="9351"/>
                      <a:pt x="5311" y="9895"/>
                    </a:cubicBezTo>
                    <a:lnTo>
                      <a:pt x="15729" y="6537"/>
                    </a:lnTo>
                    <a:cubicBezTo>
                      <a:pt x="14608" y="5787"/>
                      <a:pt x="14880" y="5004"/>
                      <a:pt x="15610" y="5004"/>
                    </a:cubicBezTo>
                    <a:cubicBezTo>
                      <a:pt x="15656" y="5004"/>
                      <a:pt x="15703" y="5007"/>
                      <a:pt x="15752" y="5013"/>
                    </a:cubicBezTo>
                    <a:cubicBezTo>
                      <a:pt x="15538" y="3930"/>
                      <a:pt x="14383" y="906"/>
                      <a:pt x="10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9" name="Google Shape;1460;p38">
                <a:extLst>
                  <a:ext uri="{FF2B5EF4-FFF2-40B4-BE49-F238E27FC236}">
                    <a16:creationId xmlns:a16="http://schemas.microsoft.com/office/drawing/2014/main" id="{71253D40-E7F4-9450-55E7-B790981A2E19}"/>
                  </a:ext>
                </a:extLst>
              </p:cNvPr>
              <p:cNvSpPr/>
              <p:nvPr/>
            </p:nvSpPr>
            <p:spPr>
              <a:xfrm>
                <a:off x="686415" y="2409741"/>
                <a:ext cx="1221625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6139" extrusionOk="0">
                    <a:moveTo>
                      <a:pt x="21101" y="0"/>
                    </a:moveTo>
                    <a:cubicBezTo>
                      <a:pt x="21088" y="0"/>
                      <a:pt x="21075" y="2"/>
                      <a:pt x="21063" y="7"/>
                    </a:cubicBezTo>
                    <a:lnTo>
                      <a:pt x="7097" y="4412"/>
                    </a:lnTo>
                    <a:lnTo>
                      <a:pt x="131" y="5853"/>
                    </a:lnTo>
                    <a:cubicBezTo>
                      <a:pt x="60" y="5865"/>
                      <a:pt x="0" y="5948"/>
                      <a:pt x="24" y="6019"/>
                    </a:cubicBezTo>
                    <a:cubicBezTo>
                      <a:pt x="36" y="6091"/>
                      <a:pt x="96" y="6138"/>
                      <a:pt x="155" y="6138"/>
                    </a:cubicBezTo>
                    <a:lnTo>
                      <a:pt x="191" y="6138"/>
                    </a:lnTo>
                    <a:lnTo>
                      <a:pt x="7168" y="4698"/>
                    </a:lnTo>
                    <a:lnTo>
                      <a:pt x="21146" y="281"/>
                    </a:lnTo>
                    <a:cubicBezTo>
                      <a:pt x="21217" y="257"/>
                      <a:pt x="21265" y="185"/>
                      <a:pt x="21241" y="102"/>
                    </a:cubicBezTo>
                    <a:cubicBezTo>
                      <a:pt x="21222" y="43"/>
                      <a:pt x="21162" y="0"/>
                      <a:pt x="2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0" name="Google Shape;1461;p38">
                <a:extLst>
                  <a:ext uri="{FF2B5EF4-FFF2-40B4-BE49-F238E27FC236}">
                    <a16:creationId xmlns:a16="http://schemas.microsoft.com/office/drawing/2014/main" id="{E2C5D6A0-1138-3058-F13A-0A161F001E5B}"/>
                  </a:ext>
                </a:extLst>
              </p:cNvPr>
              <p:cNvSpPr/>
              <p:nvPr/>
            </p:nvSpPr>
            <p:spPr>
              <a:xfrm>
                <a:off x="1340254" y="2427205"/>
                <a:ext cx="303769" cy="351621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6121" extrusionOk="0">
                    <a:moveTo>
                      <a:pt x="3930" y="0"/>
                    </a:moveTo>
                    <a:lnTo>
                      <a:pt x="1" y="1060"/>
                    </a:lnTo>
                    <a:lnTo>
                      <a:pt x="1358" y="6120"/>
                    </a:lnTo>
                    <a:lnTo>
                      <a:pt x="5287" y="5060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1" name="Google Shape;1462;p38">
                <a:extLst>
                  <a:ext uri="{FF2B5EF4-FFF2-40B4-BE49-F238E27FC236}">
                    <a16:creationId xmlns:a16="http://schemas.microsoft.com/office/drawing/2014/main" id="{3D29B3BA-7721-1B81-B67A-C752D38C9A50}"/>
                  </a:ext>
                </a:extLst>
              </p:cNvPr>
              <p:cNvSpPr/>
              <p:nvPr/>
            </p:nvSpPr>
            <p:spPr>
              <a:xfrm>
                <a:off x="1380638" y="2471552"/>
                <a:ext cx="92372" cy="28946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5039" extrusionOk="0">
                    <a:moveTo>
                      <a:pt x="145" y="0"/>
                    </a:moveTo>
                    <a:cubicBezTo>
                      <a:pt x="136" y="0"/>
                      <a:pt x="128" y="1"/>
                      <a:pt x="119" y="2"/>
                    </a:cubicBezTo>
                    <a:cubicBezTo>
                      <a:pt x="48" y="26"/>
                      <a:pt x="0" y="109"/>
                      <a:pt x="24" y="181"/>
                    </a:cubicBezTo>
                    <a:cubicBezTo>
                      <a:pt x="48" y="300"/>
                      <a:pt x="1334" y="5039"/>
                      <a:pt x="1334" y="5039"/>
                    </a:cubicBezTo>
                    <a:lnTo>
                      <a:pt x="1608" y="4967"/>
                    </a:lnTo>
                    <a:cubicBezTo>
                      <a:pt x="1608" y="4967"/>
                      <a:pt x="334" y="228"/>
                      <a:pt x="298" y="109"/>
                    </a:cubicBezTo>
                    <a:cubicBezTo>
                      <a:pt x="277" y="45"/>
                      <a:pt x="217" y="0"/>
                      <a:pt x="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2" name="Google Shape;1463;p38">
                <a:extLst>
                  <a:ext uri="{FF2B5EF4-FFF2-40B4-BE49-F238E27FC236}">
                    <a16:creationId xmlns:a16="http://schemas.microsoft.com/office/drawing/2014/main" id="{AEBF4A07-DFCB-9E7E-D806-473B85808615}"/>
                  </a:ext>
                </a:extLst>
              </p:cNvPr>
              <p:cNvSpPr/>
              <p:nvPr/>
            </p:nvSpPr>
            <p:spPr>
              <a:xfrm>
                <a:off x="1472952" y="2502228"/>
                <a:ext cx="118394" cy="180148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136" extrusionOk="0">
                    <a:moveTo>
                      <a:pt x="763" y="290"/>
                    </a:moveTo>
                    <a:cubicBezTo>
                      <a:pt x="810" y="290"/>
                      <a:pt x="858" y="302"/>
                      <a:pt x="917" y="397"/>
                    </a:cubicBezTo>
                    <a:cubicBezTo>
                      <a:pt x="1025" y="611"/>
                      <a:pt x="989" y="1040"/>
                      <a:pt x="870" y="1207"/>
                    </a:cubicBezTo>
                    <a:cubicBezTo>
                      <a:pt x="846" y="1254"/>
                      <a:pt x="846" y="1326"/>
                      <a:pt x="882" y="1373"/>
                    </a:cubicBezTo>
                    <a:cubicBezTo>
                      <a:pt x="1346" y="2028"/>
                      <a:pt x="1584" y="2433"/>
                      <a:pt x="1703" y="2647"/>
                    </a:cubicBezTo>
                    <a:lnTo>
                      <a:pt x="798" y="2814"/>
                    </a:lnTo>
                    <a:lnTo>
                      <a:pt x="739" y="1385"/>
                    </a:lnTo>
                    <a:cubicBezTo>
                      <a:pt x="739" y="1349"/>
                      <a:pt x="727" y="1314"/>
                      <a:pt x="691" y="1290"/>
                    </a:cubicBezTo>
                    <a:cubicBezTo>
                      <a:pt x="417" y="1028"/>
                      <a:pt x="298" y="766"/>
                      <a:pt x="358" y="564"/>
                    </a:cubicBezTo>
                    <a:cubicBezTo>
                      <a:pt x="405" y="421"/>
                      <a:pt x="548" y="314"/>
                      <a:pt x="739" y="290"/>
                    </a:cubicBezTo>
                    <a:close/>
                    <a:moveTo>
                      <a:pt x="763" y="0"/>
                    </a:moveTo>
                    <a:cubicBezTo>
                      <a:pt x="744" y="0"/>
                      <a:pt x="724" y="2"/>
                      <a:pt x="703" y="4"/>
                    </a:cubicBezTo>
                    <a:cubicBezTo>
                      <a:pt x="405" y="40"/>
                      <a:pt x="167" y="230"/>
                      <a:pt x="84" y="480"/>
                    </a:cubicBezTo>
                    <a:cubicBezTo>
                      <a:pt x="36" y="659"/>
                      <a:pt x="1" y="1016"/>
                      <a:pt x="453" y="1457"/>
                    </a:cubicBezTo>
                    <a:lnTo>
                      <a:pt x="525" y="2992"/>
                    </a:lnTo>
                    <a:cubicBezTo>
                      <a:pt x="525" y="3028"/>
                      <a:pt x="548" y="3076"/>
                      <a:pt x="572" y="3100"/>
                    </a:cubicBezTo>
                    <a:cubicBezTo>
                      <a:pt x="596" y="3123"/>
                      <a:pt x="632" y="3135"/>
                      <a:pt x="667" y="3135"/>
                    </a:cubicBezTo>
                    <a:cubicBezTo>
                      <a:pt x="679" y="3135"/>
                      <a:pt x="679" y="3123"/>
                      <a:pt x="691" y="3123"/>
                    </a:cubicBezTo>
                    <a:lnTo>
                      <a:pt x="1941" y="2885"/>
                    </a:lnTo>
                    <a:cubicBezTo>
                      <a:pt x="1989" y="2885"/>
                      <a:pt x="2025" y="2850"/>
                      <a:pt x="2037" y="2814"/>
                    </a:cubicBezTo>
                    <a:cubicBezTo>
                      <a:pt x="2060" y="2778"/>
                      <a:pt x="2060" y="2731"/>
                      <a:pt x="2049" y="2695"/>
                    </a:cubicBezTo>
                    <a:cubicBezTo>
                      <a:pt x="2037" y="2671"/>
                      <a:pt x="1858" y="2278"/>
                      <a:pt x="1167" y="1278"/>
                    </a:cubicBezTo>
                    <a:cubicBezTo>
                      <a:pt x="1287" y="1004"/>
                      <a:pt x="1322" y="540"/>
                      <a:pt x="1167" y="254"/>
                    </a:cubicBezTo>
                    <a:cubicBezTo>
                      <a:pt x="1071" y="94"/>
                      <a:pt x="936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3" name="Google Shape;1464;p38">
                <a:extLst>
                  <a:ext uri="{FF2B5EF4-FFF2-40B4-BE49-F238E27FC236}">
                    <a16:creationId xmlns:a16="http://schemas.microsoft.com/office/drawing/2014/main" id="{74184674-7558-B466-6E14-20424A85A40E}"/>
                  </a:ext>
                </a:extLst>
              </p:cNvPr>
              <p:cNvSpPr/>
              <p:nvPr/>
            </p:nvSpPr>
            <p:spPr>
              <a:xfrm>
                <a:off x="813655" y="2852700"/>
                <a:ext cx="246267" cy="24546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273" extrusionOk="0">
                    <a:moveTo>
                      <a:pt x="2034" y="873"/>
                    </a:moveTo>
                    <a:cubicBezTo>
                      <a:pt x="2511" y="873"/>
                      <a:pt x="2977" y="1282"/>
                      <a:pt x="3131" y="1868"/>
                    </a:cubicBezTo>
                    <a:cubicBezTo>
                      <a:pt x="3322" y="2547"/>
                      <a:pt x="3024" y="3226"/>
                      <a:pt x="2477" y="3368"/>
                    </a:cubicBezTo>
                    <a:cubicBezTo>
                      <a:pt x="2402" y="3389"/>
                      <a:pt x="2327" y="3399"/>
                      <a:pt x="2252" y="3399"/>
                    </a:cubicBezTo>
                    <a:cubicBezTo>
                      <a:pt x="1775" y="3399"/>
                      <a:pt x="1309" y="2991"/>
                      <a:pt x="1155" y="2404"/>
                    </a:cubicBezTo>
                    <a:cubicBezTo>
                      <a:pt x="964" y="1725"/>
                      <a:pt x="1262" y="1047"/>
                      <a:pt x="1810" y="904"/>
                    </a:cubicBezTo>
                    <a:cubicBezTo>
                      <a:pt x="1884" y="883"/>
                      <a:pt x="1959" y="873"/>
                      <a:pt x="2034" y="873"/>
                    </a:cubicBezTo>
                    <a:close/>
                    <a:moveTo>
                      <a:pt x="2023" y="0"/>
                    </a:moveTo>
                    <a:cubicBezTo>
                      <a:pt x="1877" y="0"/>
                      <a:pt x="1730" y="19"/>
                      <a:pt x="1584" y="59"/>
                    </a:cubicBezTo>
                    <a:cubicBezTo>
                      <a:pt x="572" y="332"/>
                      <a:pt x="0" y="1487"/>
                      <a:pt x="310" y="2630"/>
                    </a:cubicBezTo>
                    <a:cubicBezTo>
                      <a:pt x="574" y="3608"/>
                      <a:pt x="1397" y="4272"/>
                      <a:pt x="2263" y="4272"/>
                    </a:cubicBezTo>
                    <a:cubicBezTo>
                      <a:pt x="2409" y="4272"/>
                      <a:pt x="2557" y="4253"/>
                      <a:pt x="2703" y="4214"/>
                    </a:cubicBezTo>
                    <a:cubicBezTo>
                      <a:pt x="3715" y="3940"/>
                      <a:pt x="4286" y="2785"/>
                      <a:pt x="3977" y="1642"/>
                    </a:cubicBezTo>
                    <a:cubicBezTo>
                      <a:pt x="3712" y="664"/>
                      <a:pt x="2889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4" name="Google Shape;1465;p38">
                <a:extLst>
                  <a:ext uri="{FF2B5EF4-FFF2-40B4-BE49-F238E27FC236}">
                    <a16:creationId xmlns:a16="http://schemas.microsoft.com/office/drawing/2014/main" id="{B86DB25D-83B8-8DB9-A78E-4E6611BF9B77}"/>
                  </a:ext>
                </a:extLst>
              </p:cNvPr>
              <p:cNvSpPr/>
              <p:nvPr/>
            </p:nvSpPr>
            <p:spPr>
              <a:xfrm>
                <a:off x="863575" y="2821852"/>
                <a:ext cx="100586" cy="11563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013" extrusionOk="0">
                    <a:moveTo>
                      <a:pt x="1203" y="0"/>
                    </a:moveTo>
                    <a:lnTo>
                      <a:pt x="0" y="322"/>
                    </a:lnTo>
                    <a:lnTo>
                      <a:pt x="465" y="2012"/>
                    </a:lnTo>
                    <a:lnTo>
                      <a:pt x="1750" y="1750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886" name="Google Shape;1466;p38">
              <a:extLst>
                <a:ext uri="{FF2B5EF4-FFF2-40B4-BE49-F238E27FC236}">
                  <a16:creationId xmlns:a16="http://schemas.microsoft.com/office/drawing/2014/main" id="{06D37245-5173-7E47-39C6-D6FB37EBA118}"/>
                </a:ext>
              </a:extLst>
            </p:cNvPr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87" name="Google Shape;1467;p38">
              <a:extLst>
                <a:ext uri="{FF2B5EF4-FFF2-40B4-BE49-F238E27FC236}">
                  <a16:creationId xmlns:a16="http://schemas.microsoft.com/office/drawing/2014/main" id="{0D812AE6-F708-0DF7-C942-8EE28DA0D01A}"/>
                </a:ext>
              </a:extLst>
            </p:cNvPr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88" name="Google Shape;1468;p38">
              <a:extLst>
                <a:ext uri="{FF2B5EF4-FFF2-40B4-BE49-F238E27FC236}">
                  <a16:creationId xmlns:a16="http://schemas.microsoft.com/office/drawing/2014/main" id="{7FDEC7A4-06B5-20F2-C494-DEF2493F902F}"/>
                </a:ext>
              </a:extLst>
            </p:cNvPr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915" name="Google Shape;1015;p33">
            <a:extLst>
              <a:ext uri="{FF2B5EF4-FFF2-40B4-BE49-F238E27FC236}">
                <a16:creationId xmlns:a16="http://schemas.microsoft.com/office/drawing/2014/main" id="{AD11495A-F41F-4282-A217-394F7F3CAF8B}"/>
              </a:ext>
            </a:extLst>
          </p:cNvPr>
          <p:cNvGrpSpPr/>
          <p:nvPr/>
        </p:nvGrpSpPr>
        <p:grpSpPr>
          <a:xfrm>
            <a:off x="1436628" y="66324"/>
            <a:ext cx="9458779" cy="2599649"/>
            <a:chOff x="757401" y="1763217"/>
            <a:chExt cx="2517696" cy="1245772"/>
          </a:xfrm>
        </p:grpSpPr>
        <p:sp>
          <p:nvSpPr>
            <p:cNvPr id="2916" name="Google Shape;1016;p33">
              <a:extLst>
                <a:ext uri="{FF2B5EF4-FFF2-40B4-BE49-F238E27FC236}">
                  <a16:creationId xmlns:a16="http://schemas.microsoft.com/office/drawing/2014/main" id="{2297C0D7-3F2B-96BE-63BB-6BE4917F1A2B}"/>
                </a:ext>
              </a:extLst>
            </p:cNvPr>
            <p:cNvSpPr/>
            <p:nvPr/>
          </p:nvSpPr>
          <p:spPr>
            <a:xfrm>
              <a:off x="835076" y="1879345"/>
              <a:ext cx="2355751" cy="1063146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17" name="Google Shape;1017;p33">
              <a:extLst>
                <a:ext uri="{FF2B5EF4-FFF2-40B4-BE49-F238E27FC236}">
                  <a16:creationId xmlns:a16="http://schemas.microsoft.com/office/drawing/2014/main" id="{4E4C967B-383D-23C2-6318-C1641C98C553}"/>
                </a:ext>
              </a:extLst>
            </p:cNvPr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18" name="Google Shape;1018;p33">
              <a:extLst>
                <a:ext uri="{FF2B5EF4-FFF2-40B4-BE49-F238E27FC236}">
                  <a16:creationId xmlns:a16="http://schemas.microsoft.com/office/drawing/2014/main" id="{19DE9CBE-CFCB-AAFF-0E94-FFC122C89BFC}"/>
                </a:ext>
              </a:extLst>
            </p:cNvPr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19" name="Google Shape;1019;p33">
              <a:extLst>
                <a:ext uri="{FF2B5EF4-FFF2-40B4-BE49-F238E27FC236}">
                  <a16:creationId xmlns:a16="http://schemas.microsoft.com/office/drawing/2014/main" id="{EA40A1D7-4E86-CDE1-7D87-22663DA18D7D}"/>
                </a:ext>
              </a:extLst>
            </p:cNvPr>
            <p:cNvSpPr/>
            <p:nvPr/>
          </p:nvSpPr>
          <p:spPr>
            <a:xfrm>
              <a:off x="802095" y="2877086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0" name="Google Shape;1020;p33">
              <a:extLst>
                <a:ext uri="{FF2B5EF4-FFF2-40B4-BE49-F238E27FC236}">
                  <a16:creationId xmlns:a16="http://schemas.microsoft.com/office/drawing/2014/main" id="{744A3207-9E8A-A108-8DD4-B9FDD8647E11}"/>
                </a:ext>
              </a:extLst>
            </p:cNvPr>
            <p:cNvSpPr/>
            <p:nvPr/>
          </p:nvSpPr>
          <p:spPr>
            <a:xfrm>
              <a:off x="757401" y="1862096"/>
              <a:ext cx="134395" cy="1063146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1" name="Google Shape;1021;p33">
              <a:extLst>
                <a:ext uri="{FF2B5EF4-FFF2-40B4-BE49-F238E27FC236}">
                  <a16:creationId xmlns:a16="http://schemas.microsoft.com/office/drawing/2014/main" id="{FBE7AA66-D346-F84A-8C0A-CF5DFC9E1438}"/>
                </a:ext>
              </a:extLst>
            </p:cNvPr>
            <p:cNvSpPr/>
            <p:nvPr/>
          </p:nvSpPr>
          <p:spPr>
            <a:xfrm>
              <a:off x="758941" y="2404769"/>
              <a:ext cx="132855" cy="529048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2" name="Google Shape;1022;p33">
              <a:extLst>
                <a:ext uri="{FF2B5EF4-FFF2-40B4-BE49-F238E27FC236}">
                  <a16:creationId xmlns:a16="http://schemas.microsoft.com/office/drawing/2014/main" id="{096BC0AB-97E3-B12E-AF7B-5142EEA6C03A}"/>
                </a:ext>
              </a:extLst>
            </p:cNvPr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3" name="Google Shape;1023;p33">
              <a:extLst>
                <a:ext uri="{FF2B5EF4-FFF2-40B4-BE49-F238E27FC236}">
                  <a16:creationId xmlns:a16="http://schemas.microsoft.com/office/drawing/2014/main" id="{32115BC4-F2E7-D57E-7B4D-1766DCCD1920}"/>
                </a:ext>
              </a:extLst>
            </p:cNvPr>
            <p:cNvSpPr/>
            <p:nvPr/>
          </p:nvSpPr>
          <p:spPr>
            <a:xfrm>
              <a:off x="3162417" y="2850104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4" name="Google Shape;1024;p33">
              <a:extLst>
                <a:ext uri="{FF2B5EF4-FFF2-40B4-BE49-F238E27FC236}">
                  <a16:creationId xmlns:a16="http://schemas.microsoft.com/office/drawing/2014/main" id="{0E34416C-D708-6FD6-250D-ABBAB22D0B28}"/>
                </a:ext>
              </a:extLst>
            </p:cNvPr>
            <p:cNvSpPr/>
            <p:nvPr/>
          </p:nvSpPr>
          <p:spPr>
            <a:xfrm>
              <a:off x="3135198" y="1865071"/>
              <a:ext cx="136052" cy="1047933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5" name="Google Shape;1025;p33">
              <a:extLst>
                <a:ext uri="{FF2B5EF4-FFF2-40B4-BE49-F238E27FC236}">
                  <a16:creationId xmlns:a16="http://schemas.microsoft.com/office/drawing/2014/main" id="{3B0CC3EB-1B32-E180-1A6F-D42622A1CBE5}"/>
                </a:ext>
              </a:extLst>
            </p:cNvPr>
            <p:cNvSpPr/>
            <p:nvPr/>
          </p:nvSpPr>
          <p:spPr>
            <a:xfrm>
              <a:off x="3135198" y="2391888"/>
              <a:ext cx="139899" cy="533412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26" name="TextBox 2925">
                <a:extLst>
                  <a:ext uri="{FF2B5EF4-FFF2-40B4-BE49-F238E27FC236}">
                    <a16:creationId xmlns:a16="http://schemas.microsoft.com/office/drawing/2014/main" id="{5BBB8E04-D8D7-123F-93A5-FB8FDFFAC7BC}"/>
                  </a:ext>
                </a:extLst>
              </p:cNvPr>
              <p:cNvSpPr txBox="1"/>
              <p:nvPr/>
            </p:nvSpPr>
            <p:spPr>
              <a:xfrm>
                <a:off x="2057400" y="3344994"/>
                <a:ext cx="8801099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26" name="TextBox 2925">
                <a:extLst>
                  <a:ext uri="{FF2B5EF4-FFF2-40B4-BE49-F238E27FC236}">
                    <a16:creationId xmlns:a16="http://schemas.microsoft.com/office/drawing/2014/main" id="{5BBB8E04-D8D7-123F-93A5-FB8FDFFAC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44994"/>
                <a:ext cx="8801099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7" name="TextBox 2926">
                <a:extLst>
                  <a:ext uri="{FF2B5EF4-FFF2-40B4-BE49-F238E27FC236}">
                    <a16:creationId xmlns:a16="http://schemas.microsoft.com/office/drawing/2014/main" id="{313741FE-B578-789B-6218-6BC5CFD13820}"/>
                  </a:ext>
                </a:extLst>
              </p:cNvPr>
              <p:cNvSpPr txBox="1"/>
              <p:nvPr/>
            </p:nvSpPr>
            <p:spPr>
              <a:xfrm>
                <a:off x="1992493" y="704649"/>
                <a:ext cx="8418974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6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  <m:r>
                      <a:rPr kumimoji="0" lang="en-US" sz="6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6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6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6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2927" name="TextBox 2926">
                <a:extLst>
                  <a:ext uri="{FF2B5EF4-FFF2-40B4-BE49-F238E27FC236}">
                    <a16:creationId xmlns:a16="http://schemas.microsoft.com/office/drawing/2014/main" id="{313741FE-B578-789B-6218-6BC5CFD13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93" y="704649"/>
                <a:ext cx="8418974" cy="1574790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28" name="Google Shape;1809;p41">
            <a:extLst>
              <a:ext uri="{FF2B5EF4-FFF2-40B4-BE49-F238E27FC236}">
                <a16:creationId xmlns:a16="http://schemas.microsoft.com/office/drawing/2014/main" id="{CDB95229-5F91-5A79-54B3-32CF06BFFEC2}"/>
              </a:ext>
            </a:extLst>
          </p:cNvPr>
          <p:cNvSpPr/>
          <p:nvPr/>
        </p:nvSpPr>
        <p:spPr>
          <a:xfrm>
            <a:off x="9983832" y="4163995"/>
            <a:ext cx="1174015" cy="86613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29" name="Picture 2928">
            <a:hlinkClick r:id="rId6" action="ppaction://hlinksldjump"/>
            <a:extLst>
              <a:ext uri="{FF2B5EF4-FFF2-40B4-BE49-F238E27FC236}">
                <a16:creationId xmlns:a16="http://schemas.microsoft.com/office/drawing/2014/main" id="{8528D82E-F815-1BDC-F38E-1C295D179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078" y="5181614"/>
            <a:ext cx="1609484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3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6" grpId="0"/>
      <p:bldP spid="29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6AA6-78FF-4203-A88B-3816BC9F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606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1460" y="337026"/>
            <a:ext cx="8433048" cy="739562"/>
            <a:chOff x="579535" y="498951"/>
            <a:chExt cx="8433048" cy="73956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342770" y="498951"/>
              <a:ext cx="7669813" cy="70788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25" name="Nhóm 7">
              <a:extLst>
                <a:ext uri="{FF2B5EF4-FFF2-40B4-BE49-F238E27FC236}">
                  <a16:creationId xmlns:a16="http://schemas.microsoft.com/office/drawing/2014/main" id="{9489627E-CB62-97BB-1803-93A21401105B}"/>
                </a:ext>
              </a:extLst>
            </p:cNvPr>
            <p:cNvGrpSpPr/>
            <p:nvPr/>
          </p:nvGrpSpPr>
          <p:grpSpPr>
            <a:xfrm>
              <a:off x="579535" y="530627"/>
              <a:ext cx="704966" cy="707886"/>
              <a:chOff x="1169225" y="243763"/>
              <a:chExt cx="704966" cy="707886"/>
            </a:xfrm>
          </p:grpSpPr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5719930A-368D-12B8-5BF6-1C17D782803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xtBox 23">
                <a:extLst>
                  <a:ext uri="{FF2B5EF4-FFF2-40B4-BE49-F238E27FC236}">
                    <a16:creationId xmlns:a16="http://schemas.microsoft.com/office/drawing/2014/main" id="{B830302B-6BEF-643E-92B0-D05212792BF4}"/>
                  </a:ext>
                </a:extLst>
              </p:cNvPr>
              <p:cNvSpPr txBox="1"/>
              <p:nvPr/>
            </p:nvSpPr>
            <p:spPr>
              <a:xfrm>
                <a:off x="1240917" y="243763"/>
                <a:ext cx="556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30F6F-EB40-79DC-DD50-26929442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403130"/>
            <a:ext cx="11144250" cy="102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7C7A27-794C-8D1F-60C9-89D518F153C8}"/>
                  </a:ext>
                </a:extLst>
              </p:cNvPr>
              <p:cNvSpPr txBox="1"/>
              <p:nvPr/>
            </p:nvSpPr>
            <p:spPr>
              <a:xfrm>
                <a:off x="257175" y="2428875"/>
                <a:ext cx="216217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7C7A27-794C-8D1F-60C9-89D518F1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2428875"/>
                <a:ext cx="2162175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B2C3ED-9C8A-C218-D771-1429EDE58FC7}"/>
                  </a:ext>
                </a:extLst>
              </p:cNvPr>
              <p:cNvSpPr txBox="1"/>
              <p:nvPr/>
            </p:nvSpPr>
            <p:spPr>
              <a:xfrm>
                <a:off x="3486150" y="2457450"/>
                <a:ext cx="216217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B2C3ED-9C8A-C218-D771-1429EDE5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2457450"/>
                <a:ext cx="216217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13BBE1-93D6-A0DC-F7FD-8E9A8959505F}"/>
                  </a:ext>
                </a:extLst>
              </p:cNvPr>
              <p:cNvSpPr txBox="1"/>
              <p:nvPr/>
            </p:nvSpPr>
            <p:spPr>
              <a:xfrm>
                <a:off x="3476625" y="3657600"/>
                <a:ext cx="2628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13BBE1-93D6-A0DC-F7FD-8E9A8959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25" y="3657600"/>
                <a:ext cx="262890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D0DB53-3ECB-B194-E92C-F720D6E0E448}"/>
                  </a:ext>
                </a:extLst>
              </p:cNvPr>
              <p:cNvSpPr txBox="1"/>
              <p:nvPr/>
            </p:nvSpPr>
            <p:spPr>
              <a:xfrm>
                <a:off x="6619875" y="2333625"/>
                <a:ext cx="208597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𝟔𝟎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D0DB53-3ECB-B194-E92C-F720D6E0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2333625"/>
                <a:ext cx="2085975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A6A330-5013-401F-7F55-A2898DAC5B41}"/>
                  </a:ext>
                </a:extLst>
              </p:cNvPr>
              <p:cNvSpPr txBox="1"/>
              <p:nvPr/>
            </p:nvSpPr>
            <p:spPr>
              <a:xfrm>
                <a:off x="9953625" y="2333625"/>
                <a:ext cx="1762125" cy="168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A6A330-5013-401F-7F55-A2898DAC5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625" y="2333625"/>
                <a:ext cx="1762125" cy="1684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asure Hunt By Slidesgo">
  <a:themeElements>
    <a:clrScheme name="Simple Light">
      <a:dk1>
        <a:srgbClr val="513153"/>
      </a:dk1>
      <a:lt1>
        <a:srgbClr val="FFFFFF"/>
      </a:lt1>
      <a:dk2>
        <a:srgbClr val="AF77B2"/>
      </a:dk2>
      <a:lt2>
        <a:srgbClr val="E75955"/>
      </a:lt2>
      <a:accent1>
        <a:srgbClr val="FBBC24"/>
      </a:accent1>
      <a:accent2>
        <a:srgbClr val="513153"/>
      </a:accent2>
      <a:accent3>
        <a:srgbClr val="AF77B2"/>
      </a:accent3>
      <a:accent4>
        <a:srgbClr val="E75955"/>
      </a:accent4>
      <a:accent5>
        <a:srgbClr val="FBBC24"/>
      </a:accent5>
      <a:accent6>
        <a:srgbClr val="AAEEEA"/>
      </a:accent6>
      <a:hlink>
        <a:srgbClr val="5131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184</Words>
  <Application>Microsoft Office PowerPoint</Application>
  <PresentationFormat>Widescreen</PresentationFormat>
  <Paragraphs>63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#9Slide07 SVNStick A Round</vt:lpstr>
      <vt:lpstr>Arial</vt:lpstr>
      <vt:lpstr>Calibri</vt:lpstr>
      <vt:lpstr>Calibri Light</vt:lpstr>
      <vt:lpstr>Cambria</vt:lpstr>
      <vt:lpstr>Cambria Math</vt:lpstr>
      <vt:lpstr>Fira Sans</vt:lpstr>
      <vt:lpstr>Montserrat</vt:lpstr>
      <vt:lpstr>UTM Cookies</vt:lpstr>
      <vt:lpstr>1_Office Theme</vt:lpstr>
      <vt:lpstr>Custom Design</vt:lpstr>
      <vt:lpstr>Treasure Hunt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2024-03-17T03:37:04Z</dcterms:created>
  <dcterms:modified xsi:type="dcterms:W3CDTF">2024-03-17T07:12:21Z</dcterms:modified>
</cp:coreProperties>
</file>