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261" r:id="rId4"/>
    <p:sldId id="262" r:id="rId5"/>
    <p:sldId id="263" r:id="rId6"/>
    <p:sldId id="256" r:id="rId7"/>
    <p:sldId id="264" r:id="rId8"/>
    <p:sldId id="259" r:id="rId9"/>
    <p:sldId id="276" r:id="rId10"/>
    <p:sldId id="258" r:id="rId11"/>
    <p:sldId id="25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1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1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5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9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6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33C9-6A29-4303-8751-1F1859C96EC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285B-52D8-4412-9AA9-6AB44B68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27016" y="2448218"/>
            <a:ext cx="702638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7" y="495301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51358" y="2779441"/>
            <a:ext cx="695959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Một số hiện tượng thiên tai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076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3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59870" y="4800600"/>
            <a:ext cx="7239000" cy="1077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38776" y="4800600"/>
            <a:ext cx="839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065" y="4800600"/>
            <a:ext cx="7232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Lũ </a:t>
            </a:r>
            <a:r>
              <a:rPr lang="vi-VN" sz="3200" dirty="0" smtClean="0">
                <a:solidFill>
                  <a:srgbClr val="FF0000"/>
                </a:solidFill>
              </a:rPr>
              <a:t>lụt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vi-VN" sz="3200" dirty="0" smtClean="0"/>
              <a:t>phá </a:t>
            </a:r>
            <a:r>
              <a:rPr lang="vi-VN" sz="3200" dirty="0"/>
              <a:t>hủy đất đai, ruộng lúa, nhà cửa, làm hư hại các cơ sở vật </a:t>
            </a:r>
            <a:r>
              <a:rPr lang="vi-VN" sz="3200" dirty="0" smtClean="0"/>
              <a:t>chất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89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4516585"/>
            <a:ext cx="8153400" cy="15696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1" b="50000"/>
          <a:stretch/>
        </p:blipFill>
        <p:spPr bwMode="auto">
          <a:xfrm>
            <a:off x="152400" y="457200"/>
            <a:ext cx="8534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824363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 quét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 thường gây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hiệt hại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huỷ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vật nuôi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cuốn trôi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6443" y="4495799"/>
            <a:ext cx="7962900" cy="1600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609600" y="762000"/>
            <a:ext cx="777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185" y="4603521"/>
            <a:ext cx="7788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àn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phá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nhà cửa,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cầu cống, cột điện cao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thế,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 ngập úng trên diện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rộng;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nhấn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chìm tàu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555" y="4572000"/>
            <a:ext cx="827809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57200" y="457200"/>
            <a:ext cx="792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742646"/>
            <a:ext cx="8101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Hạn hán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hủy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hoại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thực vật,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động vật, </a:t>
            </a:r>
            <a:r>
              <a:rPr lang="vi-VN" sz="2800" dirty="0" smtClean="0"/>
              <a:t>tăng </a:t>
            </a:r>
            <a:r>
              <a:rPr lang="vi-VN" sz="2800" dirty="0"/>
              <a:t>nguy cơ cháy rừng</a:t>
            </a:r>
            <a:r>
              <a:rPr lang="vi-VN" sz="2800" dirty="0" smtClean="0"/>
              <a:t>,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1" y="4267200"/>
            <a:ext cx="8153400" cy="17836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457200" y="609600"/>
            <a:ext cx="8077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711857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bỏng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nặng, tổn thương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tim, lú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trúng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0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4648200"/>
            <a:ext cx="84963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Minhthangpc.VN\Desktop\images5344665_dong_dat_trung_quoc_mp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39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" y="4662714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ộng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đất  gây 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 lở đất, lở tuyết, sóng thần, nước triều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dâng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,..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0600" y="4835245"/>
            <a:ext cx="6858000" cy="11083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324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4985495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đẩy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ra một hỗn hợp hơi nước, nước, tro,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khối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 núi lửa.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7927" y="5029200"/>
            <a:ext cx="8146473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Cháy rừng 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hủy một số hoặc toàn bộ các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khu rừng đó.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Minhthangpc.VN\Desktop\2_bandipur_forest_f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543"/>
            <a:ext cx="7467600" cy="418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46338" y="76195"/>
            <a:ext cx="53425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9863" y="37885"/>
            <a:ext cx="534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Rủi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tai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80588" y="555948"/>
            <a:ext cx="828329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1. Thu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tin,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ra.</a:t>
            </a:r>
            <a:endParaRPr lang="en-US" altLang="en-US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105"/>
            <a:ext cx="718263" cy="5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80588" y="939877"/>
            <a:ext cx="8283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2.  Chia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3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Minhthangpc.VN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324"/>
            <a:ext cx="7924799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4094366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5062109"/>
            <a:ext cx="7772400" cy="8814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7314" y="5272022"/>
            <a:ext cx="7463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háy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rừng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gây tác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môi trường, hệ sinh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Minhthangpc.VN\Desktop\2_bandipur_forest_f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772400" cy="418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26676"/>
            <a:ext cx="8382000" cy="19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9545" y="4724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72" y="5153408"/>
            <a:ext cx="8243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làm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ảnh hưởng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đến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môi trường sinh thái, tạo ra những cơn sóng thần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tác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hại đến khí hậu và tầng ozon, gây ô nhiễm mô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hau-qua-cua-nui-lua-phun-tr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1"/>
            <a:ext cx="8312727" cy="40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24357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5512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820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7876" y="1357735"/>
            <a:ext cx="7127524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tai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"/>
          <a:stretch/>
        </p:blipFill>
        <p:spPr bwMode="auto">
          <a:xfrm>
            <a:off x="381000" y="304800"/>
            <a:ext cx="8305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>
          <a:xfrm>
            <a:off x="304800" y="5214257"/>
            <a:ext cx="8029204" cy="957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dọn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dẹp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 -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trận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lụt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46338" y="76195"/>
            <a:ext cx="53425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9863" y="37885"/>
            <a:ext cx="534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tai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" y="561105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80588" y="621177"/>
            <a:ext cx="83902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98" y="1147325"/>
            <a:ext cx="3669737" cy="19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37609"/>
            <a:ext cx="6780082" cy="38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-20782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33500"/>
            <a:ext cx="10744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533401" y="1946535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4462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Thiên tai là hiện tượng tự nhiên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thường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gây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thiệt hại về người, tài sản, môi trường, điều kiện sống và các hoạt động kinh tế - xã hội, ...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334</Words>
  <Application>Microsoft Office PowerPoint</Application>
  <PresentationFormat>On-screen Show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56</cp:revision>
  <dcterms:created xsi:type="dcterms:W3CDTF">2022-05-02T02:43:35Z</dcterms:created>
  <dcterms:modified xsi:type="dcterms:W3CDTF">2024-04-12T14:33:26Z</dcterms:modified>
</cp:coreProperties>
</file>