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YVoUc6b9crmPP1ou+ZevLD4qK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B83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230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5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727200" y="2448218"/>
            <a:ext cx="8636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502688" y="275173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Thu thập – Kiểm đếm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04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"/>
          <p:cNvPicPr preferRelativeResize="0"/>
          <p:nvPr/>
        </p:nvPicPr>
        <p:blipFill rotWithShape="1">
          <a:blip r:embed="rId4">
            <a:alphaModFix/>
          </a:blip>
          <a:srcRect b="6399"/>
          <a:stretch/>
        </p:blipFill>
        <p:spPr>
          <a:xfrm>
            <a:off x="0" y="0"/>
            <a:ext cx="12192000" cy="641908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9"/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9"/>
          <p:cNvGrpSpPr/>
          <p:nvPr/>
        </p:nvGrpSpPr>
        <p:grpSpPr>
          <a:xfrm>
            <a:off x="708359" y="314864"/>
            <a:ext cx="11166912" cy="912922"/>
            <a:chOff x="-3867226" y="202286"/>
            <a:chExt cx="9310411" cy="111358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73" name="Google Shape;273;p9"/>
            <p:cNvSpPr/>
            <p:nvPr/>
          </p:nvSpPr>
          <p:spPr>
            <a:xfrm>
              <a:off x="-3581504" y="202286"/>
              <a:ext cx="9024689" cy="1113587"/>
            </a:xfrm>
            <a:prstGeom prst="roundRect">
              <a:avLst>
                <a:gd name="adj" fmla="val 49773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Kiểm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đếm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số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lượng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từng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loại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con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vật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: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châu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chấu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, </a:t>
              </a:r>
              <a:r>
                <a:rPr lang="en-US" sz="2800" i="0" u="none" strike="noStrike" cap="none" dirty="0" err="1" smtClean="0">
                  <a:solidFill>
                    <a:sysClr val="windowText" lastClr="000000"/>
                  </a:solidFill>
                  <a:sym typeface="Arial"/>
                </a:rPr>
                <a:t>chuồn</a:t>
              </a:r>
              <a:r>
                <a:rPr lang="en-US" sz="2800" i="0" u="none" strike="noStrike" cap="none" dirty="0" smtClean="0">
                  <a:solidFill>
                    <a:sysClr val="windowText" lastClr="000000"/>
                  </a:solidFill>
                  <a:sym typeface="Arial"/>
                </a:rPr>
                <a:t> </a:t>
              </a:r>
              <a:endParaRPr dirty="0">
                <a:solidFill>
                  <a:sysClr val="windowText" lastClr="000000"/>
                </a:solidFill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i="0" u="none" strike="noStrike" cap="none" dirty="0" err="1" smtClean="0">
                  <a:solidFill>
                    <a:sysClr val="windowText" lastClr="000000"/>
                  </a:solidFill>
                  <a:sym typeface="Arial"/>
                </a:rPr>
                <a:t>chuồn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,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bọ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rùa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và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ghi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lại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kết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quả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(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theo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mẫu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):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-3867226" y="237517"/>
              <a:ext cx="422661" cy="555780"/>
            </a:xfrm>
            <a:prstGeom prst="ellips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  <p:grpSp>
        <p:nvGrpSpPr>
          <p:cNvPr id="275" name="Google Shape;275;p9"/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276" name="Google Shape;276;p9"/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rgbClr val="FBE4D4"/>
            </a:solidFill>
            <a:ln w="38100" cap="flat" cmpd="sng">
              <a:solidFill>
                <a:srgbClr val="FF66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7" name="Google Shape;277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9712" y="325589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9"/>
            <p:cNvPicPr preferRelativeResize="0"/>
            <p:nvPr/>
          </p:nvPicPr>
          <p:blipFill rotWithShape="1">
            <a:blip r:embed="rId6">
              <a:alphaModFix/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9"/>
            <p:cNvPicPr preferRelativeResize="0"/>
            <p:nvPr/>
          </p:nvPicPr>
          <p:blipFill rotWithShape="1">
            <a:blip r:embed="rId7">
              <a:alphaModFix/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9"/>
            <p:cNvPicPr preferRelativeResize="0"/>
            <p:nvPr/>
          </p:nvPicPr>
          <p:blipFill rotWithShape="1">
            <a:blip r:embed="rId8">
              <a:alphaModFix/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9"/>
            <p:cNvPicPr preferRelativeResize="0"/>
            <p:nvPr/>
          </p:nvPicPr>
          <p:blipFill rotWithShape="1">
            <a:blip r:embed="rId7">
              <a:alphaModFix/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9"/>
            <p:cNvPicPr preferRelativeResize="0"/>
            <p:nvPr/>
          </p:nvPicPr>
          <p:blipFill rotWithShape="1">
            <a:blip r:embed="rId9">
              <a:alphaModFix/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9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9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9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9"/>
            <p:cNvPicPr preferRelativeResize="0"/>
            <p:nvPr/>
          </p:nvPicPr>
          <p:blipFill rotWithShape="1">
            <a:blip r:embed="rId12">
              <a:alphaModFix/>
            </a:blip>
            <a:srcRect l="14777" t="1928" r="9250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9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9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2" name="Google Shape;302;p9"/>
          <p:cNvPicPr preferRelativeResize="0"/>
          <p:nvPr/>
        </p:nvPicPr>
        <p:blipFill rotWithShape="1">
          <a:blip r:embed="rId13">
            <a:alphaModFix/>
          </a:blip>
          <a:srcRect l="14777" t="1928" r="9250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7377759">
            <a:off x="2261146" y="1957792"/>
            <a:ext cx="1055848" cy="7076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9"/>
          <p:cNvCxnSpPr/>
          <p:nvPr/>
        </p:nvCxnSpPr>
        <p:spPr>
          <a:xfrm flipH="1">
            <a:off x="8919127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" name="Google Shape;305;p9"/>
          <p:cNvCxnSpPr/>
          <p:nvPr/>
        </p:nvCxnSpPr>
        <p:spPr>
          <a:xfrm flipH="1">
            <a:off x="9079635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6" name="Google Shape;306;p9"/>
          <p:cNvCxnSpPr/>
          <p:nvPr/>
        </p:nvCxnSpPr>
        <p:spPr>
          <a:xfrm flipH="1">
            <a:off x="9240143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9"/>
          <p:cNvCxnSpPr/>
          <p:nvPr/>
        </p:nvCxnSpPr>
        <p:spPr>
          <a:xfrm flipH="1">
            <a:off x="9398759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9"/>
          <p:cNvCxnSpPr/>
          <p:nvPr/>
        </p:nvCxnSpPr>
        <p:spPr>
          <a:xfrm>
            <a:off x="8862973" y="1925221"/>
            <a:ext cx="719724" cy="31835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9" name="Google Shape;309;p9"/>
          <p:cNvCxnSpPr/>
          <p:nvPr/>
        </p:nvCxnSpPr>
        <p:spPr>
          <a:xfrm flipH="1">
            <a:off x="9920599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0" name="Google Shape;310;p9"/>
          <p:cNvSpPr txBox="1"/>
          <p:nvPr/>
        </p:nvSpPr>
        <p:spPr>
          <a:xfrm>
            <a:off x="10397889" y="1558624"/>
            <a:ext cx="78513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tx1"/>
                </a:solidFill>
                <a:sym typeface="Arial"/>
              </a:rPr>
              <a:t>6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1" name="Google Shape;311;p9"/>
          <p:cNvSpPr txBox="1"/>
          <p:nvPr/>
        </p:nvSpPr>
        <p:spPr>
          <a:xfrm>
            <a:off x="6942732" y="1715086"/>
            <a:ext cx="120496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Mẫu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:</a:t>
            </a:r>
            <a:endParaRPr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0"/>
          <p:cNvPicPr preferRelativeResize="0"/>
          <p:nvPr/>
        </p:nvPicPr>
        <p:blipFill rotWithShape="1">
          <a:blip r:embed="rId4">
            <a:alphaModFix/>
          </a:blip>
          <a:srcRect b="6399"/>
          <a:stretch/>
        </p:blipFill>
        <p:spPr>
          <a:xfrm>
            <a:off x="0" y="0"/>
            <a:ext cx="12192000" cy="641908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0"/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rgbClr val="FFD966"/>
          </a:solidFill>
          <a:ln w="38100" cap="flat" cmpd="sng">
            <a:solidFill>
              <a:srgbClr val="FF6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10"/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322" name="Google Shape;322;p10"/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rgbClr val="FBE4D4"/>
            </a:solidFill>
            <a:ln w="38100" cap="flat" cmpd="sng">
              <a:solidFill>
                <a:srgbClr val="FF66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3" name="Google Shape;323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9712" y="325589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3" name="Google Shape;333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4" name="Google Shape;334;p10"/>
            <p:cNvPicPr preferRelativeResize="0"/>
            <p:nvPr/>
          </p:nvPicPr>
          <p:blipFill rotWithShape="1">
            <a:blip r:embed="rId6">
              <a:alphaModFix/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5" name="Google Shape;335;p10"/>
            <p:cNvPicPr preferRelativeResize="0"/>
            <p:nvPr/>
          </p:nvPicPr>
          <p:blipFill rotWithShape="1">
            <a:blip r:embed="rId7">
              <a:alphaModFix/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6" name="Google Shape;336;p10"/>
            <p:cNvPicPr preferRelativeResize="0"/>
            <p:nvPr/>
          </p:nvPicPr>
          <p:blipFill rotWithShape="1">
            <a:blip r:embed="rId8">
              <a:alphaModFix/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7" name="Google Shape;337;p10"/>
            <p:cNvPicPr preferRelativeResize="0"/>
            <p:nvPr/>
          </p:nvPicPr>
          <p:blipFill rotWithShape="1">
            <a:blip r:embed="rId7">
              <a:alphaModFix/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10"/>
            <p:cNvPicPr preferRelativeResize="0"/>
            <p:nvPr/>
          </p:nvPicPr>
          <p:blipFill rotWithShape="1">
            <a:blip r:embed="rId9">
              <a:alphaModFix/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1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10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0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0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0"/>
            <p:cNvPicPr preferRelativeResize="0"/>
            <p:nvPr/>
          </p:nvPicPr>
          <p:blipFill rotWithShape="1">
            <a:blip r:embed="rId12">
              <a:alphaModFix/>
            </a:blip>
            <a:srcRect l="14777" t="1928" r="9250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0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0"/>
            <p:cNvPicPr preferRelativeResize="0"/>
            <p:nvPr/>
          </p:nvPicPr>
          <p:blipFill rotWithShape="1">
            <a:blip r:embed="rId11">
              <a:alphaModFix/>
            </a:blip>
            <a:srcRect l="14777" t="1928" r="9250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8" name="Google Shape;348;p10"/>
          <p:cNvPicPr preferRelativeResize="0"/>
          <p:nvPr/>
        </p:nvPicPr>
        <p:blipFill rotWithShape="1">
          <a:blip r:embed="rId13">
            <a:alphaModFix/>
          </a:blip>
          <a:srcRect t="19218" b="17380"/>
          <a:stretch/>
        </p:blipFill>
        <p:spPr>
          <a:xfrm>
            <a:off x="6771286" y="3138802"/>
            <a:ext cx="1144769" cy="70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14">
            <a:alphaModFix/>
          </a:blip>
          <a:srcRect l="14777" t="1928" r="9250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10"/>
          <p:cNvCxnSpPr/>
          <p:nvPr/>
        </p:nvCxnSpPr>
        <p:spPr>
          <a:xfrm flipH="1">
            <a:off x="8919127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1" name="Google Shape;351;p10"/>
          <p:cNvCxnSpPr/>
          <p:nvPr/>
        </p:nvCxnSpPr>
        <p:spPr>
          <a:xfrm flipH="1">
            <a:off x="9079635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10"/>
          <p:cNvCxnSpPr/>
          <p:nvPr/>
        </p:nvCxnSpPr>
        <p:spPr>
          <a:xfrm flipH="1">
            <a:off x="9240143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10"/>
          <p:cNvCxnSpPr/>
          <p:nvPr/>
        </p:nvCxnSpPr>
        <p:spPr>
          <a:xfrm flipH="1">
            <a:off x="9398759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4" name="Google Shape;354;p10"/>
          <p:cNvCxnSpPr/>
          <p:nvPr/>
        </p:nvCxnSpPr>
        <p:spPr>
          <a:xfrm>
            <a:off x="8862973" y="1925221"/>
            <a:ext cx="719724" cy="318354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" name="Google Shape;355;p10"/>
          <p:cNvCxnSpPr/>
          <p:nvPr/>
        </p:nvCxnSpPr>
        <p:spPr>
          <a:xfrm flipH="1">
            <a:off x="9920599" y="18064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6" name="Google Shape;356;p10"/>
          <p:cNvSpPr txBox="1"/>
          <p:nvPr/>
        </p:nvSpPr>
        <p:spPr>
          <a:xfrm>
            <a:off x="10397889" y="1558624"/>
            <a:ext cx="78513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tx1"/>
                </a:solidFill>
                <a:sym typeface="Arial"/>
              </a:rPr>
              <a:t>6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57" name="Google Shape;357;p10"/>
          <p:cNvSpPr txBox="1"/>
          <p:nvPr/>
        </p:nvSpPr>
        <p:spPr>
          <a:xfrm>
            <a:off x="6951946" y="1786716"/>
            <a:ext cx="111871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tx1"/>
                </a:solidFill>
                <a:sym typeface="Arial"/>
              </a:rPr>
              <a:t>Mẫu</a:t>
            </a:r>
            <a:r>
              <a:rPr lang="en-US" sz="2800" b="1" i="0" u="none" strike="noStrike" cap="none" dirty="0">
                <a:solidFill>
                  <a:schemeClr val="tx1"/>
                </a:solidFill>
                <a:sym typeface="Arial"/>
              </a:rPr>
              <a:t>: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358" name="Google Shape;358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-7377759">
            <a:off x="4244991" y="1930254"/>
            <a:ext cx="1055848" cy="70769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0"/>
          <p:cNvSpPr txBox="1"/>
          <p:nvPr/>
        </p:nvSpPr>
        <p:spPr>
          <a:xfrm>
            <a:off x="9528031" y="3020234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60" name="Google Shape;360;p10"/>
          <p:cNvCxnSpPr/>
          <p:nvPr/>
        </p:nvCxnSpPr>
        <p:spPr>
          <a:xfrm flipH="1">
            <a:off x="8379397" y="320883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" name="Google Shape;361;p10"/>
          <p:cNvCxnSpPr/>
          <p:nvPr/>
        </p:nvCxnSpPr>
        <p:spPr>
          <a:xfrm flipH="1">
            <a:off x="8539905" y="320883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10"/>
          <p:cNvCxnSpPr/>
          <p:nvPr/>
        </p:nvCxnSpPr>
        <p:spPr>
          <a:xfrm flipH="1">
            <a:off x="8700413" y="320883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10"/>
          <p:cNvCxnSpPr/>
          <p:nvPr/>
        </p:nvCxnSpPr>
        <p:spPr>
          <a:xfrm flipH="1">
            <a:off x="8859029" y="320883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4" name="Google Shape;364;p10"/>
          <p:cNvCxnSpPr/>
          <p:nvPr/>
        </p:nvCxnSpPr>
        <p:spPr>
          <a:xfrm>
            <a:off x="8323243" y="3327641"/>
            <a:ext cx="719724" cy="318354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65" name="Google Shape;36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982239" y="4491157"/>
            <a:ext cx="682001" cy="44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-7377759">
            <a:off x="894113" y="1857841"/>
            <a:ext cx="1116204" cy="6449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7" name="Google Shape;367;p10"/>
          <p:cNvCxnSpPr/>
          <p:nvPr/>
        </p:nvCxnSpPr>
        <p:spPr>
          <a:xfrm flipH="1">
            <a:off x="8019535" y="4334922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8" name="Google Shape;368;p10"/>
          <p:cNvCxnSpPr/>
          <p:nvPr/>
        </p:nvCxnSpPr>
        <p:spPr>
          <a:xfrm flipH="1">
            <a:off x="8180043" y="4334922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" name="Google Shape;369;p10"/>
          <p:cNvCxnSpPr/>
          <p:nvPr/>
        </p:nvCxnSpPr>
        <p:spPr>
          <a:xfrm flipH="1">
            <a:off x="8340551" y="4334922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10"/>
          <p:cNvCxnSpPr/>
          <p:nvPr/>
        </p:nvCxnSpPr>
        <p:spPr>
          <a:xfrm flipH="1">
            <a:off x="8499167" y="4334922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10"/>
          <p:cNvCxnSpPr/>
          <p:nvPr/>
        </p:nvCxnSpPr>
        <p:spPr>
          <a:xfrm>
            <a:off x="7963381" y="4453733"/>
            <a:ext cx="719724" cy="318354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2" name="Google Shape;372;p10"/>
          <p:cNvCxnSpPr/>
          <p:nvPr/>
        </p:nvCxnSpPr>
        <p:spPr>
          <a:xfrm flipH="1">
            <a:off x="9093305" y="43351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3" name="Google Shape;373;p10"/>
          <p:cNvCxnSpPr/>
          <p:nvPr/>
        </p:nvCxnSpPr>
        <p:spPr>
          <a:xfrm flipH="1">
            <a:off x="9253813" y="43351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10"/>
          <p:cNvCxnSpPr/>
          <p:nvPr/>
        </p:nvCxnSpPr>
        <p:spPr>
          <a:xfrm flipH="1">
            <a:off x="9414321" y="43351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10"/>
          <p:cNvCxnSpPr/>
          <p:nvPr/>
        </p:nvCxnSpPr>
        <p:spPr>
          <a:xfrm flipH="1">
            <a:off x="9572937" y="433511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10"/>
          <p:cNvCxnSpPr/>
          <p:nvPr/>
        </p:nvCxnSpPr>
        <p:spPr>
          <a:xfrm>
            <a:off x="9037151" y="4453921"/>
            <a:ext cx="719724" cy="318354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10"/>
          <p:cNvCxnSpPr/>
          <p:nvPr/>
        </p:nvCxnSpPr>
        <p:spPr>
          <a:xfrm flipH="1">
            <a:off x="10077344" y="4304290"/>
            <a:ext cx="145916" cy="540000"/>
          </a:xfrm>
          <a:prstGeom prst="straightConnector1">
            <a:avLst/>
          </a:prstGeom>
          <a:noFill/>
          <a:ln w="571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8" name="Google Shape;378;p10"/>
          <p:cNvSpPr txBox="1"/>
          <p:nvPr/>
        </p:nvSpPr>
        <p:spPr>
          <a:xfrm>
            <a:off x="10627247" y="4080592"/>
            <a:ext cx="839974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grpSp>
        <p:nvGrpSpPr>
          <p:cNvPr id="69" name="Google Shape;272;p9"/>
          <p:cNvGrpSpPr/>
          <p:nvPr/>
        </p:nvGrpSpPr>
        <p:grpSpPr>
          <a:xfrm>
            <a:off x="606877" y="285646"/>
            <a:ext cx="11166912" cy="912922"/>
            <a:chOff x="-3867226" y="202286"/>
            <a:chExt cx="9310411" cy="111358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0" name="Google Shape;273;p9"/>
            <p:cNvSpPr/>
            <p:nvPr/>
          </p:nvSpPr>
          <p:spPr>
            <a:xfrm>
              <a:off x="-3581504" y="202286"/>
              <a:ext cx="9024689" cy="1113587"/>
            </a:xfrm>
            <a:prstGeom prst="roundRect">
              <a:avLst>
                <a:gd name="adj" fmla="val 49773"/>
              </a:avLst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Kiểm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đếm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số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lượng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từng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loại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con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vật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: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châu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chấu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, </a:t>
              </a:r>
              <a:r>
                <a:rPr lang="en-US" sz="2800" i="0" u="none" strike="noStrike" cap="none" dirty="0" err="1" smtClean="0">
                  <a:solidFill>
                    <a:sysClr val="windowText" lastClr="000000"/>
                  </a:solidFill>
                  <a:sym typeface="Arial"/>
                </a:rPr>
                <a:t>chuồn</a:t>
              </a:r>
              <a:r>
                <a:rPr lang="en-US" sz="2800" i="0" u="none" strike="noStrike" cap="none" dirty="0" smtClean="0">
                  <a:solidFill>
                    <a:sysClr val="windowText" lastClr="000000"/>
                  </a:solidFill>
                  <a:sym typeface="Arial"/>
                </a:rPr>
                <a:t> </a:t>
              </a:r>
              <a:endParaRPr dirty="0">
                <a:solidFill>
                  <a:sysClr val="windowText" lastClr="000000"/>
                </a:solidFill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i="0" u="none" strike="noStrike" cap="none" dirty="0" err="1" smtClean="0">
                  <a:solidFill>
                    <a:sysClr val="windowText" lastClr="000000"/>
                  </a:solidFill>
                  <a:sym typeface="Arial"/>
                </a:rPr>
                <a:t>chuồn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,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bọ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rùa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và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ghi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lại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kết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quả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(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theo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 </a:t>
              </a:r>
              <a:r>
                <a:rPr lang="en-US" sz="2800" i="0" u="none" strike="noStrike" cap="none" dirty="0" err="1">
                  <a:solidFill>
                    <a:sysClr val="windowText" lastClr="000000"/>
                  </a:solidFill>
                  <a:sym typeface="Arial"/>
                </a:rPr>
                <a:t>mẫu</a:t>
              </a:r>
              <a:r>
                <a:rPr lang="en-US" sz="2800" i="0" u="none" strike="noStrike" cap="none" dirty="0">
                  <a:solidFill>
                    <a:sysClr val="windowText" lastClr="000000"/>
                  </a:solidFill>
                  <a:sym typeface="Arial"/>
                </a:rPr>
                <a:t>):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Google Shape;274;p9"/>
            <p:cNvSpPr/>
            <p:nvPr/>
          </p:nvSpPr>
          <p:spPr>
            <a:xfrm>
              <a:off x="-3867226" y="237517"/>
              <a:ext cx="422661" cy="555780"/>
            </a:xfrm>
            <a:prstGeom prst="ellipse">
              <a:avLst/>
            </a:prstGeom>
            <a:grpFill/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99879"/>
            <a:ext cx="11907297" cy="661644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1"/>
          <p:cNvSpPr txBox="1"/>
          <p:nvPr/>
        </p:nvSpPr>
        <p:spPr>
          <a:xfrm>
            <a:off x="2812697" y="3606187"/>
            <a:ext cx="653003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Bài học hôm nay em biết thêm được điều gì?</a:t>
            </a:r>
            <a:endParaRPr/>
          </a:p>
        </p:txBody>
      </p:sp>
      <p:sp>
        <p:nvSpPr>
          <p:cNvPr id="385" name="Google Shape;385;p11"/>
          <p:cNvSpPr txBox="1"/>
          <p:nvPr/>
        </p:nvSpPr>
        <p:spPr>
          <a:xfrm>
            <a:off x="2598941" y="3606187"/>
            <a:ext cx="695754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Để có thể làm tốt các bài tập trên em nhắn bạn điều gì?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8412" y="735347"/>
            <a:ext cx="9031823" cy="5595884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2"/>
          <p:cNvSpPr txBox="1"/>
          <p:nvPr/>
        </p:nvSpPr>
        <p:spPr>
          <a:xfrm>
            <a:off x="3262613" y="1404698"/>
            <a:ext cx="5455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cap="none" dirty="0">
                <a:solidFill>
                  <a:srgbClr val="C00000"/>
                </a:solidFill>
                <a:sym typeface="Arial"/>
              </a:rPr>
              <a:t>DẶN DÒ</a:t>
            </a:r>
            <a:endParaRPr sz="4000" dirty="0">
              <a:solidFill>
                <a:srgbClr val="C00000"/>
              </a:solidFill>
            </a:endParaRPr>
          </a:p>
        </p:txBody>
      </p:sp>
      <p:sp>
        <p:nvSpPr>
          <p:cNvPr id="392" name="Google Shape;392;p12"/>
          <p:cNvSpPr txBox="1"/>
          <p:nvPr/>
        </p:nvSpPr>
        <p:spPr>
          <a:xfrm>
            <a:off x="2134828" y="2348976"/>
            <a:ext cx="811225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 smtClean="0">
                <a:solidFill>
                  <a:schemeClr val="dk1"/>
                </a:solidFill>
              </a:rPr>
              <a:t>- </a:t>
            </a:r>
            <a:r>
              <a:rPr lang="en-US" sz="2800" dirty="0" err="1" smtClean="0">
                <a:solidFill>
                  <a:schemeClr val="dk1"/>
                </a:solidFill>
              </a:rPr>
              <a:t>Làm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bài</a:t>
            </a:r>
            <a:r>
              <a:rPr lang="en-US" sz="2800" dirty="0">
                <a:solidFill>
                  <a:schemeClr val="dk1"/>
                </a:solidFill>
              </a:rPr>
              <a:t> 1, 2 VBT </a:t>
            </a:r>
            <a:r>
              <a:rPr lang="en-US" sz="2800" dirty="0" err="1">
                <a:solidFill>
                  <a:schemeClr val="dk1"/>
                </a:solidFill>
              </a:rPr>
              <a:t>toán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trang</a:t>
            </a:r>
            <a:r>
              <a:rPr lang="en-US" sz="2800" dirty="0">
                <a:solidFill>
                  <a:schemeClr val="dk1"/>
                </a:solidFill>
              </a:rPr>
              <a:t> 81 .</a:t>
            </a:r>
            <a:endParaRPr sz="28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dirty="0" smtClean="0">
                <a:solidFill>
                  <a:schemeClr val="dk1"/>
                </a:solidFill>
              </a:rPr>
              <a:t>- </a:t>
            </a:r>
            <a:r>
              <a:rPr lang="en-US" sz="2800" dirty="0" err="1" smtClean="0">
                <a:solidFill>
                  <a:schemeClr val="dk1"/>
                </a:solidFill>
              </a:rPr>
              <a:t>Xem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trước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bài</a:t>
            </a:r>
            <a:r>
              <a:rPr lang="en-US" sz="2800" dirty="0">
                <a:solidFill>
                  <a:schemeClr val="dk1"/>
                </a:solidFill>
              </a:rPr>
              <a:t> Thu </a:t>
            </a:r>
            <a:r>
              <a:rPr lang="en-US" sz="2800" dirty="0" err="1">
                <a:solidFill>
                  <a:schemeClr val="dk1"/>
                </a:solidFill>
              </a:rPr>
              <a:t>thập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smtClean="0">
                <a:solidFill>
                  <a:schemeClr val="dk1"/>
                </a:solidFill>
              </a:rPr>
              <a:t>– </a:t>
            </a:r>
            <a:r>
              <a:rPr lang="en-US" sz="2800" dirty="0" err="1" smtClean="0">
                <a:solidFill>
                  <a:schemeClr val="dk1"/>
                </a:solidFill>
              </a:rPr>
              <a:t>Kiểm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đếm</a:t>
            </a:r>
            <a:r>
              <a:rPr lang="en-US" sz="2800" dirty="0" smtClean="0">
                <a:solidFill>
                  <a:schemeClr val="dk1"/>
                </a:solidFill>
              </a:rPr>
              <a:t>  </a:t>
            </a:r>
            <a:r>
              <a:rPr lang="en-US" sz="2800" dirty="0" err="1" smtClean="0">
                <a:solidFill>
                  <a:schemeClr val="dk1"/>
                </a:solidFill>
              </a:rPr>
              <a:t>trang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>
                <a:solidFill>
                  <a:schemeClr val="dk1"/>
                </a:solidFill>
              </a:rPr>
              <a:t>79</a:t>
            </a:r>
            <a:r>
              <a:rPr lang="en-US" sz="2800" dirty="0" smtClean="0">
                <a:solidFill>
                  <a:schemeClr val="dk1"/>
                </a:solidFill>
              </a:rPr>
              <a:t>)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TOÁN 2</a:t>
            </a:r>
            <a:endParaRPr/>
          </a:p>
        </p:txBody>
      </p:sp>
      <p:sp>
        <p:nvSpPr>
          <p:cNvPr id="46" name="Google Shape;46;p1"/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8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</a:t>
            </a:r>
            <a:r>
              <a:rPr lang="en-US" sz="4800" b="1" i="0" u="none" strike="noStrike" cap="none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endParaRPr sz="4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200"/>
              <a:buFont typeface="Arial"/>
              <a:buNone/>
            </a:pPr>
            <a:r>
              <a:rPr lang="en-US" sz="6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Thu </a:t>
            </a:r>
            <a:r>
              <a:rPr lang="en-US" sz="60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thập</a:t>
            </a:r>
            <a:r>
              <a:rPr lang="en-US" sz="6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60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Kiểm</a:t>
            </a:r>
            <a:r>
              <a:rPr lang="en-US" sz="6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đếm</a:t>
            </a:r>
            <a:r>
              <a:rPr lang="en-US" sz="6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(78)</a:t>
            </a:r>
            <a:endParaRPr sz="6000" dirty="0"/>
          </a:p>
        </p:txBody>
      </p:sp>
      <p:sp>
        <p:nvSpPr>
          <p:cNvPr id="47" name="Google Shape;47;p1"/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Tập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"/>
          <p:cNvPicPr preferRelativeResize="0"/>
          <p:nvPr/>
        </p:nvPicPr>
        <p:blipFill rotWithShape="1">
          <a:blip r:embed="rId3">
            <a:alphaModFix/>
          </a:blip>
          <a:srcRect b="6299"/>
          <a:stretch/>
        </p:blipFill>
        <p:spPr>
          <a:xfrm>
            <a:off x="0" y="25167"/>
            <a:ext cx="12192000" cy="642596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2700202" y="3153167"/>
            <a:ext cx="646113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"/>
          <p:cNvPicPr preferRelativeResize="0"/>
          <p:nvPr/>
        </p:nvPicPr>
        <p:blipFill rotWithShape="1">
          <a:blip r:embed="rId4">
            <a:alphaModFix/>
          </a:blip>
          <a:srcRect b="6399"/>
          <a:stretch/>
        </p:blipFill>
        <p:spPr>
          <a:xfrm>
            <a:off x="0" y="0"/>
            <a:ext cx="12192000" cy="6419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0023" y="743934"/>
            <a:ext cx="8939035" cy="3673158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60" name="Google Shape;60;p3"/>
          <p:cNvPicPr preferRelativeResize="0"/>
          <p:nvPr/>
        </p:nvPicPr>
        <p:blipFill rotWithShape="1">
          <a:blip r:embed="rId6">
            <a:alphaModFix/>
          </a:blip>
          <a:srcRect l="80733" t="49131" r="1727" b="13169"/>
          <a:stretch/>
        </p:blipFill>
        <p:spPr>
          <a:xfrm flipH="1">
            <a:off x="186157" y="3777501"/>
            <a:ext cx="2055121" cy="27238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>
            <a:off x="2644210" y="4841272"/>
            <a:ext cx="7521617" cy="648930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Trong tranh có những hình khối nào?</a:t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2644210" y="4830847"/>
            <a:ext cx="7794847" cy="1011112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tranh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bao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bao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nhiêu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pic>
        <p:nvPicPr>
          <p:cNvPr id="63" name="Google Shape;63;p3"/>
          <p:cNvPicPr preferRelativeResize="0"/>
          <p:nvPr/>
        </p:nvPicPr>
        <p:blipFill rotWithShape="1">
          <a:blip r:embed="rId7">
            <a:alphaModFix/>
          </a:blip>
          <a:srcRect l="43942" t="21001"/>
          <a:stretch/>
        </p:blipFill>
        <p:spPr>
          <a:xfrm>
            <a:off x="6405018" y="1009239"/>
            <a:ext cx="2469397" cy="142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"/>
          <p:cNvPicPr preferRelativeResize="0"/>
          <p:nvPr/>
        </p:nvPicPr>
        <p:blipFill rotWithShape="1">
          <a:blip r:embed="rId7">
            <a:alphaModFix/>
          </a:blip>
          <a:srcRect l="43942" t="21001"/>
          <a:stretch/>
        </p:blipFill>
        <p:spPr>
          <a:xfrm>
            <a:off x="8455372" y="2642511"/>
            <a:ext cx="1787854" cy="1035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"/>
          <p:cNvPicPr preferRelativeResize="0"/>
          <p:nvPr/>
        </p:nvPicPr>
        <p:blipFill rotWithShape="1">
          <a:blip r:embed="rId8">
            <a:alphaModFix/>
          </a:blip>
          <a:srcRect l="-224" t="5416" r="54707" b="2687"/>
          <a:stretch/>
        </p:blipFill>
        <p:spPr>
          <a:xfrm>
            <a:off x="4562273" y="1018079"/>
            <a:ext cx="1702340" cy="141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8">
            <a:alphaModFix/>
          </a:blip>
          <a:srcRect l="-224" t="5416" r="54707" b="2687"/>
          <a:stretch/>
        </p:blipFill>
        <p:spPr>
          <a:xfrm>
            <a:off x="4126528" y="2748584"/>
            <a:ext cx="1702340" cy="141228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/>
          <p:nvPr/>
        </p:nvSpPr>
        <p:spPr>
          <a:xfrm>
            <a:off x="2644210" y="4703769"/>
            <a:ext cx="8849842" cy="131785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Nếu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thêm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thảo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luận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kiểm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đếm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nhầm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lẫn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"/>
          <p:cNvPicPr preferRelativeResize="0"/>
          <p:nvPr/>
        </p:nvPicPr>
        <p:blipFill rotWithShape="1">
          <a:blip r:embed="rId4">
            <a:alphaModFix/>
          </a:blip>
          <a:srcRect b="6421"/>
          <a:stretch/>
        </p:blipFill>
        <p:spPr>
          <a:xfrm>
            <a:off x="3175" y="0"/>
            <a:ext cx="12185650" cy="641757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 txBox="1"/>
          <p:nvPr/>
        </p:nvSpPr>
        <p:spPr>
          <a:xfrm>
            <a:off x="3675304" y="1955255"/>
            <a:ext cx="76070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KHÁM </a:t>
            </a:r>
            <a:r>
              <a:rPr lang="en-US" sz="54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PHÁ</a:t>
            </a:r>
            <a:endParaRPr sz="54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/>
          <p:cNvPicPr preferRelativeResize="0"/>
          <p:nvPr/>
        </p:nvPicPr>
        <p:blipFill rotWithShape="1">
          <a:blip r:embed="rId4">
            <a:alphaModFix/>
          </a:blip>
          <a:srcRect b="6399"/>
          <a:stretch/>
        </p:blipFill>
        <p:spPr>
          <a:xfrm>
            <a:off x="0" y="0"/>
            <a:ext cx="12192000" cy="6419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0415" y="598018"/>
            <a:ext cx="8023356" cy="3296894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80" name="Google Shape;80;p5"/>
          <p:cNvSpPr txBox="1"/>
          <p:nvPr/>
        </p:nvSpPr>
        <p:spPr>
          <a:xfrm>
            <a:off x="893998" y="4288661"/>
            <a:ext cx="3405628" cy="64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</p:txBody>
      </p:sp>
      <p:cxnSp>
        <p:nvCxnSpPr>
          <p:cNvPr id="81" name="Google Shape;81;p5"/>
          <p:cNvCxnSpPr/>
          <p:nvPr/>
        </p:nvCxnSpPr>
        <p:spPr>
          <a:xfrm flipH="1">
            <a:off x="4336060" y="4284875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5"/>
          <p:cNvCxnSpPr/>
          <p:nvPr/>
        </p:nvCxnSpPr>
        <p:spPr>
          <a:xfrm flipH="1">
            <a:off x="4481975" y="4284875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" name="Google Shape;83;p5"/>
          <p:cNvCxnSpPr/>
          <p:nvPr/>
        </p:nvCxnSpPr>
        <p:spPr>
          <a:xfrm flipH="1">
            <a:off x="4627890" y="4284875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" name="Google Shape;8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3411248" y="924813"/>
            <a:ext cx="1630840" cy="94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3338290" y="1775333"/>
            <a:ext cx="1630840" cy="94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2973503" y="3251351"/>
            <a:ext cx="1630840" cy="94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3723056" y="3259120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5"/>
          <p:cNvCxnSpPr/>
          <p:nvPr/>
        </p:nvCxnSpPr>
        <p:spPr>
          <a:xfrm flipH="1">
            <a:off x="4773805" y="4284874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9" name="Google Shape;8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7651410" y="2350487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5"/>
          <p:cNvCxnSpPr/>
          <p:nvPr/>
        </p:nvCxnSpPr>
        <p:spPr>
          <a:xfrm>
            <a:off x="4347770" y="4284873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1" name="Google Shape;9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8036177" y="2075264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5"/>
          <p:cNvCxnSpPr/>
          <p:nvPr/>
        </p:nvCxnSpPr>
        <p:spPr>
          <a:xfrm flipH="1">
            <a:off x="5345755" y="4295313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8420944" y="1926821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5"/>
          <p:cNvCxnSpPr/>
          <p:nvPr/>
        </p:nvCxnSpPr>
        <p:spPr>
          <a:xfrm flipH="1">
            <a:off x="5476834" y="4295312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5"/>
          <p:cNvCxnSpPr/>
          <p:nvPr/>
        </p:nvCxnSpPr>
        <p:spPr>
          <a:xfrm flipH="1">
            <a:off x="5607913" y="4295312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" name="Google Shape;9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8761779" y="1687887"/>
            <a:ext cx="1630840" cy="94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9141742" y="1414012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5"/>
          <p:cNvCxnSpPr/>
          <p:nvPr/>
        </p:nvCxnSpPr>
        <p:spPr>
          <a:xfrm flipH="1">
            <a:off x="5753111" y="4284873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5"/>
          <p:cNvSpPr/>
          <p:nvPr/>
        </p:nvSpPr>
        <p:spPr>
          <a:xfrm>
            <a:off x="6902867" y="4519431"/>
            <a:ext cx="379379" cy="1830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7620074" y="4074659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dirty="0"/>
          </a:p>
        </p:txBody>
      </p:sp>
      <p:sp>
        <p:nvSpPr>
          <p:cNvPr id="101" name="Google Shape;101;p5"/>
          <p:cNvSpPr txBox="1"/>
          <p:nvPr/>
        </p:nvSpPr>
        <p:spPr>
          <a:xfrm>
            <a:off x="893998" y="5011827"/>
            <a:ext cx="3405628" cy="64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 cầu: </a:t>
            </a:r>
            <a:endParaRPr/>
          </a:p>
        </p:txBody>
      </p:sp>
      <p:pic>
        <p:nvPicPr>
          <p:cNvPr id="102" name="Google Shape;10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2114568" y="1945872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5"/>
          <p:cNvCxnSpPr/>
          <p:nvPr/>
        </p:nvCxnSpPr>
        <p:spPr>
          <a:xfrm flipH="1">
            <a:off x="4190145" y="5104347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7377759">
            <a:off x="2517602" y="1738359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"/>
          <p:cNvCxnSpPr/>
          <p:nvPr/>
        </p:nvCxnSpPr>
        <p:spPr>
          <a:xfrm flipH="1">
            <a:off x="4347770" y="5104346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6" name="Google Shape;10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3553567" y="1785830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5"/>
          <p:cNvCxnSpPr/>
          <p:nvPr/>
        </p:nvCxnSpPr>
        <p:spPr>
          <a:xfrm flipH="1">
            <a:off x="4505395" y="5110335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3921839" y="1967170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"/>
          <p:cNvCxnSpPr/>
          <p:nvPr/>
        </p:nvCxnSpPr>
        <p:spPr>
          <a:xfrm flipH="1">
            <a:off x="4664816" y="5104346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" name="Google Shape;11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668550">
            <a:off x="2499517" y="2967851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5"/>
          <p:cNvCxnSpPr/>
          <p:nvPr/>
        </p:nvCxnSpPr>
        <p:spPr>
          <a:xfrm>
            <a:off x="4213095" y="5146910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" name="Google Shape;11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788684">
            <a:off x="2341804" y="2582610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5"/>
          <p:cNvCxnSpPr/>
          <p:nvPr/>
        </p:nvCxnSpPr>
        <p:spPr>
          <a:xfrm flipH="1">
            <a:off x="5157690" y="5104345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4" name="Google Shape;11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8644561">
            <a:off x="3812458" y="2380504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5"/>
          <p:cNvCxnSpPr/>
          <p:nvPr/>
        </p:nvCxnSpPr>
        <p:spPr>
          <a:xfrm flipH="1">
            <a:off x="5299156" y="5116227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6" name="Google Shape;11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275163">
            <a:off x="3815270" y="2745368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5"/>
          <p:cNvCxnSpPr/>
          <p:nvPr/>
        </p:nvCxnSpPr>
        <p:spPr>
          <a:xfrm flipH="1">
            <a:off x="5461998" y="5123802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5250453" y="2641836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5"/>
          <p:cNvCxnSpPr/>
          <p:nvPr/>
        </p:nvCxnSpPr>
        <p:spPr>
          <a:xfrm flipH="1">
            <a:off x="5607196" y="5139014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5606459" y="2772213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5"/>
          <p:cNvCxnSpPr/>
          <p:nvPr/>
        </p:nvCxnSpPr>
        <p:spPr>
          <a:xfrm>
            <a:off x="5161930" y="5135059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2" name="Google Shape;12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6312634" y="2967850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5"/>
          <p:cNvCxnSpPr/>
          <p:nvPr/>
        </p:nvCxnSpPr>
        <p:spPr>
          <a:xfrm flipH="1">
            <a:off x="6093019" y="5139014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" name="Google Shape;12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7018549" y="3119519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5"/>
          <p:cNvCxnSpPr/>
          <p:nvPr/>
        </p:nvCxnSpPr>
        <p:spPr>
          <a:xfrm flipH="1">
            <a:off x="6255019" y="5139014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914682">
            <a:off x="7414741" y="3299239"/>
            <a:ext cx="1630840" cy="942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5"/>
          <p:cNvCxnSpPr/>
          <p:nvPr/>
        </p:nvCxnSpPr>
        <p:spPr>
          <a:xfrm flipH="1">
            <a:off x="6397327" y="5139014"/>
            <a:ext cx="145915" cy="593387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5"/>
          <p:cNvSpPr/>
          <p:nvPr/>
        </p:nvSpPr>
        <p:spPr>
          <a:xfrm>
            <a:off x="6874990" y="5419440"/>
            <a:ext cx="379379" cy="1830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7445377" y="4962123"/>
            <a:ext cx="893998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dirty="0"/>
          </a:p>
        </p:txBody>
      </p:sp>
      <p:cxnSp>
        <p:nvCxnSpPr>
          <p:cNvPr id="130" name="Google Shape;130;p5"/>
          <p:cNvCxnSpPr/>
          <p:nvPr/>
        </p:nvCxnSpPr>
        <p:spPr>
          <a:xfrm>
            <a:off x="4347769" y="4284873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500"/>
                            </p:stCondLst>
                            <p:childTnLst>
                              <p:par>
                                <p:cTn id="3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b="6399"/>
          <a:stretch/>
        </p:blipFill>
        <p:spPr>
          <a:xfrm>
            <a:off x="0" y="0"/>
            <a:ext cx="12192000" cy="6419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400050" y="365980"/>
            <a:ext cx="11290976" cy="5822890"/>
          </a:xfrm>
          <a:prstGeom prst="roundRect">
            <a:avLst>
              <a:gd name="adj" fmla="val 9715"/>
            </a:avLst>
          </a:prstGeom>
          <a:solidFill>
            <a:schemeClr val="lt1"/>
          </a:solidFill>
          <a:ln w="762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6"/>
          <p:cNvGrpSpPr/>
          <p:nvPr/>
        </p:nvGrpSpPr>
        <p:grpSpPr>
          <a:xfrm>
            <a:off x="500974" y="262624"/>
            <a:ext cx="11190052" cy="3152476"/>
            <a:chOff x="486382" y="358709"/>
            <a:chExt cx="11190052" cy="3152476"/>
          </a:xfrm>
        </p:grpSpPr>
        <p:pic>
          <p:nvPicPr>
            <p:cNvPr id="138" name="Google Shape;138;p6"/>
            <p:cNvPicPr preferRelativeResize="0"/>
            <p:nvPr/>
          </p:nvPicPr>
          <p:blipFill rotWithShape="1">
            <a:blip r:embed="rId5">
              <a:alphaModFix/>
            </a:blip>
            <a:srcRect b="20544"/>
            <a:stretch/>
          </p:blipFill>
          <p:spPr>
            <a:xfrm>
              <a:off x="1168939" y="510703"/>
              <a:ext cx="3429000" cy="272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6"/>
            <p:cNvPicPr preferRelativeResize="0"/>
            <p:nvPr/>
          </p:nvPicPr>
          <p:blipFill rotWithShape="1">
            <a:blip r:embed="rId5">
              <a:alphaModFix/>
            </a:blip>
            <a:srcRect b="25028"/>
            <a:stretch/>
          </p:blipFill>
          <p:spPr>
            <a:xfrm>
              <a:off x="4093722" y="462065"/>
              <a:ext cx="3429000" cy="2570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6"/>
            <p:cNvPicPr preferRelativeResize="0"/>
            <p:nvPr/>
          </p:nvPicPr>
          <p:blipFill rotWithShape="1">
            <a:blip r:embed="rId5">
              <a:alphaModFix/>
            </a:blip>
            <a:srcRect b="24979"/>
            <a:stretch/>
          </p:blipFill>
          <p:spPr>
            <a:xfrm>
              <a:off x="2631331" y="938720"/>
              <a:ext cx="3429000" cy="2572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6"/>
            <p:cNvPicPr preferRelativeResize="0"/>
            <p:nvPr/>
          </p:nvPicPr>
          <p:blipFill rotWithShape="1">
            <a:blip r:embed="rId5">
              <a:alphaModFix/>
            </a:blip>
            <a:srcRect b="27375"/>
            <a:stretch/>
          </p:blipFill>
          <p:spPr>
            <a:xfrm>
              <a:off x="486382" y="938720"/>
              <a:ext cx="3429000" cy="2490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6"/>
            <p:cNvPicPr preferRelativeResize="0"/>
            <p:nvPr/>
          </p:nvPicPr>
          <p:blipFill rotWithShape="1">
            <a:blip r:embed="rId5">
              <a:alphaModFix/>
            </a:blip>
            <a:srcRect b="25028"/>
            <a:stretch/>
          </p:blipFill>
          <p:spPr>
            <a:xfrm>
              <a:off x="4732261" y="907103"/>
              <a:ext cx="3429000" cy="2570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76499" y="2603405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823492" y="1626990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921795" y="2462313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57056" y="2491792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45807" y="2016813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40010" y="2651544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34189" y="907103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6"/>
            <p:cNvPicPr preferRelativeResize="0"/>
            <p:nvPr/>
          </p:nvPicPr>
          <p:blipFill rotWithShape="1">
            <a:blip r:embed="rId5">
              <a:alphaModFix/>
            </a:blip>
            <a:srcRect b="22013"/>
            <a:stretch/>
          </p:blipFill>
          <p:spPr>
            <a:xfrm>
              <a:off x="6840165" y="358709"/>
              <a:ext cx="3429000" cy="26741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6"/>
            <p:cNvPicPr preferRelativeResize="0"/>
            <p:nvPr/>
          </p:nvPicPr>
          <p:blipFill rotWithShape="1">
            <a:blip r:embed="rId5">
              <a:alphaModFix/>
            </a:blip>
            <a:srcRect b="24979"/>
            <a:stretch/>
          </p:blipFill>
          <p:spPr>
            <a:xfrm>
              <a:off x="6794120" y="937044"/>
              <a:ext cx="3429000" cy="2572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6"/>
            <p:cNvPicPr preferRelativeResize="0"/>
            <p:nvPr/>
          </p:nvPicPr>
          <p:blipFill rotWithShape="1">
            <a:blip r:embed="rId5">
              <a:alphaModFix/>
            </a:blip>
            <a:srcRect b="24929"/>
            <a:stretch/>
          </p:blipFill>
          <p:spPr>
            <a:xfrm>
              <a:off x="8247434" y="935368"/>
              <a:ext cx="3429000" cy="2574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660251" y="1080525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36446" y="1715256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309619" y="1080525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884504" y="2000127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3881" y="2546131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249245" y="2463217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527962" y="1222767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21791" y="912808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29715" y="2649868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552276" y="1686434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8805" y="1314728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163418" y="2712085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587171" y="1795114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78132" y="1369068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57618" y="765215"/>
              <a:ext cx="954129" cy="743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246155" y="965788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06405" y="2863496"/>
              <a:ext cx="702881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353983" y="847987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72691" y="594605"/>
              <a:ext cx="675494" cy="63473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2" name="Google Shape;17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4768" y="3609707"/>
            <a:ext cx="954129" cy="743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47549" y="4497670"/>
            <a:ext cx="708566" cy="639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79849" y="5364695"/>
            <a:ext cx="675494" cy="63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377759">
            <a:off x="812176" y="1633796"/>
            <a:ext cx="1325825" cy="7660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6"/>
          <p:cNvCxnSpPr/>
          <p:nvPr/>
        </p:nvCxnSpPr>
        <p:spPr>
          <a:xfrm flipH="1">
            <a:off x="4600077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7" name="Google Shape;177;p6"/>
          <p:cNvCxnSpPr/>
          <p:nvPr/>
        </p:nvCxnSpPr>
        <p:spPr>
          <a:xfrm flipH="1">
            <a:off x="4760585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8" name="Google Shape;178;p6"/>
          <p:cNvCxnSpPr/>
          <p:nvPr/>
        </p:nvCxnSpPr>
        <p:spPr>
          <a:xfrm flipH="1">
            <a:off x="4921093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6"/>
          <p:cNvCxnSpPr/>
          <p:nvPr/>
        </p:nvCxnSpPr>
        <p:spPr>
          <a:xfrm flipH="1">
            <a:off x="5079709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6"/>
          <p:cNvCxnSpPr/>
          <p:nvPr/>
        </p:nvCxnSpPr>
        <p:spPr>
          <a:xfrm>
            <a:off x="4591965" y="3670015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6"/>
          <p:cNvCxnSpPr/>
          <p:nvPr/>
        </p:nvCxnSpPr>
        <p:spPr>
          <a:xfrm flipH="1">
            <a:off x="5658637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6"/>
          <p:cNvCxnSpPr/>
          <p:nvPr/>
        </p:nvCxnSpPr>
        <p:spPr>
          <a:xfrm flipH="1">
            <a:off x="5806866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6"/>
          <p:cNvCxnSpPr/>
          <p:nvPr/>
        </p:nvCxnSpPr>
        <p:spPr>
          <a:xfrm flipH="1">
            <a:off x="5955095" y="366269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6"/>
          <p:cNvSpPr/>
          <p:nvPr/>
        </p:nvSpPr>
        <p:spPr>
          <a:xfrm>
            <a:off x="6744103" y="3883290"/>
            <a:ext cx="379379" cy="1830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7416540" y="3483134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377759">
            <a:off x="1573474" y="1956178"/>
            <a:ext cx="1325825" cy="7660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6"/>
          <p:cNvCxnSpPr/>
          <p:nvPr/>
        </p:nvCxnSpPr>
        <p:spPr>
          <a:xfrm flipH="1">
            <a:off x="4493762" y="447654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8" name="Google Shape;188;p6"/>
          <p:cNvCxnSpPr/>
          <p:nvPr/>
        </p:nvCxnSpPr>
        <p:spPr>
          <a:xfrm flipH="1">
            <a:off x="4654270" y="447654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6"/>
          <p:cNvCxnSpPr/>
          <p:nvPr/>
        </p:nvCxnSpPr>
        <p:spPr>
          <a:xfrm flipH="1">
            <a:off x="4814778" y="447654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6"/>
          <p:cNvCxnSpPr/>
          <p:nvPr/>
        </p:nvCxnSpPr>
        <p:spPr>
          <a:xfrm flipH="1">
            <a:off x="4973394" y="447654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6"/>
          <p:cNvCxnSpPr/>
          <p:nvPr/>
        </p:nvCxnSpPr>
        <p:spPr>
          <a:xfrm>
            <a:off x="4485650" y="4483865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6"/>
          <p:cNvCxnSpPr/>
          <p:nvPr/>
        </p:nvCxnSpPr>
        <p:spPr>
          <a:xfrm flipH="1">
            <a:off x="5552322" y="4476546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Google Shape;193;p6"/>
          <p:cNvSpPr/>
          <p:nvPr/>
        </p:nvSpPr>
        <p:spPr>
          <a:xfrm>
            <a:off x="6744103" y="4656761"/>
            <a:ext cx="379379" cy="1830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7416540" y="4256605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7377759">
            <a:off x="611256" y="2615060"/>
            <a:ext cx="1325825" cy="7660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6"/>
          <p:cNvCxnSpPr/>
          <p:nvPr/>
        </p:nvCxnSpPr>
        <p:spPr>
          <a:xfrm flipH="1">
            <a:off x="4347846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7" name="Google Shape;197;p6"/>
          <p:cNvCxnSpPr/>
          <p:nvPr/>
        </p:nvCxnSpPr>
        <p:spPr>
          <a:xfrm flipH="1">
            <a:off x="4508354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8" name="Google Shape;198;p6"/>
          <p:cNvCxnSpPr/>
          <p:nvPr/>
        </p:nvCxnSpPr>
        <p:spPr>
          <a:xfrm flipH="1">
            <a:off x="4668862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9" name="Google Shape;199;p6"/>
          <p:cNvCxnSpPr/>
          <p:nvPr/>
        </p:nvCxnSpPr>
        <p:spPr>
          <a:xfrm flipH="1">
            <a:off x="4827478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6"/>
          <p:cNvCxnSpPr/>
          <p:nvPr/>
        </p:nvCxnSpPr>
        <p:spPr>
          <a:xfrm>
            <a:off x="4339734" y="5250632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6"/>
          <p:cNvCxnSpPr/>
          <p:nvPr/>
        </p:nvCxnSpPr>
        <p:spPr>
          <a:xfrm flipH="1">
            <a:off x="5314092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6"/>
          <p:cNvCxnSpPr/>
          <p:nvPr/>
        </p:nvCxnSpPr>
        <p:spPr>
          <a:xfrm flipH="1">
            <a:off x="5474600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6"/>
          <p:cNvCxnSpPr/>
          <p:nvPr/>
        </p:nvCxnSpPr>
        <p:spPr>
          <a:xfrm flipH="1">
            <a:off x="5635108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6"/>
          <p:cNvCxnSpPr/>
          <p:nvPr/>
        </p:nvCxnSpPr>
        <p:spPr>
          <a:xfrm flipH="1">
            <a:off x="5793724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5" name="Google Shape;205;p6"/>
          <p:cNvCxnSpPr/>
          <p:nvPr/>
        </p:nvCxnSpPr>
        <p:spPr>
          <a:xfrm>
            <a:off x="5305980" y="5250632"/>
            <a:ext cx="600135" cy="570279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6"/>
          <p:cNvCxnSpPr/>
          <p:nvPr/>
        </p:nvCxnSpPr>
        <p:spPr>
          <a:xfrm flipH="1">
            <a:off x="6158731" y="5235995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7" name="Google Shape;207;p6"/>
          <p:cNvSpPr/>
          <p:nvPr/>
        </p:nvSpPr>
        <p:spPr>
          <a:xfrm>
            <a:off x="6744103" y="5406004"/>
            <a:ext cx="379379" cy="1830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7292986" y="4976126"/>
            <a:ext cx="845486" cy="90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cxnSp>
        <p:nvCxnSpPr>
          <p:cNvPr id="209" name="Google Shape;209;p6"/>
          <p:cNvCxnSpPr/>
          <p:nvPr/>
        </p:nvCxnSpPr>
        <p:spPr>
          <a:xfrm flipH="1">
            <a:off x="6292576" y="5243313"/>
            <a:ext cx="145916" cy="584916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7"/>
          <p:cNvPicPr preferRelativeResize="0"/>
          <p:nvPr/>
        </p:nvPicPr>
        <p:blipFill rotWithShape="1">
          <a:blip r:embed="rId3">
            <a:alphaModFix/>
          </a:blip>
          <a:srcRect b="6421"/>
          <a:stretch/>
        </p:blipFill>
        <p:spPr>
          <a:xfrm>
            <a:off x="3175" y="0"/>
            <a:ext cx="12185650" cy="641757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7"/>
          <p:cNvSpPr txBox="1"/>
          <p:nvPr/>
        </p:nvSpPr>
        <p:spPr>
          <a:xfrm>
            <a:off x="3686783" y="2429964"/>
            <a:ext cx="76070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THỰC HÀNH </a:t>
            </a:r>
            <a:endParaRPr sz="5400" b="1" i="0" u="none" strike="noStrike" cap="none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8"/>
          <p:cNvPicPr preferRelativeResize="0"/>
          <p:nvPr/>
        </p:nvPicPr>
        <p:blipFill rotWithShape="1">
          <a:blip r:embed="rId4">
            <a:alphaModFix/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221" name="Google Shape;221;p8"/>
          <p:cNvGrpSpPr/>
          <p:nvPr/>
        </p:nvGrpSpPr>
        <p:grpSpPr>
          <a:xfrm>
            <a:off x="2251231" y="722793"/>
            <a:ext cx="1961964" cy="626040"/>
            <a:chOff x="-3359379" y="241997"/>
            <a:chExt cx="1927235" cy="763646"/>
          </a:xfrm>
        </p:grpSpPr>
        <p:sp>
          <p:nvSpPr>
            <p:cNvPr id="222" name="Google Shape;222;p8"/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FCD5B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lang="en-US" sz="2800" b="1" i="0" u="none" strike="noStrike" cap="none" dirty="0" err="1">
                  <a:solidFill>
                    <a:sysClr val="windowText" lastClr="000000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2800" b="1" i="0" u="none" strike="noStrike" cap="none" dirty="0">
                  <a:solidFill>
                    <a:sysClr val="windowText" lastClr="000000"/>
                  </a:solidFill>
                  <a:sym typeface="Arial"/>
                </a:rPr>
                <a:t>?</a:t>
              </a:r>
              <a:endParaRPr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dirty="0"/>
            </a:p>
          </p:txBody>
        </p:sp>
      </p:grpSp>
      <p:pic>
        <p:nvPicPr>
          <p:cNvPr id="224" name="Google Shape;22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76286" y="4794989"/>
            <a:ext cx="2043924" cy="1685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Google Shape;225;p8"/>
          <p:cNvCxnSpPr/>
          <p:nvPr/>
        </p:nvCxnSpPr>
        <p:spPr>
          <a:xfrm flipH="1">
            <a:off x="7040572" y="1484781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8"/>
          <p:cNvCxnSpPr/>
          <p:nvPr/>
        </p:nvCxnSpPr>
        <p:spPr>
          <a:xfrm flipH="1">
            <a:off x="7227193" y="1484926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7" name="Google Shape;227;p8"/>
          <p:cNvCxnSpPr/>
          <p:nvPr/>
        </p:nvCxnSpPr>
        <p:spPr>
          <a:xfrm flipH="1">
            <a:off x="7413814" y="1484926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8"/>
          <p:cNvCxnSpPr/>
          <p:nvPr/>
        </p:nvCxnSpPr>
        <p:spPr>
          <a:xfrm flipH="1">
            <a:off x="7600435" y="1490175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8"/>
          <p:cNvCxnSpPr/>
          <p:nvPr/>
        </p:nvCxnSpPr>
        <p:spPr>
          <a:xfrm>
            <a:off x="7017796" y="1633957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8"/>
          <p:cNvCxnSpPr/>
          <p:nvPr/>
        </p:nvCxnSpPr>
        <p:spPr>
          <a:xfrm flipH="1">
            <a:off x="3738145" y="151728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" name="Google Shape;231;p8"/>
          <p:cNvCxnSpPr/>
          <p:nvPr/>
        </p:nvCxnSpPr>
        <p:spPr>
          <a:xfrm flipH="1">
            <a:off x="3971925" y="151728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8"/>
          <p:cNvCxnSpPr/>
          <p:nvPr/>
        </p:nvCxnSpPr>
        <p:spPr>
          <a:xfrm flipH="1">
            <a:off x="4168059" y="151728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8"/>
          <p:cNvCxnSpPr/>
          <p:nvPr/>
        </p:nvCxnSpPr>
        <p:spPr>
          <a:xfrm flipH="1">
            <a:off x="7899943" y="151389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" name="Google Shape;234;p8"/>
          <p:cNvCxnSpPr/>
          <p:nvPr/>
        </p:nvCxnSpPr>
        <p:spPr>
          <a:xfrm flipH="1">
            <a:off x="8053161" y="151389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5" name="Google Shape;235;p8"/>
          <p:cNvCxnSpPr/>
          <p:nvPr/>
        </p:nvCxnSpPr>
        <p:spPr>
          <a:xfrm flipH="1">
            <a:off x="2146425" y="3566729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6" name="Google Shape;236;p8"/>
          <p:cNvCxnSpPr/>
          <p:nvPr/>
        </p:nvCxnSpPr>
        <p:spPr>
          <a:xfrm flipH="1">
            <a:off x="2333046" y="356687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8"/>
          <p:cNvCxnSpPr/>
          <p:nvPr/>
        </p:nvCxnSpPr>
        <p:spPr>
          <a:xfrm flipH="1">
            <a:off x="2519667" y="356687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8"/>
          <p:cNvCxnSpPr/>
          <p:nvPr/>
        </p:nvCxnSpPr>
        <p:spPr>
          <a:xfrm flipH="1">
            <a:off x="2706288" y="35721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8"/>
          <p:cNvCxnSpPr/>
          <p:nvPr/>
        </p:nvCxnSpPr>
        <p:spPr>
          <a:xfrm>
            <a:off x="2123649" y="3715905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8"/>
          <p:cNvCxnSpPr/>
          <p:nvPr/>
        </p:nvCxnSpPr>
        <p:spPr>
          <a:xfrm flipH="1">
            <a:off x="3232213" y="3561335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8"/>
          <p:cNvCxnSpPr/>
          <p:nvPr/>
        </p:nvCxnSpPr>
        <p:spPr>
          <a:xfrm flipH="1">
            <a:off x="3418834" y="356148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8"/>
          <p:cNvCxnSpPr/>
          <p:nvPr/>
        </p:nvCxnSpPr>
        <p:spPr>
          <a:xfrm flipH="1">
            <a:off x="3605455" y="356148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" name="Google Shape;243;p8"/>
          <p:cNvCxnSpPr/>
          <p:nvPr/>
        </p:nvCxnSpPr>
        <p:spPr>
          <a:xfrm flipH="1">
            <a:off x="3792076" y="3566729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" name="Google Shape;244;p8"/>
          <p:cNvCxnSpPr/>
          <p:nvPr/>
        </p:nvCxnSpPr>
        <p:spPr>
          <a:xfrm>
            <a:off x="3209437" y="3710511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5" name="Google Shape;245;p8"/>
          <p:cNvCxnSpPr/>
          <p:nvPr/>
        </p:nvCxnSpPr>
        <p:spPr>
          <a:xfrm flipH="1">
            <a:off x="4261329" y="35721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6" name="Google Shape;246;p8"/>
          <p:cNvCxnSpPr/>
          <p:nvPr/>
        </p:nvCxnSpPr>
        <p:spPr>
          <a:xfrm flipH="1">
            <a:off x="4447950" y="35721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8"/>
          <p:cNvCxnSpPr/>
          <p:nvPr/>
        </p:nvCxnSpPr>
        <p:spPr>
          <a:xfrm flipH="1">
            <a:off x="4655169" y="35721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8"/>
          <p:cNvCxnSpPr/>
          <p:nvPr/>
        </p:nvCxnSpPr>
        <p:spPr>
          <a:xfrm flipH="1">
            <a:off x="4841790" y="358353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9" name="Google Shape;249;p8"/>
          <p:cNvCxnSpPr/>
          <p:nvPr/>
        </p:nvCxnSpPr>
        <p:spPr>
          <a:xfrm flipH="1">
            <a:off x="6397703" y="35812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8"/>
          <p:cNvCxnSpPr/>
          <p:nvPr/>
        </p:nvCxnSpPr>
        <p:spPr>
          <a:xfrm flipH="1">
            <a:off x="6584324" y="3581368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8"/>
          <p:cNvCxnSpPr/>
          <p:nvPr/>
        </p:nvCxnSpPr>
        <p:spPr>
          <a:xfrm flipH="1">
            <a:off x="6770945" y="3581368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8"/>
          <p:cNvCxnSpPr/>
          <p:nvPr/>
        </p:nvCxnSpPr>
        <p:spPr>
          <a:xfrm flipH="1">
            <a:off x="6957566" y="3586617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8"/>
          <p:cNvCxnSpPr/>
          <p:nvPr/>
        </p:nvCxnSpPr>
        <p:spPr>
          <a:xfrm>
            <a:off x="6374927" y="3730399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8"/>
          <p:cNvCxnSpPr/>
          <p:nvPr/>
        </p:nvCxnSpPr>
        <p:spPr>
          <a:xfrm flipH="1">
            <a:off x="7483491" y="3575829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8"/>
          <p:cNvCxnSpPr/>
          <p:nvPr/>
        </p:nvCxnSpPr>
        <p:spPr>
          <a:xfrm flipH="1">
            <a:off x="7670112" y="357597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8"/>
          <p:cNvCxnSpPr/>
          <p:nvPr/>
        </p:nvCxnSpPr>
        <p:spPr>
          <a:xfrm flipH="1">
            <a:off x="7856733" y="3575974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8"/>
          <p:cNvCxnSpPr/>
          <p:nvPr/>
        </p:nvCxnSpPr>
        <p:spPr>
          <a:xfrm flipH="1">
            <a:off x="8043354" y="3581223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8"/>
          <p:cNvCxnSpPr/>
          <p:nvPr/>
        </p:nvCxnSpPr>
        <p:spPr>
          <a:xfrm>
            <a:off x="7460715" y="3725005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8"/>
          <p:cNvCxnSpPr/>
          <p:nvPr/>
        </p:nvCxnSpPr>
        <p:spPr>
          <a:xfrm flipH="1">
            <a:off x="8569279" y="3582945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8"/>
          <p:cNvCxnSpPr/>
          <p:nvPr/>
        </p:nvCxnSpPr>
        <p:spPr>
          <a:xfrm flipH="1">
            <a:off x="8755900" y="358309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8"/>
          <p:cNvCxnSpPr/>
          <p:nvPr/>
        </p:nvCxnSpPr>
        <p:spPr>
          <a:xfrm flipH="1">
            <a:off x="8942521" y="3583090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8"/>
          <p:cNvCxnSpPr/>
          <p:nvPr/>
        </p:nvCxnSpPr>
        <p:spPr>
          <a:xfrm flipH="1">
            <a:off x="9129142" y="3588339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8"/>
          <p:cNvCxnSpPr/>
          <p:nvPr/>
        </p:nvCxnSpPr>
        <p:spPr>
          <a:xfrm>
            <a:off x="8546503" y="3732121"/>
            <a:ext cx="733465" cy="50805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8"/>
          <p:cNvCxnSpPr/>
          <p:nvPr/>
        </p:nvCxnSpPr>
        <p:spPr>
          <a:xfrm flipH="1">
            <a:off x="9579654" y="3599749"/>
            <a:ext cx="150826" cy="772793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5" name="Google Shape;26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6041" y="-16494"/>
            <a:ext cx="1621575" cy="15747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28613" y="2458520"/>
            <a:ext cx="674010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7333107" y="2469001"/>
            <a:ext cx="674010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3640282" y="4593389"/>
            <a:ext cx="674010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7325171" y="4593389"/>
            <a:ext cx="674010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53" name="TextBox 52"/>
          <p:cNvSpPr txBox="1"/>
          <p:nvPr/>
        </p:nvSpPr>
        <p:spPr>
          <a:xfrm>
            <a:off x="3628613" y="2458520"/>
            <a:ext cx="6740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25171" y="2455233"/>
            <a:ext cx="6740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20677" y="4582746"/>
            <a:ext cx="6740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33107" y="4567338"/>
            <a:ext cx="6740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16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223</Words>
  <Application>Microsoft Office PowerPoint</Application>
  <PresentationFormat>Custom</PresentationFormat>
  <Paragraphs>47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                                  Toán Thu thập - Kiểm đếm (78)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32 Bài 90: Thu thập, kiểm đếm – Tiết 1</dc:title>
  <dc:creator>Lê Phúc Lâm</dc:creator>
  <cp:lastModifiedBy>Minhthangpc.VN</cp:lastModifiedBy>
  <cp:revision>10</cp:revision>
  <dcterms:created xsi:type="dcterms:W3CDTF">2021-07-12T03:44:38Z</dcterms:created>
  <dcterms:modified xsi:type="dcterms:W3CDTF">2024-04-12T14:28:35Z</dcterms:modified>
</cp:coreProperties>
</file>