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65" r:id="rId4"/>
    <p:sldId id="266" r:id="rId5"/>
    <p:sldId id="267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8" r:id="rId14"/>
    <p:sldId id="270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9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F825-BF3A-4C33-92ED-566B07C7B1D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95400" y="2448218"/>
            <a:ext cx="6477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194162" y="2758431"/>
            <a:ext cx="680683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mùa trong năm 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076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85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898109"/>
            <a:ext cx="8305800" cy="807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z3362039258087_aab65b373f564905ab7a29130195c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6020941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giảng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410200"/>
            <a:ext cx="83820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z3362046773188_be8586873e7779061e55bb20aceb65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8"/>
          <a:stretch/>
        </p:blipFill>
        <p:spPr bwMode="auto">
          <a:xfrm>
            <a:off x="914400" y="609600"/>
            <a:ext cx="723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1066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gói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chưng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dịp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tết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đán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5410200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z3363992790782_41e50097da3977edb17b461ead2a12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29037" r="7956" b="27092"/>
          <a:stretch/>
        </p:blipFill>
        <p:spPr bwMode="auto">
          <a:xfrm>
            <a:off x="1181100" y="838200"/>
            <a:ext cx="6781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tắm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5334000"/>
            <a:ext cx="75438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z3363993150938_24af03235afcf9333d5ae4e8738f26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23813" r="11833" b="29240"/>
          <a:stretch/>
        </p:blipFill>
        <p:spPr bwMode="auto">
          <a:xfrm>
            <a:off x="990600" y="533400"/>
            <a:ext cx="7162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762000" y="5486400"/>
            <a:ext cx="73914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điển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ở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miền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0317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5334000"/>
            <a:ext cx="51054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z3363993545724_0adbd5aaf9fe7eeca8c3fd8d995a6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36361" r="6634" b="24770"/>
          <a:stretch/>
        </p:blipFill>
        <p:spPr bwMode="auto">
          <a:xfrm>
            <a:off x="990600" y="685800"/>
            <a:ext cx="708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vải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chín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486400"/>
            <a:ext cx="64008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z3363993950195_8e2789b9e9d1638197e6a87cddcdffd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36235" r="11500" b="22326"/>
          <a:stretch/>
        </p:blipFill>
        <p:spPr bwMode="auto">
          <a:xfrm>
            <a:off x="990600" y="685800"/>
            <a:ext cx="67818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527344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chắn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bò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rét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3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334000"/>
            <a:ext cx="838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z3363994517842_ff9281ecbe5fff3612f6f5a0f102f1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40107" r="8088" b="19480"/>
          <a:stretch/>
        </p:blipFill>
        <p:spPr bwMode="auto">
          <a:xfrm>
            <a:off x="1143000" y="533400"/>
            <a:ext cx="6781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tuyết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rơi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8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0194066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Thực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hành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0" y="-41567"/>
            <a:ext cx="4668982" cy="68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6" y="174172"/>
            <a:ext cx="4495800" cy="66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4344" y="5538148"/>
            <a:ext cx="8036256" cy="786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z3362015776619_dcab53d2778211dd2500439a5e58ff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30735" r="18962" b="26659"/>
          <a:stretch/>
        </p:blipFill>
        <p:spPr bwMode="auto">
          <a:xfrm>
            <a:off x="990600" y="762000"/>
            <a:ext cx="7162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74344" y="5538148"/>
            <a:ext cx="8188656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ết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592740"/>
            <a:ext cx="6172200" cy="808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z3362027940172_8a6ca669eb2999792c02aa9bf35bb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33864" r="11428" b="33068"/>
          <a:stretch/>
        </p:blipFill>
        <p:spPr bwMode="auto">
          <a:xfrm>
            <a:off x="1143000" y="762000"/>
            <a:ext cx="67817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481928" y="5674628"/>
            <a:ext cx="71628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Cốm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vào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4000" b="1" dirty="0" smtClean="0">
                <a:latin typeface="Arial" pitchFamily="34" charset="0"/>
                <a:cs typeface="Arial" pitchFamily="34" charset="0"/>
              </a:rPr>
            </a:br>
            <a:endParaRPr lang="en-US" altLang="en-US" sz="4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524500"/>
            <a:ext cx="75438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z3362034933650_20bd017ab5e88e20d2b27149701f18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90600" y="5551796"/>
            <a:ext cx="71628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Thu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phê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3600" b="1" dirty="0" smtClean="0">
                <a:latin typeface="Arial" pitchFamily="34" charset="0"/>
                <a:cs typeface="Arial" pitchFamily="34" charset="0"/>
              </a:rPr>
            </a:br>
            <a:endParaRPr lang="en-US" altLang="en-US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221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31</cp:revision>
  <dcterms:created xsi:type="dcterms:W3CDTF">2022-04-23T04:17:42Z</dcterms:created>
  <dcterms:modified xsi:type="dcterms:W3CDTF">2024-04-12T14:07:46Z</dcterms:modified>
</cp:coreProperties>
</file>