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9" r:id="rId6"/>
    <p:sldId id="262" r:id="rId7"/>
    <p:sldId id="270" r:id="rId8"/>
    <p:sldId id="271" r:id="rId9"/>
    <p:sldId id="261" r:id="rId10"/>
    <p:sldId id="272" r:id="rId11"/>
    <p:sldId id="260" r:id="rId12"/>
    <p:sldId id="274" r:id="rId13"/>
    <p:sldId id="277" r:id="rId14"/>
    <p:sldId id="276" r:id="rId15"/>
    <p:sldId id="259" r:id="rId16"/>
    <p:sldId id="275" r:id="rId17"/>
    <p:sldId id="278" r:id="rId18"/>
    <p:sldId id="279" r:id="rId19"/>
    <p:sldId id="273" r:id="rId20"/>
    <p:sldId id="258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5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2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5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3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C084-C78A-4255-B463-20F6CDCCDB0E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5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BC084-C78A-4255-B463-20F6CDCCDB0E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B2FD8-DEAE-44BE-B9CB-0E2B759CE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4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14085790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802" y="5664546"/>
            <a:ext cx="8984340" cy="10410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669815" y="2265216"/>
            <a:ext cx="3048000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Minhthangpc.VN\Desktop\anh-bong-hoa-cam-chuong_103001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797723" y="2248725"/>
            <a:ext cx="287655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Minhthangpc.VN\Desktop\image1-1612513020-443-width600height5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6927"/>
            <a:ext cx="4381500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761136" y="2284034"/>
            <a:ext cx="2468458" cy="4337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5835171" y="2277107"/>
            <a:ext cx="2320388" cy="44069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Minhthangpc.VN\Desktop\hoa-thuy-t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9" y="2798231"/>
            <a:ext cx="4419600" cy="21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063164" y="5083976"/>
            <a:ext cx="2514600" cy="543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 noChangeArrowheads="1"/>
          </p:cNvSpPr>
          <p:nvPr/>
        </p:nvSpPr>
        <p:spPr>
          <a:xfrm>
            <a:off x="1182206" y="5083977"/>
            <a:ext cx="236653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Minhthangpc.VN\Desktop\hinh-nen-hoa-cuc-dong-tien-dep-nh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86" y="2782307"/>
            <a:ext cx="4370614" cy="221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744028" y="5105750"/>
            <a:ext cx="2514600" cy="543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 noChangeArrowheads="1"/>
          </p:cNvSpPr>
          <p:nvPr/>
        </p:nvSpPr>
        <p:spPr>
          <a:xfrm>
            <a:off x="5863070" y="5105751"/>
            <a:ext cx="236653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344" y="5722602"/>
            <a:ext cx="8940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Arial" pitchFamily="34" charset="0"/>
                <a:cs typeface="Arial" pitchFamily="34" charset="0"/>
              </a:rPr>
              <a:t>Mùa xuân miền Bắc luôn ngập tràn sắc hoa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cùng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nhau nở rộ như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hoa c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ẩm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chướng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hoa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thuỷ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tiên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hoa lay ơn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..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5799" y="5611090"/>
            <a:ext cx="6604692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inhthangpc.VN\Desktop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4469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83508" y="5670545"/>
            <a:ext cx="6604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Arial" pitchFamily="34" charset="0"/>
                <a:cs typeface="Arial" pitchFamily="34" charset="0"/>
              </a:rPr>
              <a:t>Mùa xuân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đẹp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mua-he-bat-dau-tu-thang-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759520" y="2447495"/>
            <a:ext cx="60960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600" y="704654"/>
            <a:ext cx="2208207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8636" y="0"/>
            <a:ext cx="3810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5334000"/>
            <a:ext cx="8763000" cy="13849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53340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/>
              <a:t>Mùa hè ở miền Bắc khô ráo, nắng nóng đỉnh điểm thường rơi vào tháng 6 và tháng 7. Ánh nắng chói chang, gay gắt kéo dài. </a:t>
            </a:r>
            <a:endParaRPr lang="en-US" sz="2800" dirty="0"/>
          </a:p>
        </p:txBody>
      </p:sp>
      <p:pic>
        <p:nvPicPr>
          <p:cNvPr id="2050" name="Picture 2" descr="C:\Users\Minhthangpc.VN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"/>
            <a:ext cx="4419600" cy="26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nhthangpc.VN\Desktop\vnapotalhanoicanhbaotinhtrangmatnuockietsucdotquydosocnhietdoivoicothenguoikhitiepxuclauvoinennhietdocaotrongthoitiet5508076-162412405152614840774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1"/>
            <a:ext cx="4419600" cy="241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inhthangpc.VN\Desktop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819401"/>
            <a:ext cx="4610100" cy="241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inhthangpc.VN\Desktop\Tha_Di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30"/>
            <a:ext cx="4610100" cy="26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74975" y="5682767"/>
            <a:ext cx="7959425" cy="1040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inhthangpc.VN\Desktop\Hoa-loa-kèn-mùa-hạ-602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4267200" cy="24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Hoa-sen-mùa-hạ-768x5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27708"/>
            <a:ext cx="4648200" cy="25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nhthangpc.VN\Desktop\Hoa-lan-mùa-hạ-64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895600"/>
            <a:ext cx="4343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nhthangpc.VN\Desktop\Hoa-phượng-mùa-hạ-768x5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1"/>
            <a:ext cx="464820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4975" y="5673445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hè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sắc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rực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rỡ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loa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kèn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phượng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9815" y="2459186"/>
            <a:ext cx="2225785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 noChangeArrowheads="1"/>
          </p:cNvSpPr>
          <p:nvPr/>
        </p:nvSpPr>
        <p:spPr>
          <a:xfrm>
            <a:off x="797723" y="2442695"/>
            <a:ext cx="287655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kèn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7998" y="2473036"/>
            <a:ext cx="1660562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 noChangeArrowheads="1"/>
          </p:cNvSpPr>
          <p:nvPr/>
        </p:nvSpPr>
        <p:spPr>
          <a:xfrm>
            <a:off x="6225905" y="2456545"/>
            <a:ext cx="287655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39660" y="5147051"/>
            <a:ext cx="1566183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 noChangeArrowheads="1"/>
          </p:cNvSpPr>
          <p:nvPr/>
        </p:nvSpPr>
        <p:spPr>
          <a:xfrm>
            <a:off x="1767568" y="5130560"/>
            <a:ext cx="287655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29942" y="5073401"/>
            <a:ext cx="2225785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 noChangeArrowheads="1"/>
          </p:cNvSpPr>
          <p:nvPr/>
        </p:nvSpPr>
        <p:spPr>
          <a:xfrm>
            <a:off x="5657850" y="5056910"/>
            <a:ext cx="287655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143000"/>
            <a:ext cx="9109364" cy="56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19400" y="2133600"/>
            <a:ext cx="319348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57200" y="762000"/>
            <a:ext cx="1524000" cy="56124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6400800" y="277022"/>
            <a:ext cx="1524000" cy="78984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" y="5409866"/>
            <a:ext cx="9143999" cy="1365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:\Users\Minhthangpc.VN\Desktop\mua-thu-dau-hi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" y="2833250"/>
            <a:ext cx="4384964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inhthangpc.VN\Desktop\mua-thu-tet-trung-th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inhthangpc.VN\Desktop\Tieu_hoc_Tay_Son_9356_WYM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4419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inhthangpc.VN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54" y="2833249"/>
            <a:ext cx="4481945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5382156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ùa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mát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mẻ và dễ chịu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. Dấu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hiệu nhận biết thu sang rõ nét nhất chính là vào sáng sớm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xuất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hiện làn sương mù nhẹ, buổi tối có chút se se lạnh. </a:t>
            </a:r>
          </a:p>
        </p:txBody>
      </p:sp>
    </p:spTree>
    <p:extLst>
      <p:ext uri="{BB962C8B-B14F-4D97-AF65-F5344CB8AC3E}">
        <p14:creationId xmlns:p14="http://schemas.microsoft.com/office/powerpoint/2010/main" val="37048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Hoa-cúc-mùa-thu-1-768x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115"/>
            <a:ext cx="4495800" cy="31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nhthangpc.VN\Desktop\Hoa-sữa-mùa-thu-601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4" y="180114"/>
            <a:ext cx="4515933" cy="311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nhthangpc.VN\Desktop\mua-thu-ho-g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" y="3484420"/>
            <a:ext cx="448194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anh-1-4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4" y="3484420"/>
            <a:ext cx="4467442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78275" y="838200"/>
            <a:ext cx="373034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5582" y="6037421"/>
            <a:ext cx="8534400" cy="5919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5582" y="6037421"/>
            <a:ext cx="8534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/>
              <a:t>Từ </a:t>
            </a:r>
            <a:r>
              <a:rPr lang="vi-VN" sz="2600" dirty="0"/>
              <a:t>cuối tháng 11, mùa đông lạnh lẽo và ẩm ướt </a:t>
            </a:r>
            <a:r>
              <a:rPr lang="vi-VN" sz="2600" dirty="0" smtClean="0"/>
              <a:t>bắt </a:t>
            </a:r>
            <a:r>
              <a:rPr lang="vi-VN" sz="2600" dirty="0"/>
              <a:t>đầu. </a:t>
            </a:r>
          </a:p>
        </p:txBody>
      </p:sp>
      <p:pic>
        <p:nvPicPr>
          <p:cNvPr id="307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0"/>
            <a:ext cx="430876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nhthangpc.VN\Desktop\r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6927"/>
            <a:ext cx="4551218" cy="273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nhthangpc.V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2971800"/>
            <a:ext cx="429490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inhthangpc.VN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7" y="2971800"/>
            <a:ext cx="448887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228600" y="0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875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065" y="1413154"/>
            <a:ext cx="1580056" cy="76240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19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1357735"/>
            <a:ext cx="5638800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49" y="13855"/>
            <a:ext cx="4586649" cy="27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nhthangpc.VN\Desktop\nhung-loai-hoa-nen-trong-vao-mua-dong-22-e1553236285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inhthangpc.VN\Desktop\nhung-loai-hoa-nen-trong-vao-mua-dong-4-e15532364027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49" y="3325090"/>
            <a:ext cx="4586649" cy="28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inhthangpc.VN\Desktop\nhung-loai-hoa-nen-trong-vao-mua-dong-5-e15532365537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25090"/>
            <a:ext cx="4419600" cy="28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07480" y="2731981"/>
            <a:ext cx="2743175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1005543" y="2715490"/>
            <a:ext cx="287655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mi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0863" y="2711201"/>
            <a:ext cx="2094848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 noChangeArrowheads="1"/>
          </p:cNvSpPr>
          <p:nvPr/>
        </p:nvSpPr>
        <p:spPr>
          <a:xfrm>
            <a:off x="6087360" y="2694710"/>
            <a:ext cx="1996785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59881" y="6299526"/>
            <a:ext cx="2292920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 noChangeArrowheads="1"/>
          </p:cNvSpPr>
          <p:nvPr/>
        </p:nvSpPr>
        <p:spPr>
          <a:xfrm>
            <a:off x="1157943" y="6283035"/>
            <a:ext cx="2194857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15016" y="6313396"/>
            <a:ext cx="3045162" cy="452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 noChangeArrowheads="1"/>
          </p:cNvSpPr>
          <p:nvPr/>
        </p:nvSpPr>
        <p:spPr>
          <a:xfrm>
            <a:off x="5657850" y="6283035"/>
            <a:ext cx="3181350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1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9082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giới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thiệu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0" y="2525256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-20782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9220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838200" y="2454366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5" name="Picture 2" descr="C:\Users\Minhthangpc.VN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4" y="2318749"/>
            <a:ext cx="7239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5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-20782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8" y="1905000"/>
            <a:ext cx="9455728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838200" y="2454366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bốn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xuân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hạ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hè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21936" cy="456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732168" y="2057400"/>
            <a:ext cx="36576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6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81000" y="5410200"/>
            <a:ext cx="8305800" cy="10772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541020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xuân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những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tia nắng bắt đầu xuất hiện trở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ấm áp, dễ chịu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Minhthangpc.VN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0" y="609600"/>
            <a:ext cx="7467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0220" y="5056450"/>
            <a:ext cx="8305800" cy="13849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inhthangpc.VN\Desktop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0220" y="505645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Arial" pitchFamily="34" charset="0"/>
                <a:cs typeface="Arial" pitchFamily="34" charset="0"/>
              </a:rPr>
              <a:t>Một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điểm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đặc trưng của thời tiết mùa xuân miền Bắc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đó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là mưa phùn. Đây được coi là dấu hiệu rõ nét nhất báo hiệu xuân đang về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372</Words>
  <Application>Microsoft Office PowerPoint</Application>
  <PresentationFormat>On-screen Show (4:3)</PresentationFormat>
  <Paragraphs>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87</cp:revision>
  <dcterms:created xsi:type="dcterms:W3CDTF">2022-04-22T22:48:06Z</dcterms:created>
  <dcterms:modified xsi:type="dcterms:W3CDTF">2022-04-24T09:03:46Z</dcterms:modified>
</cp:coreProperties>
</file>