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svg" ContentType="image/svg+xml"/>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588" r:id="rId2"/>
    <p:sldId id="585" r:id="rId3"/>
    <p:sldId id="586" r:id="rId4"/>
    <p:sldId id="426" r:id="rId5"/>
    <p:sldId id="401" r:id="rId6"/>
    <p:sldId id="580" r:id="rId7"/>
    <p:sldId id="581" r:id="rId8"/>
    <p:sldId id="582" r:id="rId9"/>
    <p:sldId id="402" r:id="rId10"/>
    <p:sldId id="397" r:id="rId11"/>
    <p:sldId id="583" r:id="rId12"/>
    <p:sldId id="584" r:id="rId13"/>
    <p:sldId id="258" r:id="rId14"/>
    <p:sldId id="259" r:id="rId15"/>
    <p:sldId id="260" r:id="rId16"/>
    <p:sldId id="262" r:id="rId17"/>
    <p:sldId id="261" r:id="rId18"/>
    <p:sldId id="385" r:id="rId19"/>
  </p:sldIdLst>
  <p:sldSz cx="12192000" cy="6858000"/>
  <p:notesSz cx="6858000" cy="9144000"/>
  <p:custDataLst>
    <p:tags r:id="rId2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00"/>
    <a:srgbClr val="0033CC"/>
    <a:srgbClr val="51B416"/>
    <a:srgbClr val="E6B9B8"/>
    <a:srgbClr val="FF66CC"/>
    <a:srgbClr val="006600"/>
    <a:srgbClr val="FCD5B5"/>
    <a:srgbClr val="F8CBA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42" autoAdjust="0"/>
    <p:restoredTop sz="94660"/>
  </p:normalViewPr>
  <p:slideViewPr>
    <p:cSldViewPr snapToGrid="0">
      <p:cViewPr varScale="1">
        <p:scale>
          <a:sx n="69" d="100"/>
          <a:sy n="69" d="100"/>
        </p:scale>
        <p:origin x="-54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0" Type="http://customschemas.google.com/relationships/presentationmetadata" Target="meta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a:latin typeface="UTM Avo" panose="02040603050506020204" pitchFamily="18" charset="0"/>
              </a:defRPr>
            </a:lvl1pPr>
          </a:lstStyle>
          <a:p>
            <a:pPr algn="r"/>
            <a:fld id="{00000000-1234-1234-1234-123412341234}" type="slidenum">
              <a:rPr lang="en-US" sz="1200" smtClean="0">
                <a:solidFill>
                  <a:schemeClr val="dk1"/>
                </a:solidFill>
                <a:ea typeface="Calibri"/>
                <a:cs typeface="Calibri"/>
                <a:sym typeface="Calibri"/>
              </a:rPr>
              <a:pPr algn="r"/>
              <a:t>‹#›</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24051856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13</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14</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15</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cs typeface="Calibri"/>
                <a:sym typeface="Calibri"/>
              </a:rPr>
              <a:pPr algn="r"/>
              <a:t>16</a:t>
            </a:fld>
            <a:endParaRPr lang="en-US" sz="1200">
              <a:solidFill>
                <a:schemeClr val="dk1"/>
              </a:solidFill>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4/12/2024</a:t>
            </a:fld>
            <a:endParaRPr lang="en-US" dirty="0"/>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99639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1975021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4/12/2024</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211612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207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4/12/2024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
        <p:nvSpPr>
          <p:cNvPr id="2" name="Rectangle 1"/>
          <p:cNvSpPr/>
          <p:nvPr userDrawn="1"/>
        </p:nvSpPr>
        <p:spPr>
          <a:xfrm>
            <a:off x="498764" y="0"/>
            <a:ext cx="980901" cy="598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15632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4162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70D28F20-4900-0903-11A9-70353157D071}"/>
              </a:ext>
            </a:extLst>
          </p:cNvPr>
          <p:cNvGrpSpPr/>
          <p:nvPr userDrawn="1"/>
        </p:nvGrpSpPr>
        <p:grpSpPr>
          <a:xfrm>
            <a:off x="0" y="5949574"/>
            <a:ext cx="12192000" cy="908426"/>
            <a:chOff x="-251460" y="5305036"/>
            <a:chExt cx="12694920" cy="4572004"/>
          </a:xfrm>
        </p:grpSpPr>
        <p:sp>
          <p:nvSpPr>
            <p:cNvPr id="13" name="Rectangle 12">
              <a:extLst>
                <a:ext uri="{FF2B5EF4-FFF2-40B4-BE49-F238E27FC236}">
                  <a16:creationId xmlns="" xmlns:a16="http://schemas.microsoft.com/office/drawing/2014/main" id="{D8F07F4C-47CF-4565-BB18-97000E818F97}"/>
                </a:ext>
              </a:extLst>
            </p:cNvPr>
            <p:cNvSpPr/>
            <p:nvPr userDrawn="1"/>
          </p:nvSpPr>
          <p:spPr>
            <a:xfrm>
              <a:off x="-251460" y="5305036"/>
              <a:ext cx="12694920" cy="3048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4" name="Rectangle 13">
              <a:extLst>
                <a:ext uri="{FF2B5EF4-FFF2-40B4-BE49-F238E27FC236}">
                  <a16:creationId xmlns="" xmlns:a16="http://schemas.microsoft.com/office/drawing/2014/main" id="{530465B1-8DA9-44A4-B274-2B78C71B6159}"/>
                </a:ext>
              </a:extLst>
            </p:cNvPr>
            <p:cNvSpPr/>
            <p:nvPr userDrawn="1"/>
          </p:nvSpPr>
          <p:spPr>
            <a:xfrm>
              <a:off x="-251460" y="6067035"/>
              <a:ext cx="12694920" cy="304800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15" name="Rectangle 14">
              <a:extLst>
                <a:ext uri="{FF2B5EF4-FFF2-40B4-BE49-F238E27FC236}">
                  <a16:creationId xmlns="" xmlns:a16="http://schemas.microsoft.com/office/drawing/2014/main" id="{DD1A1DE6-B996-4C2F-8008-452B46218B2C}"/>
                </a:ext>
              </a:extLst>
            </p:cNvPr>
            <p:cNvSpPr/>
            <p:nvPr userDrawn="1"/>
          </p:nvSpPr>
          <p:spPr>
            <a:xfrm>
              <a:off x="-251460" y="6829039"/>
              <a:ext cx="12694920" cy="3048001"/>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grpSp>
      <p:pic>
        <p:nvPicPr>
          <p:cNvPr id="3" name="Picture 2">
            <a:extLst>
              <a:ext uri="{FF2B5EF4-FFF2-40B4-BE49-F238E27FC236}">
                <a16:creationId xmlns="" xmlns:a16="http://schemas.microsoft.com/office/drawing/2014/main" id="{6142903B-1DFB-3542-4486-AACBE7936041}"/>
              </a:ext>
            </a:extLst>
          </p:cNvPr>
          <p:cNvPicPr>
            <a:picLocks noChangeAspect="1"/>
          </p:cNvPicPr>
          <p:nvPr userDrawn="1"/>
        </p:nvPicPr>
        <p:blipFill rotWithShape="1">
          <a:blip r:embed="rId2"/>
          <a:srcRect t="64690" r="65687"/>
          <a:stretch/>
        </p:blipFill>
        <p:spPr>
          <a:xfrm>
            <a:off x="8869680" y="1"/>
            <a:ext cx="3322320" cy="872732"/>
          </a:xfrm>
          <a:prstGeom prst="rect">
            <a:avLst/>
          </a:prstGeom>
        </p:spPr>
      </p:pic>
    </p:spTree>
    <p:extLst>
      <p:ext uri="{BB962C8B-B14F-4D97-AF65-F5344CB8AC3E}">
        <p14:creationId xmlns:p14="http://schemas.microsoft.com/office/powerpoint/2010/main" val="2541195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649" r:id="rId4"/>
    <p:sldLayoutId id="2147483775" r:id="rId5"/>
    <p:sldLayoutId id="2147483822" r:id="rId6"/>
    <p:sldLayoutId id="2147483826" r:id="rId7"/>
    <p:sldLayoutId id="214748382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30.gif"/><Relationship Id="rId5" Type="http://schemas.openxmlformats.org/officeDocument/2006/relationships/image" Target="../media/image24.jpg"/><Relationship Id="rId10" Type="http://schemas.openxmlformats.org/officeDocument/2006/relationships/image" Target="../media/image29.gif"/><Relationship Id="rId4" Type="http://schemas.openxmlformats.org/officeDocument/2006/relationships/image" Target="../media/image23.png"/><Relationship Id="rId9" Type="http://schemas.openxmlformats.org/officeDocument/2006/relationships/image" Target="../media/image28.gif"/></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5.gif"/><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8.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23.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9.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23.png"/><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23.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2.png"/><Relationship Id="rId5" Type="http://schemas.openxmlformats.org/officeDocument/2006/relationships/image" Target="../media/image23.png"/><Relationship Id="rId10" Type="http://schemas.openxmlformats.org/officeDocument/2006/relationships/image" Target="../media/image41.png"/><Relationship Id="rId4" Type="http://schemas.openxmlformats.org/officeDocument/2006/relationships/audio" Target="../media/audio2.wav"/><Relationship Id="rId9"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10.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wmf"/><Relationship Id="rId3" Type="http://schemas.openxmlformats.org/officeDocument/2006/relationships/control" Target="../activeX/activeX2.xml"/><Relationship Id="rId7" Type="http://schemas.openxmlformats.org/officeDocument/2006/relationships/image" Target="../media/image16.png"/><Relationship Id="rId12" Type="http://schemas.openxmlformats.org/officeDocument/2006/relationships/image" Target="../media/image20.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3.xml"/><Relationship Id="rId11" Type="http://schemas.openxmlformats.org/officeDocument/2006/relationships/image" Target="../media/image19.png"/><Relationship Id="rId5" Type="http://schemas.openxmlformats.org/officeDocument/2006/relationships/control" Target="../activeX/activeX4.xml"/><Relationship Id="rId10" Type="http://schemas.openxmlformats.org/officeDocument/2006/relationships/image" Target="../media/image18.png"/><Relationship Id="rId4" Type="http://schemas.openxmlformats.org/officeDocument/2006/relationships/control" Target="../activeX/activeX3.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ontrol" Target="../activeX/activeX6.xml"/><Relationship Id="rId7" Type="http://schemas.openxmlformats.org/officeDocument/2006/relationships/image" Target="../media/image16.png"/><Relationship Id="rId12" Type="http://schemas.openxmlformats.org/officeDocument/2006/relationships/image" Target="../media/image21.wmf"/><Relationship Id="rId2" Type="http://schemas.openxmlformats.org/officeDocument/2006/relationships/control" Target="../activeX/activeX5.xml"/><Relationship Id="rId1" Type="http://schemas.openxmlformats.org/officeDocument/2006/relationships/vmlDrawing" Target="../drawings/vmlDrawing2.vml"/><Relationship Id="rId6" Type="http://schemas.openxmlformats.org/officeDocument/2006/relationships/slideLayout" Target="../slideLayouts/slideLayout3.xml"/><Relationship Id="rId11" Type="http://schemas.openxmlformats.org/officeDocument/2006/relationships/image" Target="../media/image19.png"/><Relationship Id="rId5" Type="http://schemas.openxmlformats.org/officeDocument/2006/relationships/control" Target="../activeX/activeX8.xml"/><Relationship Id="rId10" Type="http://schemas.openxmlformats.org/officeDocument/2006/relationships/image" Target="../media/image18.png"/><Relationship Id="rId4" Type="http://schemas.openxmlformats.org/officeDocument/2006/relationships/control" Target="../activeX/activeX7.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1299011" y="2448218"/>
            <a:ext cx="9319239" cy="1305312"/>
            <a:chOff x="5395119" y="3904156"/>
            <a:chExt cx="7750289"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0" y="-53065"/>
            <a:ext cx="12192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409" y="4953011"/>
            <a:ext cx="9439745" cy="2066177"/>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20030" y="4165380"/>
            <a:ext cx="2638084" cy="2692629"/>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a16="http://schemas.microsoft.com/office/drawing/2014/main" xmlns="" id="{5A8348B3-CB2D-E2EF-972D-EB623E0AF026}"/>
              </a:ext>
            </a:extLst>
          </p:cNvPr>
          <p:cNvSpPr txBox="1"/>
          <p:nvPr/>
        </p:nvSpPr>
        <p:spPr>
          <a:xfrm>
            <a:off x="1542467" y="2786141"/>
            <a:ext cx="9075784" cy="663876"/>
          </a:xfrm>
          <a:prstGeom prst="rect">
            <a:avLst/>
          </a:prstGeom>
          <a:noFill/>
        </p:spPr>
        <p:txBody>
          <a:bodyPr wrap="square" lIns="108816" tIns="54408" rIns="108816" bIns="54408" rtlCol="0">
            <a:spAutoFit/>
          </a:bodyPr>
          <a:lstStyle/>
          <a:p>
            <a:pPr algn="ctr"/>
            <a:r>
              <a:rPr lang="en-US" sz="3600" b="1" noProof="1" smtClean="0">
                <a:latin typeface="Times New Roman" pitchFamily="18" charset="0"/>
                <a:ea typeface="Helvetica-Narrow" pitchFamily="34" charset="0"/>
                <a:cs typeface="Times New Roman" pitchFamily="18" charset="0"/>
              </a:rPr>
              <a:t>Phép trừ có nhớ trong phạm vi 1000 (tiết 2)</a:t>
            </a:r>
            <a:endParaRPr lang="en-US" sz="3600" b="1" noProof="1">
              <a:latin typeface="Times New Roman" pitchFamily="18" charset="0"/>
              <a:ea typeface="Helvetica-Narrow" pitchFamily="34" charset="0"/>
              <a:cs typeface="Times New Roman" pitchFamily="18" charset="0"/>
            </a:endParaRPr>
          </a:p>
        </p:txBody>
      </p:sp>
      <p:sp>
        <p:nvSpPr>
          <p:cNvPr id="15" name="TextBox 7">
            <a:extLst>
              <a:ext uri="{FF2B5EF4-FFF2-40B4-BE49-F238E27FC236}">
                <a16:creationId xmlns="" xmlns:a16="http://schemas.microsoft.com/office/drawing/2014/main" id="{6DC882CD-F5C9-CB7F-C1D8-8794B4476DB3}"/>
              </a:ext>
            </a:extLst>
          </p:cNvPr>
          <p:cNvSpPr txBox="1"/>
          <p:nvPr/>
        </p:nvSpPr>
        <p:spPr>
          <a:xfrm>
            <a:off x="159936" y="-18954"/>
            <a:ext cx="12032064" cy="1584641"/>
          </a:xfrm>
          <a:prstGeom prst="rect">
            <a:avLst/>
          </a:prstGeom>
          <a:noFill/>
        </p:spPr>
        <p:txBody>
          <a:bodyPr wrap="square" lIns="108816" tIns="54408" rIns="108816" bIns="54408">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088161">
              <a:spcBef>
                <a:spcPts val="714"/>
              </a:spcBef>
              <a:defRPr/>
            </a:pPr>
            <a:r>
              <a:rPr lang="vi-VN" altLang="en-US" sz="4500" b="1" i="1" dirty="0">
                <a:solidFill>
                  <a:srgbClr val="002060"/>
                </a:solidFill>
                <a:latin typeface="+mj-lt"/>
                <a:cs typeface="Times New Roman" panose="02020603050405020304" pitchFamily="18" charset="0"/>
              </a:rPr>
              <a:t>TRƯỜNG TIỂU HỌC ÁI MỘ A</a:t>
            </a:r>
          </a:p>
          <a:p>
            <a:pPr algn="ctr" defTabSz="1088161">
              <a:spcBef>
                <a:spcPts val="714"/>
              </a:spcBef>
              <a:defRPr/>
            </a:pPr>
            <a:r>
              <a:rPr lang="vi-VN" altLang="en-US" sz="4500" b="1" i="1" dirty="0">
                <a:solidFill>
                  <a:srgbClr val="002060"/>
                </a:solidFill>
                <a:latin typeface="+mj-lt"/>
                <a:cs typeface="Times New Roman" panose="02020603050405020304" pitchFamily="18" charset="0"/>
              </a:rPr>
              <a:t>Bài giảng điện tử </a:t>
            </a:r>
            <a:r>
              <a:rPr lang="en-US" altLang="en-US" sz="4500" b="1" i="1" dirty="0" err="1" smtClean="0">
                <a:solidFill>
                  <a:srgbClr val="002060"/>
                </a:solidFill>
                <a:latin typeface="Times New Roman" pitchFamily="18" charset="0"/>
                <a:cs typeface="Times New Roman" pitchFamily="18" charset="0"/>
              </a:rPr>
              <a:t>Toán</a:t>
            </a:r>
            <a:r>
              <a:rPr lang="en-US" altLang="en-US" sz="4500" b="1" i="1" dirty="0" smtClean="0">
                <a:solidFill>
                  <a:srgbClr val="002060"/>
                </a:solidFill>
                <a:latin typeface="Times New Roman" pitchFamily="18" charset="0"/>
                <a:cs typeface="Times New Roman" pitchFamily="18" charset="0"/>
              </a:rPr>
              <a:t> </a:t>
            </a:r>
            <a:r>
              <a:rPr lang="en-US" altLang="en-US" sz="4500" b="1" i="1" dirty="0" err="1">
                <a:solidFill>
                  <a:srgbClr val="002060"/>
                </a:solidFill>
                <a:latin typeface="Times New Roman" pitchFamily="18" charset="0"/>
                <a:cs typeface="Times New Roman" pitchFamily="18" charset="0"/>
              </a:rPr>
              <a:t>lớp</a:t>
            </a:r>
            <a:r>
              <a:rPr lang="en-US" altLang="en-US" sz="4500" b="1" i="1" dirty="0">
                <a:solidFill>
                  <a:srgbClr val="002060"/>
                </a:solidFill>
                <a:latin typeface="Times New Roman" pitchFamily="18" charset="0"/>
                <a:cs typeface="Times New Roman" pitchFamily="18" charset="0"/>
              </a:rPr>
              <a:t> </a:t>
            </a:r>
            <a:r>
              <a:rPr lang="en-US" altLang="en-US" sz="4500" b="1" i="1" dirty="0" smtClean="0">
                <a:solidFill>
                  <a:srgbClr val="002060"/>
                </a:solidFill>
                <a:latin typeface="Times New Roman" pitchFamily="18" charset="0"/>
                <a:cs typeface="Times New Roman" pitchFamily="18" charset="0"/>
              </a:rPr>
              <a:t>2 </a:t>
            </a:r>
            <a:endParaRPr lang="en-US" altLang="en-US" sz="45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3100197752"/>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D2D94556-0C21-4F80-9FBC-418DBA262C00}"/>
              </a:ext>
            </a:extLst>
          </p:cNvPr>
          <p:cNvPicPr>
            <a:picLocks noChangeAspect="1"/>
          </p:cNvPicPr>
          <p:nvPr/>
        </p:nvPicPr>
        <p:blipFill rotWithShape="1">
          <a:blip r:embed="rId3"/>
          <a:srcRect b="6289"/>
          <a:stretch/>
        </p:blipFill>
        <p:spPr>
          <a:xfrm>
            <a:off x="0" y="229673"/>
            <a:ext cx="12192000" cy="6426679"/>
          </a:xfrm>
          <a:prstGeom prst="rect">
            <a:avLst/>
          </a:prstGeom>
        </p:spPr>
      </p:pic>
      <p:pic>
        <p:nvPicPr>
          <p:cNvPr id="9" name="Picture 8">
            <a:extLst>
              <a:ext uri="{FF2B5EF4-FFF2-40B4-BE49-F238E27FC236}">
                <a16:creationId xmlns="" xmlns:a16="http://schemas.microsoft.com/office/drawing/2014/main" id="{FA27C556-8BA2-49C7-BB54-D7099809904E}"/>
              </a:ext>
            </a:extLst>
          </p:cNvPr>
          <p:cNvPicPr>
            <a:picLocks noChangeAspect="1"/>
          </p:cNvPicPr>
          <p:nvPr/>
        </p:nvPicPr>
        <p:blipFill rotWithShape="1">
          <a:blip r:embed="rId4"/>
          <a:srcRect t="-204" b="871"/>
          <a:stretch/>
        </p:blipFill>
        <p:spPr>
          <a:xfrm>
            <a:off x="6461358" y="2365829"/>
            <a:ext cx="5049010" cy="3612588"/>
          </a:xfrm>
          <a:prstGeom prst="roundRect">
            <a:avLst>
              <a:gd name="adj" fmla="val 4167"/>
            </a:avLst>
          </a:prstGeom>
          <a:solidFill>
            <a:srgbClr val="FFFFFF"/>
          </a:solidFill>
          <a:ln w="38100" cap="sq">
            <a:solidFill>
              <a:srgbClr val="292929"/>
            </a:solidFill>
            <a:miter lim="800000"/>
          </a:ln>
          <a:effectLst/>
        </p:spPr>
      </p:pic>
      <p:sp>
        <p:nvSpPr>
          <p:cNvPr id="13" name="TextBox 12">
            <a:extLst>
              <a:ext uri="{FF2B5EF4-FFF2-40B4-BE49-F238E27FC236}">
                <a16:creationId xmlns="" xmlns:a16="http://schemas.microsoft.com/office/drawing/2014/main" id="{6192B290-4045-4630-92AC-8C3F8EB04E98}"/>
              </a:ext>
            </a:extLst>
          </p:cNvPr>
          <p:cNvSpPr txBox="1"/>
          <p:nvPr/>
        </p:nvSpPr>
        <p:spPr>
          <a:xfrm>
            <a:off x="1437054" y="2261013"/>
            <a:ext cx="3558423" cy="523220"/>
          </a:xfrm>
          <a:prstGeom prst="rect">
            <a:avLst/>
          </a:prstGeom>
          <a:noFill/>
        </p:spPr>
        <p:txBody>
          <a:bodyPr wrap="square">
            <a:spAutoFit/>
          </a:bodyPr>
          <a:lstStyle/>
          <a:p>
            <a:pPr algn="ctr"/>
            <a:r>
              <a:rPr lang="en-US" sz="2800" b="1" dirty="0" err="1">
                <a:solidFill>
                  <a:srgbClr val="0000FF"/>
                </a:solidFill>
                <a:latin typeface="+mn-lt"/>
                <a:cs typeface="Arial" panose="020B0604020202020204" pitchFamily="34" charset="0"/>
              </a:rPr>
              <a:t>Bài</a:t>
            </a:r>
            <a:r>
              <a:rPr lang="en-US" sz="2800" b="1" dirty="0">
                <a:solidFill>
                  <a:srgbClr val="0000FF"/>
                </a:solidFill>
                <a:latin typeface="+mn-lt"/>
                <a:cs typeface="Arial" panose="020B0604020202020204" pitchFamily="34" charset="0"/>
              </a:rPr>
              <a:t> </a:t>
            </a:r>
            <a:r>
              <a:rPr lang="en-US" sz="2800" b="1" dirty="0" err="1" smtClean="0">
                <a:solidFill>
                  <a:srgbClr val="0000FF"/>
                </a:solidFill>
                <a:latin typeface="+mn-lt"/>
                <a:cs typeface="Arial" panose="020B0604020202020204" pitchFamily="34" charset="0"/>
              </a:rPr>
              <a:t>giải</a:t>
            </a:r>
            <a:endParaRPr lang="en-US" sz="2800" b="1" dirty="0">
              <a:solidFill>
                <a:srgbClr val="0000FF"/>
              </a:solidFill>
              <a:latin typeface="+mn-lt"/>
              <a:cs typeface="Arial" panose="020B0604020202020204" pitchFamily="34" charset="0"/>
            </a:endParaRPr>
          </a:p>
        </p:txBody>
      </p:sp>
      <p:sp>
        <p:nvSpPr>
          <p:cNvPr id="16" name="TextBox 15">
            <a:extLst>
              <a:ext uri="{FF2B5EF4-FFF2-40B4-BE49-F238E27FC236}">
                <a16:creationId xmlns="" xmlns:a16="http://schemas.microsoft.com/office/drawing/2014/main" id="{ECEF93AD-A7FB-44D9-A9E5-6D9D1C66FF4B}"/>
              </a:ext>
            </a:extLst>
          </p:cNvPr>
          <p:cNvSpPr txBox="1"/>
          <p:nvPr/>
        </p:nvSpPr>
        <p:spPr>
          <a:xfrm>
            <a:off x="1133895" y="3465866"/>
            <a:ext cx="5103281" cy="523220"/>
          </a:xfrm>
          <a:prstGeom prst="rect">
            <a:avLst/>
          </a:prstGeom>
          <a:noFill/>
        </p:spPr>
        <p:txBody>
          <a:bodyPr wrap="square">
            <a:spAutoFit/>
          </a:bodyPr>
          <a:lstStyle/>
          <a:p>
            <a:r>
              <a:rPr lang="en-US" sz="2800" b="1" dirty="0">
                <a:solidFill>
                  <a:srgbClr val="0000FF"/>
                </a:solidFill>
                <a:latin typeface="+mn-lt"/>
                <a:cs typeface="Arial" panose="020B0604020202020204" pitchFamily="34" charset="0"/>
              </a:rPr>
              <a:t>785 – 658 = 127 (</a:t>
            </a:r>
            <a:r>
              <a:rPr lang="en-US" sz="2800" b="1" dirty="0" err="1" smtClean="0">
                <a:solidFill>
                  <a:srgbClr val="0000FF"/>
                </a:solidFill>
                <a:latin typeface="+mn-lt"/>
                <a:cs typeface="Arial" panose="020B0604020202020204" pitchFamily="34" charset="0"/>
              </a:rPr>
              <a:t>cuốn</a:t>
            </a:r>
            <a:r>
              <a:rPr lang="en-US" sz="2800" b="1" dirty="0" smtClean="0">
                <a:solidFill>
                  <a:srgbClr val="0000FF"/>
                </a:solidFill>
                <a:latin typeface="+mn-lt"/>
                <a:cs typeface="Arial" panose="020B0604020202020204" pitchFamily="34" charset="0"/>
              </a:rPr>
              <a:t> </a:t>
            </a:r>
            <a:r>
              <a:rPr lang="en-US" sz="2800" b="1" dirty="0" err="1" smtClean="0">
                <a:solidFill>
                  <a:srgbClr val="0000FF"/>
                </a:solidFill>
                <a:latin typeface="+mn-lt"/>
                <a:cs typeface="Arial" panose="020B0604020202020204" pitchFamily="34" charset="0"/>
              </a:rPr>
              <a:t>sách</a:t>
            </a:r>
            <a:r>
              <a:rPr lang="en-US" sz="2800" b="1" dirty="0" smtClean="0">
                <a:solidFill>
                  <a:srgbClr val="0000FF"/>
                </a:solidFill>
                <a:latin typeface="+mn-lt"/>
                <a:cs typeface="Arial" panose="020B0604020202020204" pitchFamily="34" charset="0"/>
              </a:rPr>
              <a:t>)</a:t>
            </a:r>
            <a:endParaRPr lang="en-US" sz="2800" b="1" dirty="0">
              <a:solidFill>
                <a:srgbClr val="0000FF"/>
              </a:solidFill>
              <a:latin typeface="+mn-lt"/>
              <a:cs typeface="Arial" panose="020B0604020202020204" pitchFamily="34" charset="0"/>
            </a:endParaRPr>
          </a:p>
        </p:txBody>
      </p:sp>
      <p:sp>
        <p:nvSpPr>
          <p:cNvPr id="17" name="TextBox 16">
            <a:extLst>
              <a:ext uri="{FF2B5EF4-FFF2-40B4-BE49-F238E27FC236}">
                <a16:creationId xmlns="" xmlns:a16="http://schemas.microsoft.com/office/drawing/2014/main" id="{86B499DC-E911-4005-8568-0612B951823B}"/>
              </a:ext>
            </a:extLst>
          </p:cNvPr>
          <p:cNvSpPr txBox="1"/>
          <p:nvPr/>
        </p:nvSpPr>
        <p:spPr>
          <a:xfrm>
            <a:off x="1437054" y="4163857"/>
            <a:ext cx="4496964" cy="523220"/>
          </a:xfrm>
          <a:prstGeom prst="rect">
            <a:avLst/>
          </a:prstGeom>
          <a:noFill/>
        </p:spPr>
        <p:txBody>
          <a:bodyPr wrap="square">
            <a:spAutoFit/>
          </a:bodyPr>
          <a:lstStyle/>
          <a:p>
            <a:r>
              <a:rPr lang="en-US" sz="2800" b="1" dirty="0" err="1">
                <a:solidFill>
                  <a:srgbClr val="0000FF"/>
                </a:solidFill>
                <a:latin typeface="+mn-lt"/>
                <a:cs typeface="Arial" panose="020B0604020202020204" pitchFamily="34" charset="0"/>
              </a:rPr>
              <a:t>Đáp</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số</a:t>
            </a:r>
            <a:r>
              <a:rPr lang="en-US" sz="2800" b="1" dirty="0">
                <a:solidFill>
                  <a:srgbClr val="0000FF"/>
                </a:solidFill>
                <a:latin typeface="+mn-lt"/>
                <a:cs typeface="Arial" panose="020B0604020202020204" pitchFamily="34" charset="0"/>
              </a:rPr>
              <a:t>: 127 </a:t>
            </a:r>
            <a:r>
              <a:rPr lang="en-US" sz="2800" b="1" dirty="0" err="1">
                <a:solidFill>
                  <a:srgbClr val="0000FF"/>
                </a:solidFill>
                <a:latin typeface="+mn-lt"/>
                <a:cs typeface="Arial" panose="020B0604020202020204" pitchFamily="34" charset="0"/>
              </a:rPr>
              <a:t>cuốn</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sách</a:t>
            </a:r>
            <a:r>
              <a:rPr lang="vi-VN" sz="2800" b="1" dirty="0">
                <a:solidFill>
                  <a:srgbClr val="0000FF"/>
                </a:solidFill>
                <a:latin typeface="+mn-lt"/>
                <a:cs typeface="Arial" panose="020B0604020202020204" pitchFamily="34" charset="0"/>
              </a:rPr>
              <a:t>.</a:t>
            </a:r>
            <a:endParaRPr lang="en-US" sz="2800" b="1" dirty="0">
              <a:solidFill>
                <a:srgbClr val="0000FF"/>
              </a:solidFill>
              <a:latin typeface="+mn-lt"/>
              <a:cs typeface="Arial" panose="020B0604020202020204" pitchFamily="34" charset="0"/>
            </a:endParaRPr>
          </a:p>
        </p:txBody>
      </p:sp>
      <p:grpSp>
        <p:nvGrpSpPr>
          <p:cNvPr id="10" name="Group 9">
            <a:extLst>
              <a:ext uri="{FF2B5EF4-FFF2-40B4-BE49-F238E27FC236}">
                <a16:creationId xmlns="" xmlns:a16="http://schemas.microsoft.com/office/drawing/2014/main" id="{4C85C448-51B5-42F5-A37B-FE48DEE89901}"/>
              </a:ext>
            </a:extLst>
          </p:cNvPr>
          <p:cNvGrpSpPr/>
          <p:nvPr/>
        </p:nvGrpSpPr>
        <p:grpSpPr>
          <a:xfrm>
            <a:off x="815560" y="402599"/>
            <a:ext cx="11098701" cy="1005046"/>
            <a:chOff x="-695181" y="533408"/>
            <a:chExt cx="10033318" cy="1005046"/>
          </a:xfrm>
        </p:grpSpPr>
        <p:sp>
          <p:nvSpPr>
            <p:cNvPr id="19" name="Rectangle: Rounded Corners 18">
              <a:extLst>
                <a:ext uri="{FF2B5EF4-FFF2-40B4-BE49-F238E27FC236}">
                  <a16:creationId xmlns="" xmlns:a16="http://schemas.microsoft.com/office/drawing/2014/main" id="{A741D734-4E1C-4315-AC7C-E0E885A6794F}"/>
                </a:ext>
              </a:extLst>
            </p:cNvPr>
            <p:cNvSpPr/>
            <p:nvPr/>
          </p:nvSpPr>
          <p:spPr>
            <a:xfrm>
              <a:off x="-695181" y="533408"/>
              <a:ext cx="10001056" cy="1005046"/>
            </a:xfrm>
            <a:prstGeom prst="roundRect">
              <a:avLst>
                <a:gd name="adj" fmla="val 49773"/>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chemeClr val="bg1"/>
                  </a:solidFill>
                  <a:latin typeface="UTM Avo" panose="02040603050506020204" pitchFamily="18" charset="0"/>
                  <a:cs typeface="Arial" panose="020B0604020202020204" pitchFamily="34" charset="0"/>
                </a:rPr>
                <a:t>   </a:t>
              </a:r>
              <a:r>
                <a:rPr lang="en-US" sz="2400" b="1" dirty="0" err="1">
                  <a:solidFill>
                    <a:schemeClr val="bg1"/>
                  </a:solidFill>
                  <a:latin typeface="UTM Avo" panose="02040603050506020204" pitchFamily="18" charset="0"/>
                  <a:cs typeface="Arial" panose="020B0604020202020204" pitchFamily="34" charset="0"/>
                </a:rPr>
                <a:t>Tính</a:t>
              </a:r>
              <a:endParaRPr lang="en-US" sz="2400" b="1" dirty="0">
                <a:solidFill>
                  <a:schemeClr val="bg1"/>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 xmlns:a16="http://schemas.microsoft.com/office/drawing/2014/main" id="{565345BD-8EF1-4813-8492-0EA66AA9EC11}"/>
                </a:ext>
              </a:extLst>
            </p:cNvPr>
            <p:cNvSpPr txBox="1"/>
            <p:nvPr/>
          </p:nvSpPr>
          <p:spPr>
            <a:xfrm>
              <a:off x="-294055" y="585467"/>
              <a:ext cx="9632192" cy="892552"/>
            </a:xfrm>
            <a:prstGeom prst="rect">
              <a:avLst/>
            </a:prstGeom>
            <a:noFill/>
          </p:spPr>
          <p:txBody>
            <a:bodyPr wrap="square">
              <a:spAutoFit/>
            </a:bodyPr>
            <a:lstStyle/>
            <a:p>
              <a:r>
                <a:rPr lang="en-US" sz="2600" dirty="0" err="1">
                  <a:solidFill>
                    <a:schemeClr val="tx1"/>
                  </a:solidFill>
                  <a:latin typeface="+mn-lt"/>
                  <a:cs typeface="Arial" panose="020B0604020202020204" pitchFamily="34" charset="0"/>
                </a:rPr>
                <a:t>Một</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máy</a:t>
              </a:r>
              <a:r>
                <a:rPr lang="en-US" sz="2600" dirty="0">
                  <a:solidFill>
                    <a:schemeClr val="tx1"/>
                  </a:solidFill>
                  <a:latin typeface="+mn-lt"/>
                  <a:cs typeface="Arial" panose="020B0604020202020204" pitchFamily="34" charset="0"/>
                </a:rPr>
                <a:t> in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đã</a:t>
              </a:r>
              <a:r>
                <a:rPr lang="en-US" sz="2600" dirty="0">
                  <a:solidFill>
                    <a:schemeClr val="tx1"/>
                  </a:solidFill>
                  <a:latin typeface="+mn-lt"/>
                  <a:cs typeface="Arial" panose="020B0604020202020204" pitchFamily="34" charset="0"/>
                </a:rPr>
                <a:t> in </a:t>
              </a:r>
              <a:r>
                <a:rPr lang="en-US" sz="2600" dirty="0" err="1">
                  <a:solidFill>
                    <a:schemeClr val="tx1"/>
                  </a:solidFill>
                  <a:latin typeface="+mn-lt"/>
                  <a:cs typeface="Arial" panose="020B0604020202020204" pitchFamily="34" charset="0"/>
                </a:rPr>
                <a:t>được</a:t>
              </a:r>
              <a:r>
                <a:rPr lang="en-US" sz="2600" dirty="0">
                  <a:solidFill>
                    <a:schemeClr val="tx1"/>
                  </a:solidFill>
                  <a:latin typeface="+mn-lt"/>
                  <a:cs typeface="Arial" panose="020B0604020202020204" pitchFamily="34" charset="0"/>
                </a:rPr>
                <a:t> 785 </a:t>
              </a:r>
              <a:r>
                <a:rPr lang="en-US" sz="2600" dirty="0" err="1">
                  <a:solidFill>
                    <a:schemeClr val="tx1"/>
                  </a:solidFill>
                  <a:latin typeface="+mn-lt"/>
                  <a:cs typeface="Arial" panose="020B0604020202020204" pitchFamily="34" charset="0"/>
                </a:rPr>
                <a:t>cuốn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người</a:t>
              </a:r>
              <a:r>
                <a:rPr lang="en-US" sz="2600" dirty="0">
                  <a:solidFill>
                    <a:schemeClr val="tx1"/>
                  </a:solidFill>
                  <a:latin typeface="+mn-lt"/>
                  <a:cs typeface="Arial" panose="020B0604020202020204" pitchFamily="34" charset="0"/>
                </a:rPr>
                <a:t> ta </a:t>
              </a:r>
              <a:r>
                <a:rPr lang="en-US" sz="2600" dirty="0" err="1">
                  <a:solidFill>
                    <a:schemeClr val="tx1"/>
                  </a:solidFill>
                  <a:latin typeface="+mn-lt"/>
                  <a:cs typeface="Arial" panose="020B0604020202020204" pitchFamily="34" charset="0"/>
                </a:rPr>
                <a:t>đã</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chuyển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đi</a:t>
              </a:r>
              <a:r>
                <a:rPr lang="en-US" sz="2600" dirty="0">
                  <a:solidFill>
                    <a:schemeClr val="tx1"/>
                  </a:solidFill>
                  <a:latin typeface="+mn-lt"/>
                  <a:cs typeface="Arial" panose="020B0604020202020204" pitchFamily="34" charset="0"/>
                </a:rPr>
                <a:t> 658 </a:t>
              </a:r>
              <a:r>
                <a:rPr lang="en-US" sz="2600" dirty="0" err="1">
                  <a:solidFill>
                    <a:schemeClr val="tx1"/>
                  </a:solidFill>
                  <a:latin typeface="+mn-lt"/>
                  <a:cs typeface="Arial" panose="020B0604020202020204" pitchFamily="34" charset="0"/>
                </a:rPr>
                <a:t>cuốn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Hỏi</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còn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lại</a:t>
              </a:r>
              <a:r>
                <a:rPr lang="en-US" sz="2600" dirty="0">
                  <a:solidFill>
                    <a:schemeClr val="tx1"/>
                  </a:solidFill>
                  <a:latin typeface="+mn-lt"/>
                  <a:cs typeface="Arial" panose="020B0604020202020204" pitchFamily="34" charset="0"/>
                </a:rPr>
                <a:t> bao </a:t>
              </a:r>
              <a:r>
                <a:rPr lang="en-US" sz="2600" dirty="0" err="1">
                  <a:solidFill>
                    <a:schemeClr val="tx1"/>
                  </a:solidFill>
                  <a:latin typeface="+mn-lt"/>
                  <a:cs typeface="Arial" panose="020B0604020202020204" pitchFamily="34" charset="0"/>
                </a:rPr>
                <a:t>nhiêu</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cuốn</a:t>
              </a:r>
              <a:r>
                <a:rPr lang="en-US" sz="2600" dirty="0">
                  <a:solidFill>
                    <a:schemeClr val="tx1"/>
                  </a:solidFill>
                  <a:latin typeface="+mn-lt"/>
                  <a:cs typeface="Arial" panose="020B0604020202020204" pitchFamily="34" charset="0"/>
                </a:rPr>
                <a:t> </a:t>
              </a:r>
              <a:r>
                <a:rPr lang="en-US" sz="2600" dirty="0" err="1">
                  <a:solidFill>
                    <a:schemeClr val="tx1"/>
                  </a:solidFill>
                  <a:latin typeface="+mn-lt"/>
                  <a:cs typeface="Arial" panose="020B0604020202020204" pitchFamily="34" charset="0"/>
                </a:rPr>
                <a:t>sách</a:t>
              </a:r>
              <a:r>
                <a:rPr lang="en-US" sz="2600" dirty="0">
                  <a:solidFill>
                    <a:schemeClr val="tx1"/>
                  </a:solidFill>
                  <a:latin typeface="+mn-lt"/>
                  <a:cs typeface="Arial" panose="020B0604020202020204" pitchFamily="34" charset="0"/>
                </a:rPr>
                <a:t>?</a:t>
              </a:r>
            </a:p>
          </p:txBody>
        </p:sp>
      </p:grpSp>
      <p:sp>
        <p:nvSpPr>
          <p:cNvPr id="21" name="TextBox 20">
            <a:extLst>
              <a:ext uri="{FF2B5EF4-FFF2-40B4-BE49-F238E27FC236}">
                <a16:creationId xmlns="" xmlns:a16="http://schemas.microsoft.com/office/drawing/2014/main" id="{3A18C55D-6C28-424F-A315-B65263C007CA}"/>
              </a:ext>
            </a:extLst>
          </p:cNvPr>
          <p:cNvSpPr txBox="1"/>
          <p:nvPr/>
        </p:nvSpPr>
        <p:spPr>
          <a:xfrm>
            <a:off x="1000783" y="2844668"/>
            <a:ext cx="5028478" cy="523220"/>
          </a:xfrm>
          <a:prstGeom prst="rect">
            <a:avLst/>
          </a:prstGeom>
          <a:noFill/>
        </p:spPr>
        <p:txBody>
          <a:bodyPr wrap="square">
            <a:spAutoFit/>
          </a:bodyPr>
          <a:lstStyle/>
          <a:p>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Còn</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lại</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số</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cuốn</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sách</a:t>
            </a:r>
            <a:r>
              <a:rPr lang="en-US" sz="2800" b="1" dirty="0">
                <a:solidFill>
                  <a:srgbClr val="0000FF"/>
                </a:solidFill>
                <a:latin typeface="+mn-lt"/>
                <a:cs typeface="Arial" panose="020B0604020202020204" pitchFamily="34" charset="0"/>
              </a:rPr>
              <a:t> </a:t>
            </a:r>
            <a:r>
              <a:rPr lang="en-US" sz="2800" b="1" dirty="0" err="1">
                <a:solidFill>
                  <a:srgbClr val="0000FF"/>
                </a:solidFill>
                <a:latin typeface="+mn-lt"/>
                <a:cs typeface="Arial" panose="020B0604020202020204" pitchFamily="34" charset="0"/>
              </a:rPr>
              <a:t>là</a:t>
            </a:r>
            <a:r>
              <a:rPr lang="en-US" sz="2800" b="1" dirty="0">
                <a:solidFill>
                  <a:srgbClr val="0000FF"/>
                </a:solidFill>
                <a:latin typeface="+mn-lt"/>
                <a:cs typeface="Arial" panose="020B0604020202020204" pitchFamily="34" charset="0"/>
              </a:rPr>
              <a:t>: </a:t>
            </a:r>
          </a:p>
        </p:txBody>
      </p:sp>
      <p:sp>
        <p:nvSpPr>
          <p:cNvPr id="14" name="Oval 13">
            <a:extLst>
              <a:ext uri="{FF2B5EF4-FFF2-40B4-BE49-F238E27FC236}">
                <a16:creationId xmlns="" xmlns:a16="http://schemas.microsoft.com/office/drawing/2014/main" id="{FFB145CF-B292-4B16-8E99-C56ED6B29A33}"/>
              </a:ext>
            </a:extLst>
          </p:cNvPr>
          <p:cNvSpPr/>
          <p:nvPr/>
        </p:nvSpPr>
        <p:spPr>
          <a:xfrm>
            <a:off x="687694" y="407622"/>
            <a:ext cx="626178" cy="620652"/>
          </a:xfrm>
          <a:prstGeom prst="ellipse">
            <a:avLst/>
          </a:prstGeom>
          <a:solidFill>
            <a:schemeClr val="accent6">
              <a:lumMod val="60000"/>
              <a:lumOff val="40000"/>
            </a:schemeClr>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dirty="0" smtClean="0">
                <a:solidFill>
                  <a:srgbClr val="C00000"/>
                </a:solidFill>
                <a:latin typeface="UTM Avo" panose="02040603050506020204" pitchFamily="18" charset="0"/>
              </a:rPr>
              <a:t>6</a:t>
            </a:r>
            <a:endParaRPr lang="en-US" sz="2800" b="1" dirty="0">
              <a:solidFill>
                <a:srgbClr val="C00000"/>
              </a:solidFill>
              <a:latin typeface="UTM Avo" panose="02040603050506020204" pitchFamily="18" charset="0"/>
            </a:endParaRPr>
          </a:p>
        </p:txBody>
      </p:sp>
    </p:spTree>
    <p:extLst>
      <p:ext uri="{BB962C8B-B14F-4D97-AF65-F5344CB8AC3E}">
        <p14:creationId xmlns:p14="http://schemas.microsoft.com/office/powerpoint/2010/main" val="3583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9"/>
                                        </p:tgtEl>
                                      </p:cBhvr>
                                      <p:by x="80000" y="80000"/>
                                    </p:animScale>
                                  </p:childTnLst>
                                </p:cTn>
                              </p:par>
                              <p:par>
                                <p:cTn id="12" presetID="64" presetClass="path" presetSubtype="0" accel="50000" decel="50000" fill="hold" nodeType="withEffect">
                                  <p:stCondLst>
                                    <p:cond delay="0"/>
                                  </p:stCondLst>
                                  <p:childTnLst>
                                    <p:animMotion origin="layout" path="M 8.33333E-7 -3.33333E-6 L 0.21588 -0.04444 " pathEditMode="relative" rAng="0" ptsTypes="AA">
                                      <p:cBhvr>
                                        <p:cTn id="13" dur="2000" fill="hold"/>
                                        <p:tgtEl>
                                          <p:spTgt spid="9"/>
                                        </p:tgtEl>
                                        <p:attrNameLst>
                                          <p:attrName>ppt_x</p:attrName>
                                          <p:attrName>ppt_y</p:attrName>
                                        </p:attrNameLst>
                                      </p:cBhvr>
                                      <p:rCtr x="10794" y="-2222"/>
                                    </p:animMotion>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9" name="Picture 8">
            <a:extLst>
              <a:ext uri="{FF2B5EF4-FFF2-40B4-BE49-F238E27FC236}">
                <a16:creationId xmlns=""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algn="ct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BÉ</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KHĂN</a:t>
            </a:r>
            <a:r>
              <a:rPr lang="en-US" sz="5400" b="1"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5400" b="1" dirty="0" err="1">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ĐỎ</a:t>
            </a:r>
            <a:endParaRPr lang="en-US" sz="5400" b="1" cap="none" spc="0" dirty="0">
              <a:ln w="12700" cmpd="sng">
                <a:solidFill>
                  <a:schemeClr val="accent4"/>
                </a:solidFill>
                <a:prstDash val="solid"/>
              </a:ln>
              <a:solidFill>
                <a:srgbClr val="FF00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pic>
        <p:nvPicPr>
          <p:cNvPr id="10" name="Picture 9">
            <a:extLst>
              <a:ext uri="{FF2B5EF4-FFF2-40B4-BE49-F238E27FC236}">
                <a16:creationId xmlns=""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6038"/>
            <a:ext cx="12192000" cy="6424607"/>
          </a:xfrm>
          <a:prstGeom prst="rect">
            <a:avLst/>
          </a:prstGeom>
        </p:spPr>
      </p:pic>
      <p:pic>
        <p:nvPicPr>
          <p:cNvPr id="5" name="Picture 4">
            <a:extLst>
              <a:ext uri="{FF2B5EF4-FFF2-40B4-BE49-F238E27FC236}">
                <a16:creationId xmlns=""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9" name="TextBox 8">
              <a:extLst>
                <a:ext uri="{FF2B5EF4-FFF2-40B4-BE49-F238E27FC236}">
                  <a16:creationId xmlns=""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algn="ctr"/>
              <a:r>
                <a:rPr lang="en-US" sz="2000" b="1" dirty="0">
                  <a:latin typeface="UTM Avo" panose="02040603050506020204" pitchFamily="18" charset="0"/>
                  <a:cs typeface="Arial" panose="020B0604020202020204" pitchFamily="34" charset="0"/>
                </a:rPr>
                <a:t>Con </a:t>
              </a:r>
              <a:r>
                <a:rPr lang="en-US" sz="2000" b="1" dirty="0" err="1">
                  <a:latin typeface="UTM Avo" panose="02040603050506020204" pitchFamily="18" charset="0"/>
                  <a:cs typeface="Arial" panose="020B0604020202020204" pitchFamily="34" charset="0"/>
                </a:rPr>
                <a:t>hãy</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đem</a:t>
              </a:r>
              <a:r>
                <a:rPr lang="en-US" sz="2000" b="1" dirty="0">
                  <a:latin typeface="UTM Avo" panose="02040603050506020204" pitchFamily="18" charset="0"/>
                  <a:cs typeface="Arial" panose="020B0604020202020204" pitchFamily="34" charset="0"/>
                </a:rPr>
                <a:t> bánh </a:t>
              </a:r>
              <a:r>
                <a:rPr lang="en-US" sz="2000" b="1" dirty="0" err="1">
                  <a:latin typeface="UTM Avo" panose="02040603050506020204" pitchFamily="18" charset="0"/>
                  <a:cs typeface="Arial" panose="020B0604020202020204" pitchFamily="34" charset="0"/>
                </a:rPr>
                <a:t>cho</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bà</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nhé</a:t>
              </a:r>
              <a:r>
                <a:rPr lang="en-US" sz="2000" b="1" dirty="0">
                  <a:latin typeface="UTM Avo" panose="02040603050506020204" pitchFamily="18" charset="0"/>
                  <a:cs typeface="Arial" panose="020B0604020202020204" pitchFamily="34" charset="0"/>
                </a:rPr>
                <a:t>!</a:t>
              </a:r>
            </a:p>
          </p:txBody>
        </p:sp>
      </p:grpSp>
      <p:grpSp>
        <p:nvGrpSpPr>
          <p:cNvPr id="11" name="Group 10">
            <a:extLst>
              <a:ext uri="{FF2B5EF4-FFF2-40B4-BE49-F238E27FC236}">
                <a16:creationId xmlns=""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3" name="TextBox 12">
              <a:extLst>
                <a:ext uri="{FF2B5EF4-FFF2-40B4-BE49-F238E27FC236}">
                  <a16:creationId xmlns=""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algn="ctr"/>
              <a:r>
                <a:rPr lang="en-US" sz="2800" b="1" dirty="0" err="1">
                  <a:solidFill>
                    <a:srgbClr val="002060"/>
                  </a:solidFill>
                  <a:latin typeface="UTM Avo" panose="02040603050506020204" pitchFamily="18" charset="0"/>
                  <a:cs typeface="Arial" panose="020B0604020202020204" pitchFamily="34" charset="0"/>
                </a:rPr>
                <a:t>Dạ</a:t>
              </a:r>
              <a:r>
                <a:rPr lang="en-US" sz="2800" b="1" dirty="0">
                  <a:solidFill>
                    <a:srgbClr val="002060"/>
                  </a:solidFill>
                  <a:latin typeface="UTM Avo" panose="02040603050506020204" pitchFamily="18" charset="0"/>
                  <a:cs typeface="Arial" panose="020B0604020202020204" pitchFamily="34" charset="0"/>
                </a:rPr>
                <a:t> </a:t>
              </a:r>
              <a:r>
                <a:rPr lang="en-US" sz="2800" b="1" dirty="0" err="1">
                  <a:solidFill>
                    <a:srgbClr val="002060"/>
                  </a:solidFill>
                  <a:latin typeface="UTM Avo" panose="02040603050506020204" pitchFamily="18" charset="0"/>
                  <a:cs typeface="Arial" panose="020B0604020202020204" pitchFamily="34" charset="0"/>
                </a:rPr>
                <a:t>mẹ</a:t>
              </a:r>
              <a:r>
                <a:rPr lang="en-US" sz="2800" b="1" dirty="0">
                  <a:solidFill>
                    <a:srgbClr val="002060"/>
                  </a:solidFill>
                  <a:latin typeface="UTM Avo" panose="02040603050506020204" pitchFamily="18" charset="0"/>
                  <a:cs typeface="Arial" panose="020B0604020202020204" pitchFamily="34" charset="0"/>
                </a:rPr>
                <a:t>!</a:t>
              </a:r>
            </a:p>
          </p:txBody>
        </p:sp>
      </p:grpSp>
      <p:grpSp>
        <p:nvGrpSpPr>
          <p:cNvPr id="14" name="Group 13">
            <a:extLst>
              <a:ext uri="{FF2B5EF4-FFF2-40B4-BE49-F238E27FC236}">
                <a16:creationId xmlns="" xmlns:a16="http://schemas.microsoft.com/office/drawing/2014/main" id="{52EF5139-744A-4EDB-B957-B12B49B413FE}"/>
              </a:ext>
            </a:extLst>
          </p:cNvPr>
          <p:cNvGrpSpPr/>
          <p:nvPr/>
        </p:nvGrpSpPr>
        <p:grpSpPr>
          <a:xfrm>
            <a:off x="1924348" y="342076"/>
            <a:ext cx="4555334" cy="1940731"/>
            <a:chOff x="9251003" y="433393"/>
            <a:chExt cx="2373549" cy="1475341"/>
          </a:xfrm>
        </p:grpSpPr>
        <p:sp>
          <p:nvSpPr>
            <p:cNvPr id="15" name="Speech Bubble: Rectangle with Corners Rounded 14">
              <a:extLst>
                <a:ext uri="{FF2B5EF4-FFF2-40B4-BE49-F238E27FC236}">
                  <a16:creationId xmlns=""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6" name="TextBox 15">
              <a:extLst>
                <a:ext uri="{FF2B5EF4-FFF2-40B4-BE49-F238E27FC236}">
                  <a16:creationId xmlns="" xmlns:a16="http://schemas.microsoft.com/office/drawing/2014/main" id="{0B4257DB-8D43-46CF-A776-0A97A2C149BA}"/>
                </a:ext>
              </a:extLst>
            </p:cNvPr>
            <p:cNvSpPr txBox="1"/>
            <p:nvPr/>
          </p:nvSpPr>
          <p:spPr>
            <a:xfrm>
              <a:off x="9251003" y="576492"/>
              <a:ext cx="2342556" cy="1193254"/>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Trên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vật</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giúp</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nếu</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trả</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lời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đúng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các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hỏi</a:t>
              </a:r>
              <a:r>
                <a:rPr lang="en-US" sz="2400" b="1" dirty="0">
                  <a:latin typeface="UTM Avo" panose="02040603050506020204" pitchFamily="18" charset="0"/>
                  <a:cs typeface="Arial" panose="020B0604020202020204" pitchFamily="34" charset="0"/>
                </a:rPr>
                <a:t>.</a:t>
              </a:r>
            </a:p>
          </p:txBody>
        </p:sp>
      </p:grpSp>
      <p:grpSp>
        <p:nvGrpSpPr>
          <p:cNvPr id="17" name="Group 16">
            <a:extLst>
              <a:ext uri="{FF2B5EF4-FFF2-40B4-BE49-F238E27FC236}">
                <a16:creationId xmlns=""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algn="ctr"/>
              <a:r>
                <a:rPr lang="en-US" sz="2400" b="1" dirty="0" err="1">
                  <a:solidFill>
                    <a:srgbClr val="002060"/>
                  </a:solidFill>
                  <a:latin typeface="UTM Avo" panose="02040603050506020204" pitchFamily="18" charset="0"/>
                  <a:cs typeface="Arial" panose="020B0604020202020204" pitchFamily="34" charset="0"/>
                </a:rPr>
                <a:t>Dạ</a:t>
              </a:r>
              <a:r>
                <a:rPr lang="en-US" sz="2400" b="1" dirty="0">
                  <a:solidFill>
                    <a:srgbClr val="002060"/>
                  </a:solidFill>
                  <a:latin typeface="UTM Avo" panose="02040603050506020204" pitchFamily="18" charset="0"/>
                  <a:cs typeface="Arial" panose="020B0604020202020204" pitchFamily="34" charset="0"/>
                </a:rPr>
                <a:t>, con </a:t>
              </a:r>
              <a:r>
                <a:rPr lang="en-US" sz="2400" b="1" dirty="0" err="1">
                  <a:solidFill>
                    <a:srgbClr val="002060"/>
                  </a:solidFill>
                  <a:latin typeface="UTM Avo" panose="02040603050506020204" pitchFamily="18" charset="0"/>
                  <a:cs typeface="Arial" panose="020B0604020202020204" pitchFamily="34" charset="0"/>
                </a:rPr>
                <a:t>hiểu</a:t>
              </a:r>
              <a:r>
                <a:rPr lang="en-US" sz="2400" b="1" dirty="0">
                  <a:solidFill>
                    <a:srgbClr val="002060"/>
                  </a:solidFill>
                  <a:latin typeface="UTM Avo" panose="02040603050506020204" pitchFamily="18" charset="0"/>
                  <a:cs typeface="Arial" panose="020B0604020202020204" pitchFamily="34" charset="0"/>
                </a:rPr>
                <a:t> </a:t>
              </a:r>
            </a:p>
            <a:p>
              <a:pPr algn="ctr"/>
              <a:r>
                <a:rPr lang="en-US" sz="2400" b="1" dirty="0" err="1">
                  <a:solidFill>
                    <a:srgbClr val="002060"/>
                  </a:solidFill>
                  <a:latin typeface="UTM Avo" panose="02040603050506020204" pitchFamily="18" charset="0"/>
                  <a:cs typeface="Arial" panose="020B0604020202020204" pitchFamily="34" charset="0"/>
                </a:rPr>
                <a:t>rồi</a:t>
              </a:r>
              <a:r>
                <a:rPr lang="en-US" sz="2400" b="1" dirty="0">
                  <a:solidFill>
                    <a:srgbClr val="002060"/>
                  </a:solidFill>
                  <a:latin typeface="UTM Avo" panose="02040603050506020204" pitchFamily="18" charset="0"/>
                  <a:cs typeface="Arial" panose="020B0604020202020204" pitchFamily="34" charset="0"/>
                </a:rPr>
                <a:t> ạ!</a:t>
              </a:r>
            </a:p>
          </p:txBody>
        </p:sp>
      </p:grpSp>
      <p:pic>
        <p:nvPicPr>
          <p:cNvPr id="21" name="Picture 20">
            <a:extLst>
              <a:ext uri="{FF2B5EF4-FFF2-40B4-BE49-F238E27FC236}">
                <a16:creationId xmlns=""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436487"/>
            <a:ext cx="12192000" cy="6433458"/>
          </a:xfrm>
          <a:prstGeom prst="rect">
            <a:avLst/>
          </a:prstGeom>
        </p:spPr>
      </p:pic>
      <p:pic>
        <p:nvPicPr>
          <p:cNvPr id="11" name="Picture 10">
            <a:extLst>
              <a:ext uri="{FF2B5EF4-FFF2-40B4-BE49-F238E27FC236}">
                <a16:creationId xmlns=""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5" name="TextBox 14">
              <a:extLst>
                <a:ext uri="{FF2B5EF4-FFF2-40B4-BE49-F238E27FC236}">
                  <a16:creationId xmlns=""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tiếp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Thỏ</a:t>
              </a:r>
              <a:r>
                <a:rPr lang="en-US" sz="2400" b="1" dirty="0">
                  <a:latin typeface="UTM Avo" panose="02040603050506020204" pitchFamily="18" charset="0"/>
                  <a:cs typeface="Arial" panose="020B0604020202020204" pitchFamily="34" charset="0"/>
                </a:rPr>
                <a:t>!</a:t>
              </a:r>
            </a:p>
          </p:txBody>
        </p:sp>
      </p:grpSp>
      <p:pic>
        <p:nvPicPr>
          <p:cNvPr id="16" name="Picture 15">
            <a:extLst>
              <a:ext uri="{FF2B5EF4-FFF2-40B4-BE49-F238E27FC236}">
                <a16:creationId xmlns=""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21" name="Group 20">
              <a:extLst>
                <a:ext uri="{FF2B5EF4-FFF2-40B4-BE49-F238E27FC236}">
                  <a16:creationId xmlns="" xmlns:a16="http://schemas.microsoft.com/office/drawing/2014/main" id="{34AADB5A-519F-47A3-8879-9DCF7A62DB7A}"/>
                </a:ext>
              </a:extLst>
            </p:cNvPr>
            <p:cNvGrpSpPr/>
            <p:nvPr/>
          </p:nvGrpSpPr>
          <p:grpSpPr>
            <a:xfrm>
              <a:off x="5220113" y="368595"/>
              <a:ext cx="1552596" cy="1534533"/>
              <a:chOff x="10851504" y="460353"/>
              <a:chExt cx="1552596" cy="1534533"/>
            </a:xfrm>
          </p:grpSpPr>
          <p:sp>
            <p:nvSpPr>
              <p:cNvPr id="22" name="TextBox 21">
                <a:extLst>
                  <a:ext uri="{FF2B5EF4-FFF2-40B4-BE49-F238E27FC236}">
                    <a16:creationId xmlns="" xmlns:a16="http://schemas.microsoft.com/office/drawing/2014/main" id="{6498CA6B-BDE6-4022-9A06-D36B03545587}"/>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452</a:t>
                </a:r>
              </a:p>
              <a:p>
                <a:r>
                  <a:rPr lang="en-US" sz="2800" b="1" dirty="0">
                    <a:solidFill>
                      <a:srgbClr val="002060"/>
                    </a:solidFill>
                    <a:latin typeface="UTM Avo" panose="02040603050506020204" pitchFamily="18" charset="0"/>
                  </a:rPr>
                  <a:t>  82</a:t>
                </a:r>
              </a:p>
            </p:txBody>
          </p:sp>
          <p:cxnSp>
            <p:nvCxnSpPr>
              <p:cNvPr id="23" name="Straight Connector 22">
                <a:extLst>
                  <a:ext uri="{FF2B5EF4-FFF2-40B4-BE49-F238E27FC236}">
                    <a16:creationId xmlns=""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25" name="TextBox 24">
                <a:extLst>
                  <a:ext uri="{FF2B5EF4-FFF2-40B4-BE49-F238E27FC236}">
                    <a16:creationId xmlns="" xmlns:a16="http://schemas.microsoft.com/office/drawing/2014/main" id="{DD083944-F79B-441C-91B3-19D4B3EA09A5}"/>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26" name="Rectangle: Rounded Corners 25">
                <a:extLst>
                  <a:ext uri="{FF2B5EF4-FFF2-40B4-BE49-F238E27FC236}">
                    <a16:creationId xmlns="" xmlns:a16="http://schemas.microsoft.com/office/drawing/2014/main" id="{FE1AFBB1-B011-4DCE-A1B4-80E932B881E2}"/>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7" name="Group 26">
            <a:extLst>
              <a:ext uri="{FF2B5EF4-FFF2-40B4-BE49-F238E27FC236}">
                <a16:creationId xmlns=""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9" name="TextBox 28">
              <a:extLst>
                <a:ext uri="{FF2B5EF4-FFF2-40B4-BE49-F238E27FC236}">
                  <a16:creationId xmlns=""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370</a:t>
              </a:r>
            </a:p>
          </p:txBody>
        </p:sp>
      </p:grpSp>
      <p:grpSp>
        <p:nvGrpSpPr>
          <p:cNvPr id="30" name="Group 29">
            <a:extLst>
              <a:ext uri="{FF2B5EF4-FFF2-40B4-BE49-F238E27FC236}">
                <a16:creationId xmlns=""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32" name="TextBox 31">
              <a:extLst>
                <a:ext uri="{FF2B5EF4-FFF2-40B4-BE49-F238E27FC236}">
                  <a16:creationId xmlns=""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26121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424543"/>
            <a:ext cx="12191999" cy="6433457"/>
          </a:xfrm>
          <a:prstGeom prst="rect">
            <a:avLst/>
          </a:prstGeom>
        </p:spPr>
      </p:pic>
      <p:pic>
        <p:nvPicPr>
          <p:cNvPr id="5" name="Picture 4">
            <a:extLst>
              <a:ext uri="{FF2B5EF4-FFF2-40B4-BE49-F238E27FC236}">
                <a16:creationId xmlns=""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Voi</a:t>
              </a:r>
              <a:endParaRPr lang="en-US" sz="2400" b="1" dirty="0">
                <a:latin typeface="UTM Avo" panose="02040603050506020204" pitchFamily="18" charset="0"/>
                <a:cs typeface="Arial" panose="020B0604020202020204" pitchFamily="34" charset="0"/>
              </a:endParaRPr>
            </a:p>
          </p:txBody>
        </p:sp>
      </p:grpSp>
      <p:grpSp>
        <p:nvGrpSpPr>
          <p:cNvPr id="12" name="Group 11">
            <a:extLst>
              <a:ext uri="{FF2B5EF4-FFF2-40B4-BE49-F238E27FC236}">
                <a16:creationId xmlns=""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264</a:t>
                </a:r>
              </a:p>
              <a:p>
                <a:r>
                  <a:rPr lang="en-US" sz="2800" b="1" dirty="0">
                    <a:solidFill>
                      <a:srgbClr val="002060"/>
                    </a:solidFill>
                    <a:latin typeface="UTM Avo" panose="02040603050506020204" pitchFamily="18" charset="0"/>
                  </a:rPr>
                  <a:t>    7</a:t>
                </a:r>
              </a:p>
            </p:txBody>
          </p:sp>
          <p:cxnSp>
            <p:nvCxnSpPr>
              <p:cNvPr id="16" name="Straight Connector 15">
                <a:extLst>
                  <a:ext uri="{FF2B5EF4-FFF2-40B4-BE49-F238E27FC236}">
                    <a16:creationId xmlns=""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257</a:t>
              </a:r>
            </a:p>
          </p:txBody>
        </p:sp>
      </p:grpSp>
      <p:grpSp>
        <p:nvGrpSpPr>
          <p:cNvPr id="23" name="Group 22">
            <a:extLst>
              <a:ext uri="{FF2B5EF4-FFF2-40B4-BE49-F238E27FC236}">
                <a16:creationId xmlns=""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369265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23866"/>
            <a:ext cx="12191999" cy="6434133"/>
          </a:xfrm>
          <a:prstGeom prst="rect">
            <a:avLst/>
          </a:prstGeom>
        </p:spPr>
      </p:pic>
      <p:pic>
        <p:nvPicPr>
          <p:cNvPr id="6" name="Picture 5">
            <a:extLst>
              <a:ext uri="{FF2B5EF4-FFF2-40B4-BE49-F238E27FC236}">
                <a16:creationId xmlns=""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8" name="TextBox 7">
              <a:extLst>
                <a:ext uri="{FF2B5EF4-FFF2-40B4-BE49-F238E27FC236}">
                  <a16:creationId xmlns=""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hết</a:t>
              </a:r>
              <a:r>
                <a:rPr lang="en-US" sz="2400" b="1" dirty="0">
                  <a:latin typeface="UTM Avo" panose="02040603050506020204" pitchFamily="18" charset="0"/>
                  <a:cs typeface="Arial" panose="020B0604020202020204" pitchFamily="34" charset="0"/>
                </a:rPr>
                <a:t> con </a:t>
              </a:r>
              <a:r>
                <a:rPr lang="en-US" sz="2400" b="1" dirty="0" err="1">
                  <a:latin typeface="UTM Avo" panose="02040603050506020204" pitchFamily="18" charset="0"/>
                  <a:cs typeface="Arial" panose="020B0604020202020204" pitchFamily="34" charset="0"/>
                </a:rPr>
                <a:t>đường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này</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gặp</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Khỉ</a:t>
              </a:r>
              <a:endParaRPr lang="en-US" sz="2400" b="1" dirty="0">
                <a:latin typeface="UTM Avo" panose="02040603050506020204" pitchFamily="18" charset="0"/>
                <a:cs typeface="Arial" panose="020B0604020202020204" pitchFamily="34" charset="0"/>
              </a:endParaRPr>
            </a:p>
          </p:txBody>
        </p:sp>
      </p:grpSp>
      <p:grpSp>
        <p:nvGrpSpPr>
          <p:cNvPr id="9" name="Group 8">
            <a:extLst>
              <a:ext uri="{FF2B5EF4-FFF2-40B4-BE49-F238E27FC236}">
                <a16:creationId xmlns=""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1" name="Group 10">
              <a:extLst>
                <a:ext uri="{FF2B5EF4-FFF2-40B4-BE49-F238E27FC236}">
                  <a16:creationId xmlns="" xmlns:a16="http://schemas.microsoft.com/office/drawing/2014/main" id="{BDE13132-EEC7-43D7-9F20-1B471365905B}"/>
                </a:ext>
              </a:extLst>
            </p:cNvPr>
            <p:cNvGrpSpPr/>
            <p:nvPr/>
          </p:nvGrpSpPr>
          <p:grpSpPr>
            <a:xfrm>
              <a:off x="5220113" y="368595"/>
              <a:ext cx="1552596" cy="1534533"/>
              <a:chOff x="10851504" y="460353"/>
              <a:chExt cx="1552596" cy="1534533"/>
            </a:xfrm>
          </p:grpSpPr>
          <p:sp>
            <p:nvSpPr>
              <p:cNvPr id="12" name="TextBox 11">
                <a:extLst>
                  <a:ext uri="{FF2B5EF4-FFF2-40B4-BE49-F238E27FC236}">
                    <a16:creationId xmlns="" xmlns:a16="http://schemas.microsoft.com/office/drawing/2014/main" id="{A6761573-BEBA-4706-B01F-F78015D5D604}"/>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526</a:t>
                </a:r>
              </a:p>
              <a:p>
                <a:r>
                  <a:rPr lang="en-US" sz="2800" b="1" dirty="0">
                    <a:solidFill>
                      <a:srgbClr val="002060"/>
                    </a:solidFill>
                    <a:latin typeface="UTM Avo" panose="02040603050506020204" pitchFamily="18" charset="0"/>
                  </a:rPr>
                  <a:t>  18 </a:t>
                </a:r>
              </a:p>
            </p:txBody>
          </p:sp>
          <p:cxnSp>
            <p:nvCxnSpPr>
              <p:cNvPr id="13" name="Straight Connector 12">
                <a:extLst>
                  <a:ext uri="{FF2B5EF4-FFF2-40B4-BE49-F238E27FC236}">
                    <a16:creationId xmlns="" xmlns:a16="http://schemas.microsoft.com/office/drawing/2014/main" id="{105B8E02-E2E4-4792-97B0-7A66E9E0C857}"/>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06B304D3-BD38-4C29-BB30-9AC148D31FFF}"/>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5" name="TextBox 14">
                <a:extLst>
                  <a:ext uri="{FF2B5EF4-FFF2-40B4-BE49-F238E27FC236}">
                    <a16:creationId xmlns="" xmlns:a16="http://schemas.microsoft.com/office/drawing/2014/main" id="{A62192F2-27CC-4DAC-BD45-221EAD48060D}"/>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6" name="Rectangle: Rounded Corners 15">
                <a:extLst>
                  <a:ext uri="{FF2B5EF4-FFF2-40B4-BE49-F238E27FC236}">
                    <a16:creationId xmlns="" xmlns:a16="http://schemas.microsoft.com/office/drawing/2014/main" id="{82B11CF4-402B-4442-84EA-4F26111EA588}"/>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17" name="Group 16">
            <a:extLst>
              <a:ext uri="{FF2B5EF4-FFF2-40B4-BE49-F238E27FC236}">
                <a16:creationId xmlns=""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19" name="TextBox 18">
              <a:extLst>
                <a:ext uri="{FF2B5EF4-FFF2-40B4-BE49-F238E27FC236}">
                  <a16:creationId xmlns=""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508</a:t>
              </a:r>
            </a:p>
          </p:txBody>
        </p:sp>
      </p:grpSp>
      <p:grpSp>
        <p:nvGrpSpPr>
          <p:cNvPr id="20" name="Group 19">
            <a:extLst>
              <a:ext uri="{FF2B5EF4-FFF2-40B4-BE49-F238E27FC236}">
                <a16:creationId xmlns=""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817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81000"/>
            <a:ext cx="12192000" cy="6477000"/>
          </a:xfrm>
          <a:prstGeom prst="rect">
            <a:avLst/>
          </a:prstGeom>
        </p:spPr>
      </p:pic>
      <p:pic>
        <p:nvPicPr>
          <p:cNvPr id="8" name="Picture 7">
            <a:extLst>
              <a:ext uri="{FF2B5EF4-FFF2-40B4-BE49-F238E27FC236}">
                <a16:creationId xmlns=""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latin typeface="UTM Avo" panose="02040603050506020204" pitchFamily="18" charset="0"/>
              </a:endParaRPr>
            </a:p>
          </p:txBody>
        </p:sp>
        <p:sp>
          <p:nvSpPr>
            <p:cNvPr id="11" name="TextBox 10">
              <a:extLst>
                <a:ext uri="{FF2B5EF4-FFF2-40B4-BE49-F238E27FC236}">
                  <a16:creationId xmlns=""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algn="ctr"/>
              <a:r>
                <a:rPr lang="en-US" sz="2400" b="1" dirty="0" err="1">
                  <a:latin typeface="UTM Avo" panose="02040603050506020204" pitchFamily="18" charset="0"/>
                  <a:cs typeface="Arial" panose="020B0604020202020204" pitchFamily="34" charset="0"/>
                </a:rPr>
                <a:t>Bạn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a:t>
              </a:r>
              <a:r>
                <a:rPr lang="en-US" sz="2400" b="1" dirty="0">
                  <a:latin typeface="UTM Avo" panose="02040603050506020204" pitchFamily="18" charset="0"/>
                  <a:cs typeface="Arial" panose="020B0604020202020204" pitchFamily="34" charset="0"/>
                </a:rPr>
                <a:t> qua </a:t>
              </a:r>
              <a:r>
                <a:rPr lang="en-US" sz="2400" b="1" dirty="0" err="1">
                  <a:latin typeface="UTM Avo" panose="02040603050506020204" pitchFamily="18" charset="0"/>
                  <a:cs typeface="Arial" panose="020B0604020202020204" pitchFamily="34" charset="0"/>
                </a:rPr>
                <a:t>cầu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sẽ</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đến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được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bà</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nhé</a:t>
              </a:r>
              <a:r>
                <a:rPr lang="en-US" sz="2400" b="1" dirty="0">
                  <a:latin typeface="UTM Avo" panose="02040603050506020204" pitchFamily="18" charset="0"/>
                  <a:cs typeface="Arial" panose="020B0604020202020204" pitchFamily="34" charset="0"/>
                </a:rPr>
                <a:t>!</a:t>
              </a:r>
            </a:p>
          </p:txBody>
        </p:sp>
      </p:grpSp>
      <p:grpSp>
        <p:nvGrpSpPr>
          <p:cNvPr id="12" name="Group 11">
            <a:extLst>
              <a:ext uri="{FF2B5EF4-FFF2-40B4-BE49-F238E27FC236}">
                <a16:creationId xmlns=""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UTM Avo" panose="02040603050506020204" pitchFamily="18" charset="0"/>
                <a:cs typeface="Times New Roman" panose="02020603050405020304" pitchFamily="18" charset="0"/>
              </a:endParaRPr>
            </a:p>
          </p:txBody>
        </p:sp>
        <p:grpSp>
          <p:nvGrpSpPr>
            <p:cNvPr id="14" name="Group 13">
              <a:extLst>
                <a:ext uri="{FF2B5EF4-FFF2-40B4-BE49-F238E27FC236}">
                  <a16:creationId xmlns="" xmlns:a16="http://schemas.microsoft.com/office/drawing/2014/main" id="{CC243DB5-D066-4B21-A1AB-66B14F189040}"/>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 xmlns:a16="http://schemas.microsoft.com/office/drawing/2014/main" id="{280FF204-A14E-48BD-8FE5-D9C3B27DBB68}"/>
                  </a:ext>
                </a:extLst>
              </p:cNvPr>
              <p:cNvSpPr txBox="1"/>
              <p:nvPr/>
            </p:nvSpPr>
            <p:spPr>
              <a:xfrm>
                <a:off x="11107431" y="460353"/>
                <a:ext cx="1296669" cy="954107"/>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108</a:t>
                </a:r>
              </a:p>
              <a:p>
                <a:r>
                  <a:rPr lang="en-US" sz="2800" b="1" dirty="0">
                    <a:solidFill>
                      <a:srgbClr val="002060"/>
                    </a:solidFill>
                    <a:latin typeface="UTM Avo" panose="02040603050506020204" pitchFamily="18" charset="0"/>
                  </a:rPr>
                  <a:t>    9 </a:t>
                </a:r>
              </a:p>
            </p:txBody>
          </p:sp>
          <p:cxnSp>
            <p:nvCxnSpPr>
              <p:cNvPr id="16" name="Straight Connector 15">
                <a:extLst>
                  <a:ext uri="{FF2B5EF4-FFF2-40B4-BE49-F238E27FC236}">
                    <a16:creationId xmlns=""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DBC63FFF-F59B-4537-8B1D-C99A094DDED3}"/>
                  </a:ext>
                </a:extLst>
              </p:cNvPr>
              <p:cNvSpPr txBox="1"/>
              <p:nvPr/>
            </p:nvSpPr>
            <p:spPr>
              <a:xfrm>
                <a:off x="10851504" y="660292"/>
                <a:ext cx="370163" cy="523220"/>
              </a:xfrm>
              <a:prstGeom prst="rect">
                <a:avLst/>
              </a:prstGeom>
              <a:noFill/>
              <a:ln>
                <a:noFill/>
              </a:ln>
            </p:spPr>
            <p:txBody>
              <a:bodyPr wrap="square" rtlCol="0">
                <a:spAutoFit/>
              </a:bodyPr>
              <a:lstStyle/>
              <a:p>
                <a:r>
                  <a:rPr lang="en-US" sz="2800" dirty="0">
                    <a:solidFill>
                      <a:srgbClr val="002060"/>
                    </a:solidFill>
                    <a:latin typeface="UTM Avo" panose="02040603050506020204" pitchFamily="18" charset="0"/>
                  </a:rPr>
                  <a:t>-</a:t>
                </a:r>
              </a:p>
            </p:txBody>
          </p:sp>
          <p:sp>
            <p:nvSpPr>
              <p:cNvPr id="18" name="TextBox 17">
                <a:extLst>
                  <a:ext uri="{FF2B5EF4-FFF2-40B4-BE49-F238E27FC236}">
                    <a16:creationId xmlns=""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r>
                  <a:rPr lang="en-US" sz="2800" b="1" dirty="0">
                    <a:solidFill>
                      <a:srgbClr val="002060"/>
                    </a:solidFill>
                    <a:latin typeface="UTM Avo" panose="02040603050506020204" pitchFamily="18" charset="0"/>
                  </a:rPr>
                  <a:t>? 2</a:t>
                </a:r>
              </a:p>
            </p:txBody>
          </p:sp>
          <p:sp>
            <p:nvSpPr>
              <p:cNvPr id="19" name="Rectangle: Rounded Corners 18">
                <a:extLst>
                  <a:ext uri="{FF2B5EF4-FFF2-40B4-BE49-F238E27FC236}">
                    <a16:creationId xmlns="" xmlns:a16="http://schemas.microsoft.com/office/drawing/2014/main" id="{9F9FA89C-A32E-479B-940B-36967AEDA6D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UTM Avo" panose="02040603050506020204" pitchFamily="18" charset="0"/>
                  </a:rPr>
                  <a:t> ?</a:t>
                </a:r>
              </a:p>
            </p:txBody>
          </p:sp>
        </p:grpSp>
      </p:grpSp>
      <p:grpSp>
        <p:nvGrpSpPr>
          <p:cNvPr id="20" name="Group 19">
            <a:extLst>
              <a:ext uri="{FF2B5EF4-FFF2-40B4-BE49-F238E27FC236}">
                <a16:creationId xmlns=""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2" name="TextBox 21">
              <a:extLst>
                <a:ext uri="{FF2B5EF4-FFF2-40B4-BE49-F238E27FC236}">
                  <a16:creationId xmlns=""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algn="ctr"/>
              <a:r>
                <a:rPr lang="en-US" sz="3200" b="1" dirty="0">
                  <a:solidFill>
                    <a:schemeClr val="bg1"/>
                  </a:solidFill>
                  <a:latin typeface="UTM Avo" panose="02040603050506020204" pitchFamily="18" charset="0"/>
                  <a:cs typeface="Arial" panose="020B0604020202020204" pitchFamily="34" charset="0"/>
                </a:rPr>
                <a:t>99</a:t>
              </a:r>
            </a:p>
          </p:txBody>
        </p:sp>
      </p:grpSp>
      <p:grpSp>
        <p:nvGrpSpPr>
          <p:cNvPr id="23" name="Group 22">
            <a:extLst>
              <a:ext uri="{FF2B5EF4-FFF2-40B4-BE49-F238E27FC236}">
                <a16:creationId xmlns=""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latin typeface="UTM Avo" panose="02040603050506020204" pitchFamily="18" charset="0"/>
              </a:endParaRPr>
            </a:p>
          </p:txBody>
        </p:sp>
        <p:sp>
          <p:nvSpPr>
            <p:cNvPr id="25" name="TextBox 24">
              <a:extLst>
                <a:ext uri="{FF2B5EF4-FFF2-40B4-BE49-F238E27FC236}">
                  <a16:creationId xmlns=""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charset="0"/>
                  <a:cs typeface="Arial" panose="020B0604020202020204" pitchFamily="34" charset="0"/>
                </a:rPr>
                <a:t>Cảm</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ơn</a:t>
              </a:r>
              <a:r>
                <a:rPr lang="en-US" sz="2800" b="1" dirty="0">
                  <a:solidFill>
                    <a:schemeClr val="bg1"/>
                  </a:solidFill>
                  <a:latin typeface="UTM Avo" panose="02040603050506020204" pitchFamily="18" charset="0"/>
                  <a:cs typeface="Arial" panose="020B0604020202020204" pitchFamily="34" charset="0"/>
                </a:rPr>
                <a:t> </a:t>
              </a:r>
              <a:r>
                <a:rPr lang="en-US" sz="2800" b="1" dirty="0" err="1">
                  <a:solidFill>
                    <a:schemeClr val="bg1"/>
                  </a:solidFill>
                  <a:latin typeface="UTM Avo" panose="02040603050506020204" pitchFamily="18" charset="0"/>
                  <a:cs typeface="Arial" panose="020B0604020202020204" pitchFamily="34" charset="0"/>
                </a:rPr>
                <a:t>bạn</a:t>
              </a:r>
              <a:r>
                <a:rPr lang="en-US" sz="2800" b="1" dirty="0">
                  <a:solidFill>
                    <a:schemeClr val="bg1"/>
                  </a:solidFill>
                  <a:latin typeface="UTM Avo" panose="02040603050506020204" pitchFamily="18" charset="0"/>
                  <a:cs typeface="Arial" panose="020B0604020202020204" pitchFamily="34" charset="0"/>
                </a:rPr>
                <a:t>!</a:t>
              </a:r>
            </a:p>
          </p:txBody>
        </p:sp>
      </p:grpSp>
    </p:spTree>
    <p:extLst>
      <p:ext uri="{BB962C8B-B14F-4D97-AF65-F5344CB8AC3E}">
        <p14:creationId xmlns:p14="http://schemas.microsoft.com/office/powerpoint/2010/main" val="231950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437535"/>
            <a:ext cx="12192005" cy="6420465"/>
          </a:xfrm>
          <a:prstGeom prst="rect">
            <a:avLst/>
          </a:prstGeom>
        </p:spPr>
      </p:pic>
      <p:pic>
        <p:nvPicPr>
          <p:cNvPr id="12" name="Picture 11">
            <a:extLst>
              <a:ext uri="{FF2B5EF4-FFF2-40B4-BE49-F238E27FC236}">
                <a16:creationId xmlns=""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CHÚC MỪNG</a:t>
            </a:r>
            <a:r>
              <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 </a:t>
            </a: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CÔ BÉ</a:t>
            </a:r>
            <a:endParaRPr lang="vi-VN"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a:p>
            <a:pPr algn="ctr"/>
            <a:r>
              <a:rPr lang="en-US" sz="4400" b="1"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rPr>
              <a:t>QUÀNG KHĂN ĐỎ</a:t>
            </a:r>
            <a:endParaRPr lang="en-US" sz="4400" b="1" cap="none" spc="0" dirty="0">
              <a:ln w="12700" cmpd="sng">
                <a:solidFill>
                  <a:schemeClr val="accent4"/>
                </a:solidFill>
                <a:prstDash val="solid"/>
              </a:ln>
              <a:solidFill>
                <a:srgbClr val="00FF00"/>
              </a:solidFill>
              <a:effectLst>
                <a:glow rad="228600">
                  <a:schemeClr val="accent2">
                    <a:satMod val="175000"/>
                    <a:alpha val="40000"/>
                  </a:schemeClr>
                </a:glow>
                <a:innerShdw blurRad="63500" dist="50800" dir="18900000">
                  <a:prstClr val="black">
                    <a:alpha val="50000"/>
                  </a:prstClr>
                </a:innerShdw>
              </a:effectLst>
              <a:latin typeface="UTM Avo" panose="02040603050506020204" pitchFamily="18" charset="0"/>
            </a:endParaRPr>
          </a:p>
        </p:txBody>
      </p:sp>
    </p:spTree>
    <p:extLst>
      <p:ext uri="{BB962C8B-B14F-4D97-AF65-F5344CB8AC3E}">
        <p14:creationId xmlns:p14="http://schemas.microsoft.com/office/powerpoint/2010/main" val="190501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B9693C2-76AE-459F-9040-D3ADD275DA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25364" y="699296"/>
            <a:ext cx="9368472" cy="5804463"/>
          </a:xfrm>
          <a:prstGeom prst="rect">
            <a:avLst/>
          </a:prstGeom>
        </p:spPr>
      </p:pic>
      <p:sp>
        <p:nvSpPr>
          <p:cNvPr id="4" name="Google Shape;290;p7">
            <a:extLst>
              <a:ext uri="{FF2B5EF4-FFF2-40B4-BE49-F238E27FC236}">
                <a16:creationId xmlns="" xmlns:a16="http://schemas.microsoft.com/office/drawing/2014/main" id="{8EF36035-1A91-4FD5-84FE-8A29891857D6}"/>
              </a:ext>
            </a:extLst>
          </p:cNvPr>
          <p:cNvSpPr txBox="1"/>
          <p:nvPr/>
        </p:nvSpPr>
        <p:spPr>
          <a:xfrm>
            <a:off x="2905999" y="1356693"/>
            <a:ext cx="5455657"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000" b="1" dirty="0">
                <a:ln w="22225">
                  <a:solidFill>
                    <a:schemeClr val="accent2"/>
                  </a:solidFill>
                  <a:prstDash val="solid"/>
                </a:ln>
                <a:solidFill>
                  <a:schemeClr val="accent2">
                    <a:lumMod val="40000"/>
                    <a:lumOff val="60000"/>
                  </a:schemeClr>
                </a:solidFill>
                <a:latin typeface="+mn-lt"/>
                <a:ea typeface="Times New Roman"/>
                <a:cs typeface="Times New Roman"/>
                <a:sym typeface="Times New Roman"/>
              </a:rPr>
              <a:t>DẶN DÒ</a:t>
            </a:r>
          </a:p>
        </p:txBody>
      </p:sp>
      <p:sp>
        <p:nvSpPr>
          <p:cNvPr id="2" name="TextBox 1"/>
          <p:cNvSpPr txBox="1"/>
          <p:nvPr/>
        </p:nvSpPr>
        <p:spPr>
          <a:xfrm>
            <a:off x="2078243" y="2402621"/>
            <a:ext cx="7420621" cy="1478418"/>
          </a:xfrm>
          <a:prstGeom prst="rect">
            <a:avLst/>
          </a:prstGeom>
          <a:noFill/>
        </p:spPr>
        <p:txBody>
          <a:bodyPr wrap="none" rtlCol="0">
            <a:spAutoFit/>
          </a:bodyPr>
          <a:lstStyle/>
          <a:p>
            <a:pPr>
              <a:lnSpc>
                <a:spcPct val="150000"/>
              </a:lnSpc>
            </a:pP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Làm</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bài</a:t>
            </a:r>
            <a:r>
              <a:rPr lang="en-US" sz="3200" dirty="0" smtClean="0">
                <a:latin typeface="+mn-lt"/>
                <a:cs typeface="Times New Roman" panose="02020603050405020304" pitchFamily="18" charset="0"/>
              </a:rPr>
              <a:t> 3, 4, 5, 6 </a:t>
            </a:r>
            <a:r>
              <a:rPr lang="en-US" sz="3200" dirty="0" err="1" smtClean="0">
                <a:latin typeface="+mn-lt"/>
                <a:cs typeface="Times New Roman" panose="02020603050405020304" pitchFamily="18" charset="0"/>
              </a:rPr>
              <a:t>Vở</a:t>
            </a:r>
            <a:r>
              <a:rPr lang="en-US" sz="3200" dirty="0" smtClean="0">
                <a:latin typeface="+mn-lt"/>
                <a:cs typeface="Times New Roman" panose="02020603050405020304" pitchFamily="18" charset="0"/>
              </a:rPr>
              <a:t> BT </a:t>
            </a:r>
            <a:r>
              <a:rPr lang="en-US" sz="3200" dirty="0" err="1" smtClean="0">
                <a:latin typeface="+mn-lt"/>
                <a:cs typeface="Times New Roman" panose="02020603050405020304" pitchFamily="18" charset="0"/>
              </a:rPr>
              <a:t>toán</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trang</a:t>
            </a:r>
            <a:r>
              <a:rPr lang="en-US" sz="3200" dirty="0" smtClean="0">
                <a:latin typeface="+mn-lt"/>
                <a:cs typeface="Times New Roman" panose="02020603050405020304" pitchFamily="18" charset="0"/>
              </a:rPr>
              <a:t> 74</a:t>
            </a:r>
          </a:p>
          <a:p>
            <a:pPr>
              <a:lnSpc>
                <a:spcPct val="150000"/>
              </a:lnSpc>
            </a:pP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Xem</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trước</a:t>
            </a:r>
            <a:r>
              <a:rPr lang="en-US" sz="3200"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bài</a:t>
            </a:r>
            <a:r>
              <a:rPr lang="en-US" sz="3200" dirty="0" smtClean="0">
                <a:latin typeface="+mn-lt"/>
                <a:cs typeface="Times New Roman" panose="02020603050405020304" pitchFamily="18" charset="0"/>
              </a:rPr>
              <a:t> </a:t>
            </a:r>
            <a:r>
              <a:rPr lang="en-US" sz="3200" i="1" dirty="0" err="1" smtClean="0">
                <a:latin typeface="+mn-lt"/>
                <a:cs typeface="Times New Roman" panose="02020603050405020304" pitchFamily="18" charset="0"/>
              </a:rPr>
              <a:t>Luyện</a:t>
            </a:r>
            <a:r>
              <a:rPr lang="en-US" sz="3200" i="1" dirty="0" smtClean="0">
                <a:latin typeface="+mn-lt"/>
                <a:cs typeface="Times New Roman" panose="02020603050405020304" pitchFamily="18" charset="0"/>
              </a:rPr>
              <a:t> </a:t>
            </a:r>
            <a:r>
              <a:rPr lang="en-US" sz="3200" i="1" dirty="0" err="1" smtClean="0">
                <a:latin typeface="+mn-lt"/>
                <a:cs typeface="Times New Roman" panose="02020603050405020304" pitchFamily="18" charset="0"/>
              </a:rPr>
              <a:t>tập</a:t>
            </a:r>
            <a:r>
              <a:rPr lang="en-US" sz="3200" i="1" dirty="0" smtClean="0">
                <a:latin typeface="+mn-lt"/>
                <a:cs typeface="Times New Roman" panose="02020603050405020304" pitchFamily="18" charset="0"/>
              </a:rPr>
              <a:t> </a:t>
            </a:r>
            <a:r>
              <a:rPr lang="en-US" sz="3200" dirty="0" err="1" smtClean="0">
                <a:latin typeface="+mn-lt"/>
                <a:cs typeface="Times New Roman" panose="02020603050405020304" pitchFamily="18" charset="0"/>
              </a:rPr>
              <a:t>trang</a:t>
            </a:r>
            <a:r>
              <a:rPr lang="en-US" sz="3200" dirty="0" smtClean="0">
                <a:latin typeface="+mn-lt"/>
                <a:cs typeface="Times New Roman" panose="02020603050405020304" pitchFamily="18" charset="0"/>
              </a:rPr>
              <a:t> 75</a:t>
            </a:r>
            <a:endParaRPr lang="en-US" sz="3200" dirty="0">
              <a:latin typeface="+mn-lt"/>
              <a:cs typeface="Times New Roman" panose="02020603050405020304" pitchFamily="18" charset="0"/>
            </a:endParaRPr>
          </a:p>
        </p:txBody>
      </p:sp>
    </p:spTree>
    <p:extLst>
      <p:ext uri="{BB962C8B-B14F-4D97-AF65-F5344CB8AC3E}">
        <p14:creationId xmlns:p14="http://schemas.microsoft.com/office/powerpoint/2010/main" val="182497193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EAAC7166-F503-422D-BDE1-A83D50999971}"/>
              </a:ext>
            </a:extLst>
          </p:cNvPr>
          <p:cNvSpPr/>
          <p:nvPr/>
        </p:nvSpPr>
        <p:spPr>
          <a:xfrm>
            <a:off x="10068911"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2</a:t>
            </a:r>
          </a:p>
        </p:txBody>
      </p:sp>
      <p:sp>
        <p:nvSpPr>
          <p:cNvPr id="10" name="Google Shape;54;p1">
            <a:extLst>
              <a:ext uri="{FF2B5EF4-FFF2-40B4-BE49-F238E27FC236}">
                <a16:creationId xmlns="" xmlns:a16="http://schemas.microsoft.com/office/drawing/2014/main" id="{53DE932C-97F4-4C5F-AB8E-16439751F019}"/>
              </a:ext>
            </a:extLst>
          </p:cNvPr>
          <p:cNvSpPr txBox="1">
            <a:spLocks noGrp="1"/>
          </p:cNvSpPr>
          <p:nvPr>
            <p:ph type="ctrTitle" idx="4294967295"/>
          </p:nvPr>
        </p:nvSpPr>
        <p:spPr>
          <a:xfrm>
            <a:off x="362857" y="1457277"/>
            <a:ext cx="11829143" cy="2467154"/>
          </a:xfrm>
          <a:prstGeom prst="rect">
            <a:avLst/>
          </a:prstGeom>
          <a:noFill/>
          <a:ln>
            <a:noFill/>
          </a:ln>
        </p:spPr>
        <p:txBody>
          <a:bodyPr spcFirstLastPara="1" wrap="square" lIns="91425" tIns="45700" rIns="91425" bIns="45700" anchor="b" anchorCtr="0">
            <a:noAutofit/>
          </a:bodyPr>
          <a:lstStyle/>
          <a:p>
            <a:pPr algn="ctr">
              <a:lnSpc>
                <a:spcPct val="150000"/>
              </a:lnSpc>
              <a:buSzPts val="990"/>
            </a:pPr>
            <a:r>
              <a:rPr lang="en-US" sz="5200" b="1" dirty="0" err="1" smtClean="0">
                <a:solidFill>
                  <a:srgbClr val="FF0000"/>
                </a:solidFill>
                <a:latin typeface="UTM Avo" panose="02040603050506020204" pitchFamily="18" charset="0"/>
              </a:rPr>
              <a:t>Phép</a:t>
            </a:r>
            <a:r>
              <a:rPr lang="en-US" sz="5200" b="1" dirty="0" smtClean="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trừ</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có</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nhớ</a:t>
            </a:r>
            <a:r>
              <a:rPr lang="en-US" sz="5200" b="1" dirty="0">
                <a:solidFill>
                  <a:srgbClr val="FF0000"/>
                </a:solidFill>
                <a:latin typeface="UTM Avo" panose="02040603050506020204" pitchFamily="18" charset="0"/>
              </a:rPr>
              <a:t>)</a:t>
            </a:r>
            <a:br>
              <a:rPr lang="en-US" sz="5200" b="1" dirty="0">
                <a:solidFill>
                  <a:srgbClr val="FF0000"/>
                </a:solidFill>
                <a:latin typeface="UTM Avo" panose="02040603050506020204" pitchFamily="18" charset="0"/>
              </a:rPr>
            </a:br>
            <a:r>
              <a:rPr lang="en-US" sz="5200" b="1" dirty="0" err="1">
                <a:solidFill>
                  <a:srgbClr val="FF0000"/>
                </a:solidFill>
                <a:latin typeface="UTM Avo" panose="02040603050506020204" pitchFamily="18" charset="0"/>
              </a:rPr>
              <a:t>trong</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phạm</a:t>
            </a:r>
            <a:r>
              <a:rPr lang="en-US" sz="5200" b="1" dirty="0">
                <a:solidFill>
                  <a:srgbClr val="FF0000"/>
                </a:solidFill>
                <a:latin typeface="UTM Avo" panose="02040603050506020204" pitchFamily="18" charset="0"/>
              </a:rPr>
              <a:t> vi 1000 </a:t>
            </a:r>
            <a:r>
              <a:rPr lang="en-US" sz="5200" b="1" dirty="0" smtClean="0">
                <a:solidFill>
                  <a:srgbClr val="FF0000"/>
                </a:solidFill>
                <a:latin typeface="UTM Avo" panose="02040603050506020204" pitchFamily="18" charset="0"/>
              </a:rPr>
              <a:t>(72)</a:t>
            </a:r>
            <a:endParaRPr sz="5200" b="1" dirty="0">
              <a:solidFill>
                <a:srgbClr val="FF0000"/>
              </a:solidFill>
              <a:latin typeface="UTM Avo" panose="02040603050506020204" pitchFamily="18" charset="0"/>
            </a:endParaRPr>
          </a:p>
        </p:txBody>
      </p:sp>
      <p:sp>
        <p:nvSpPr>
          <p:cNvPr id="4" name="Rectangle 3">
            <a:extLst>
              <a:ext uri="{FF2B5EF4-FFF2-40B4-BE49-F238E27FC236}">
                <a16:creationId xmlns="" xmlns:a16="http://schemas.microsoft.com/office/drawing/2014/main" id="{276D6D3B-F6B5-4CD3-AD73-5FB9391F33CB}"/>
              </a:ext>
            </a:extLst>
          </p:cNvPr>
          <p:cNvSpPr/>
          <p:nvPr/>
        </p:nvSpPr>
        <p:spPr>
          <a:xfrm>
            <a:off x="10926517" y="634294"/>
            <a:ext cx="990977"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D263247-01BF-4B1B-85E3-7174DE0808D4}"/>
              </a:ext>
            </a:extLst>
          </p:cNvPr>
          <p:cNvSpPr/>
          <p:nvPr/>
        </p:nvSpPr>
        <p:spPr>
          <a:xfrm>
            <a:off x="0" y="8626"/>
            <a:ext cx="12192000" cy="6429983"/>
          </a:xfrm>
          <a:prstGeom prst="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UTM Avo" panose="02040603050506020204" pitchFamily="18" charset="0"/>
              <a:ea typeface="+mn-ea"/>
              <a:cs typeface="+mn-cs"/>
              <a:sym typeface="Arial"/>
            </a:endParaRPr>
          </a:p>
        </p:txBody>
      </p:sp>
      <p:pic>
        <p:nvPicPr>
          <p:cNvPr id="6" name="Picture 5">
            <a:extLst>
              <a:ext uri="{FF2B5EF4-FFF2-40B4-BE49-F238E27FC236}">
                <a16:creationId xmlns="" xmlns:a16="http://schemas.microsoft.com/office/drawing/2014/main" id="{B7DBAF84-7F9B-4C19-9004-B142A04B91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86" b="90000" l="10000" r="94167">
                        <a14:foregroundMark x1="86563" y1="51429" x2="86563" y2="51429"/>
                        <a14:foregroundMark x1="83542" y1="24857" x2="83542" y2="24857"/>
                        <a14:foregroundMark x1="77083" y1="286" x2="77083" y2="286"/>
                        <a14:foregroundMark x1="90938" y1="28857" x2="90938" y2="28857"/>
                        <a14:foregroundMark x1="94167" y1="35429" x2="94167" y2="35429"/>
                        <a14:foregroundMark x1="83229" y1="42000" x2="82917" y2="49429"/>
                        <a14:foregroundMark x1="80104" y1="36286" x2="78021" y2="49429"/>
                        <a14:foregroundMark x1="88125" y1="54000" x2="88125" y2="54000"/>
                        <a14:foregroundMark x1="14896" y1="41429" x2="14896" y2="41429"/>
                        <a14:foregroundMark x1="14792" y1="36286" x2="14792" y2="36286"/>
                        <a14:foregroundMark x1="14375" y1="23143" x2="14375" y2="23143"/>
                        <a14:foregroundMark x1="16563" y1="20286" x2="16563" y2="20286"/>
                        <a14:foregroundMark x1="13646" y1="28000" x2="13646" y2="28000"/>
                        <a14:foregroundMark x1="14583" y1="45429" x2="14583" y2="45429"/>
                        <a14:foregroundMark x1="13958" y1="47143" x2="13958" y2="47143"/>
                        <a14:foregroundMark x1="14479" y1="53429" x2="14479" y2="53429"/>
                        <a14:foregroundMark x1="15417" y1="60286" x2="15417" y2="60286"/>
                        <a14:foregroundMark x1="15417" y1="63143" x2="15417" y2="63143"/>
                        <a14:foregroundMark x1="14792" y1="66571" x2="14792" y2="66571"/>
                        <a14:foregroundMark x1="14479" y1="71143" x2="14479" y2="71143"/>
                        <a14:foregroundMark x1="14479" y1="76000" x2="14479" y2="76000"/>
                        <a14:foregroundMark x1="15313" y1="79143" x2="15313" y2="79143"/>
                        <a14:foregroundMark x1="16667" y1="81714" x2="16667" y2="81714"/>
                        <a14:foregroundMark x1="17500" y1="82286" x2="17500" y2="82286"/>
                        <a14:foregroundMark x1="18438" y1="83714" x2="18438" y2="83714"/>
                        <a14:foregroundMark x1="20833" y1="83143" x2="20833" y2="83143"/>
                        <a14:foregroundMark x1="20729" y1="84857" x2="20729" y2="84857"/>
                        <a14:foregroundMark x1="22083" y1="84857" x2="22083" y2="84857"/>
                        <a14:foregroundMark x1="23958" y1="83429" x2="23958" y2="83429"/>
                        <a14:foregroundMark x1="27187" y1="81429" x2="27187" y2="81429"/>
                        <a14:foregroundMark x1="26667" y1="81143" x2="26667" y2="81143"/>
                        <a14:foregroundMark x1="29375" y1="80571" x2="29375" y2="80571"/>
                        <a14:foregroundMark x1="30312" y1="80286" x2="30312" y2="80286"/>
                        <a14:foregroundMark x1="32083" y1="81429" x2="32083" y2="81429"/>
                        <a14:foregroundMark x1="32813" y1="82857" x2="32813" y2="82857"/>
                        <a14:foregroundMark x1="33125" y1="83429" x2="33125" y2="83429"/>
                        <a14:foregroundMark x1="34688" y1="84571" x2="34688" y2="84571"/>
                        <a14:foregroundMark x1="35625" y1="84571" x2="35625" y2="84571"/>
                        <a14:foregroundMark x1="36458" y1="84857" x2="36458" y2="84857"/>
                        <a14:foregroundMark x1="38854" y1="85714" x2="38854" y2="85714"/>
                        <a14:foregroundMark x1="40208" y1="84571" x2="40208" y2="84571"/>
                        <a14:foregroundMark x1="42083" y1="84571" x2="42083" y2="84571"/>
                        <a14:foregroundMark x1="44063" y1="83714" x2="44063" y2="83714"/>
                        <a14:foregroundMark x1="47500" y1="81143" x2="47500" y2="81143"/>
                        <a14:foregroundMark x1="50104" y1="80571" x2="50104" y2="80571"/>
                        <a14:foregroundMark x1="52188" y1="81143" x2="52188" y2="81143"/>
                        <a14:foregroundMark x1="55625" y1="81143" x2="55625" y2="81143"/>
                        <a14:foregroundMark x1="56667" y1="82000" x2="56667" y2="82000"/>
                        <a14:foregroundMark x1="54375" y1="80571" x2="54375" y2="80571"/>
                        <a14:foregroundMark x1="27187" y1="18286" x2="27187" y2="18286"/>
                        <a14:foregroundMark x1="25313" y1="18000" x2="25313" y2="18000"/>
                        <a14:foregroundMark x1="25000" y1="17714" x2="25417" y2="17143"/>
                        <a14:foregroundMark x1="66146" y1="18000" x2="66146" y2="18000"/>
                        <a14:foregroundMark x1="88125" y1="65714" x2="88125" y2="65714"/>
                        <a14:foregroundMark x1="88646" y1="73143" x2="88646" y2="73143"/>
                        <a14:foregroundMark x1="81563" y1="86000" x2="81563" y2="86000"/>
                        <a14:foregroundMark x1="76771" y1="84857" x2="76771" y2="84857"/>
                        <a14:foregroundMark x1="75625" y1="84571" x2="75625" y2="84571"/>
                        <a14:foregroundMark x1="74167" y1="84571" x2="74167" y2="84571"/>
                        <a14:foregroundMark x1="71250" y1="81714" x2="71250" y2="81714"/>
                        <a14:foregroundMark x1="70417" y1="80857" x2="70417" y2="80857"/>
                        <a14:foregroundMark x1="66458" y1="81143" x2="66458" y2="81143"/>
                        <a14:foregroundMark x1="63542" y1="84000" x2="63542" y2="84000"/>
                        <a14:foregroundMark x1="40104" y1="22857" x2="40104" y2="22857"/>
                        <a14:foregroundMark x1="15208" y1="57429" x2="15208" y2="57429"/>
                        <a14:foregroundMark x1="14271" y1="53429" x2="14271" y2="53429"/>
                        <a14:foregroundMark x1="13646" y1="50571" x2="13646" y2="50571"/>
                        <a14:foregroundMark x1="14063" y1="45714" x2="14063" y2="45714"/>
                        <a14:foregroundMark x1="14792" y1="44000" x2="14792" y2="44000"/>
                        <a14:foregroundMark x1="14792" y1="42857" x2="14792" y2="42857"/>
                        <a14:foregroundMark x1="13542" y1="30571" x2="13542" y2="30571"/>
                        <a14:foregroundMark x1="13438" y1="26857" x2="13438" y2="26857"/>
                        <a14:foregroundMark x1="13438" y1="26000" x2="13438" y2="26000"/>
                        <a14:foregroundMark x1="14896" y1="36286" x2="14896" y2="36286"/>
                        <a14:foregroundMark x1="14479" y1="34286" x2="14479" y2="34286"/>
                        <a14:foregroundMark x1="18229" y1="18571" x2="18229" y2="18571"/>
                        <a14:foregroundMark x1="92604" y1="24571" x2="92604" y2="24571"/>
                        <a14:foregroundMark x1="91875" y1="21714" x2="91875" y2="21714"/>
                        <a14:foregroundMark x1="90625" y1="19714" x2="90625" y2="19714"/>
                        <a14:foregroundMark x1="75729" y1="2571" x2="75729" y2="2571"/>
                        <a14:foregroundMark x1="75521" y1="6857" x2="75521" y2="6857"/>
                        <a14:foregroundMark x1="89063" y1="42857" x2="89063" y2="42857"/>
                        <a14:foregroundMark x1="88750" y1="42571" x2="88750" y2="42571"/>
                        <a14:foregroundMark x1="88854" y1="49143" x2="88854" y2="49143"/>
                        <a14:foregroundMark x1="88333" y1="44286" x2="88333" y2="44286"/>
                        <a14:foregroundMark x1="14479" y1="35429" x2="14479" y2="35429"/>
                        <a14:foregroundMark x1="14479" y1="69429" x2="14479" y2="69429"/>
                        <a14:foregroundMark x1="15208" y1="80286" x2="15208" y2="80286"/>
                      </a14:backgroundRemoval>
                    </a14:imgEffect>
                  </a14:imgLayer>
                </a14:imgProps>
              </a:ext>
              <a:ext uri="{28A0092B-C50C-407E-A947-70E740481C1C}">
                <a14:useLocalDpi xmlns:a14="http://schemas.microsoft.com/office/drawing/2010/main" val="0"/>
              </a:ext>
            </a:extLst>
          </a:blip>
          <a:stretch>
            <a:fillRect/>
          </a:stretch>
        </p:blipFill>
        <p:spPr>
          <a:xfrm>
            <a:off x="-1349828" y="-812800"/>
            <a:ext cx="14440000" cy="7670800"/>
          </a:xfrm>
          <a:prstGeom prst="rect">
            <a:avLst/>
          </a:prstGeom>
        </p:spPr>
      </p:pic>
      <p:sp>
        <p:nvSpPr>
          <p:cNvPr id="7" name="TextBox 6">
            <a:extLst>
              <a:ext uri="{FF2B5EF4-FFF2-40B4-BE49-F238E27FC236}">
                <a16:creationId xmlns="" xmlns:a16="http://schemas.microsoft.com/office/drawing/2014/main" id="{95EA4AFE-B769-4A50-9DC7-EC98C545678D}"/>
              </a:ext>
            </a:extLst>
          </p:cNvPr>
          <p:cNvSpPr txBox="1"/>
          <p:nvPr/>
        </p:nvSpPr>
        <p:spPr>
          <a:xfrm>
            <a:off x="2002234" y="1422159"/>
            <a:ext cx="77358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Tìm</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lỗi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sai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trong</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phép</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tính</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sau</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rồi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sửa</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lại</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cho</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0" cap="none" spc="0" normalizeH="0" noProof="0" dirty="0" err="1"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đúng</a:t>
            </a:r>
            <a:r>
              <a:rPr kumimoji="0" lang="en-US" sz="3600" b="0" i="0" u="none" strike="noStrike" kern="0" cap="none" spc="0" normalizeH="0" noProof="0" dirty="0" smtClean="0">
                <a:ln>
                  <a:noFill/>
                </a:ln>
                <a:solidFill>
                  <a:srgbClr val="002060"/>
                </a:solidFill>
                <a:effectLst/>
                <a:uLnTx/>
                <a:uFillTx/>
                <a:latin typeface="Times New Roman" panose="02020603050405020304" pitchFamily="18" charset="0"/>
                <a:cs typeface="Times New Roman" panose="02020603050405020304" pitchFamily="18" charset="0"/>
                <a:sym typeface="Arial"/>
              </a:rPr>
              <a:t>.</a:t>
            </a:r>
            <a:endParaRPr kumimoji="0" lang="en-US"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8" name="Picture 7">
            <a:extLst>
              <a:ext uri="{FF2B5EF4-FFF2-40B4-BE49-F238E27FC236}">
                <a16:creationId xmlns="" xmlns:a16="http://schemas.microsoft.com/office/drawing/2014/main" id="{FF8D7E52-3485-4372-BB6C-706EB3ABF4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85937"/>
            <a:ext cx="2616740" cy="1936387"/>
          </a:xfrm>
          <a:prstGeom prst="rect">
            <a:avLst/>
          </a:prstGeom>
        </p:spPr>
      </p:pic>
      <p:sp>
        <p:nvSpPr>
          <p:cNvPr id="11" name="Rectangle: Rounded Corners 7">
            <a:extLst>
              <a:ext uri="{FF2B5EF4-FFF2-40B4-BE49-F238E27FC236}">
                <a16:creationId xmlns="" xmlns:a16="http://schemas.microsoft.com/office/drawing/2014/main" id="{396AA265-8C04-4A82-A800-D94F1E4919A0}"/>
              </a:ext>
            </a:extLst>
          </p:cNvPr>
          <p:cNvSpPr/>
          <p:nvPr/>
        </p:nvSpPr>
        <p:spPr>
          <a:xfrm>
            <a:off x="1904188" y="2622488"/>
            <a:ext cx="1884113"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12" name="Rectangle: Rounded Corners 7">
            <a:extLst>
              <a:ext uri="{FF2B5EF4-FFF2-40B4-BE49-F238E27FC236}">
                <a16:creationId xmlns="" xmlns:a16="http://schemas.microsoft.com/office/drawing/2014/main" id="{396AA265-8C04-4A82-A800-D94F1E4919A0}"/>
              </a:ext>
            </a:extLst>
          </p:cNvPr>
          <p:cNvSpPr/>
          <p:nvPr/>
        </p:nvSpPr>
        <p:spPr>
          <a:xfrm>
            <a:off x="5574369" y="2622488"/>
            <a:ext cx="1884113"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13" name="TextBox 12">
            <a:extLst>
              <a:ext uri="{FF2B5EF4-FFF2-40B4-BE49-F238E27FC236}">
                <a16:creationId xmlns="" xmlns:a16="http://schemas.microsoft.com/office/drawing/2014/main" id="{00CA7D0F-E343-44FD-8A56-6E978131A7AD}"/>
              </a:ext>
            </a:extLst>
          </p:cNvPr>
          <p:cNvSpPr txBox="1"/>
          <p:nvPr/>
        </p:nvSpPr>
        <p:spPr>
          <a:xfrm>
            <a:off x="2365179" y="2698727"/>
            <a:ext cx="962130" cy="1077218"/>
          </a:xfrm>
          <a:prstGeom prst="rect">
            <a:avLst/>
          </a:prstGeom>
          <a:noFill/>
        </p:spPr>
        <p:txBody>
          <a:bodyPr wrap="square" rtlCol="0">
            <a:spAutoFit/>
          </a:bodyPr>
          <a:lstStyle/>
          <a:p>
            <a:r>
              <a:rPr lang="en-US" sz="3200" b="1" dirty="0" smtClean="0">
                <a:solidFill>
                  <a:srgbClr val="0000FF"/>
                </a:solidFill>
                <a:latin typeface="UTM Avo" panose="02040603050506020204" pitchFamily="18" charset="0"/>
                <a:cs typeface="Arial" panose="020B0604020202020204" pitchFamily="34" charset="0"/>
              </a:rPr>
              <a:t>628</a:t>
            </a:r>
            <a:endParaRPr lang="en-US" sz="3200" b="1" dirty="0">
              <a:solidFill>
                <a:srgbClr val="0000FF"/>
              </a:solidFill>
              <a:latin typeface="UTM Avo" panose="02040603050506020204" pitchFamily="18" charset="0"/>
              <a:cs typeface="Arial" panose="020B0604020202020204" pitchFamily="34" charset="0"/>
            </a:endParaRPr>
          </a:p>
          <a:p>
            <a:r>
              <a:rPr lang="en-US" sz="3200" b="1" dirty="0" smtClean="0">
                <a:solidFill>
                  <a:srgbClr val="0000FF"/>
                </a:solidFill>
                <a:latin typeface="UTM Avo" panose="02040603050506020204" pitchFamily="18" charset="0"/>
                <a:cs typeface="Arial" panose="020B0604020202020204" pitchFamily="34" charset="0"/>
              </a:rPr>
              <a:t>247</a:t>
            </a:r>
            <a:endParaRPr lang="en-US" sz="3200" b="1" dirty="0">
              <a:solidFill>
                <a:srgbClr val="0000FF"/>
              </a:solidFill>
              <a:latin typeface="UTM Avo" panose="02040603050506020204" pitchFamily="18" charset="0"/>
              <a:cs typeface="Arial" panose="020B0604020202020204" pitchFamily="34" charset="0"/>
            </a:endParaRPr>
          </a:p>
        </p:txBody>
      </p:sp>
      <p:cxnSp>
        <p:nvCxnSpPr>
          <p:cNvPr id="14" name="Straight Connector 13">
            <a:extLst>
              <a:ext uri="{FF2B5EF4-FFF2-40B4-BE49-F238E27FC236}">
                <a16:creationId xmlns="" xmlns:a16="http://schemas.microsoft.com/office/drawing/2014/main" id="{990F3BD1-7053-43B4-A558-DD56576BDBD4}"/>
              </a:ext>
            </a:extLst>
          </p:cNvPr>
          <p:cNvCxnSpPr/>
          <p:nvPr/>
        </p:nvCxnSpPr>
        <p:spPr>
          <a:xfrm>
            <a:off x="2332611" y="3730225"/>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 xmlns:a16="http://schemas.microsoft.com/office/drawing/2014/main" id="{18A574D7-0C54-46B9-87D4-E22751B0E753}"/>
              </a:ext>
            </a:extLst>
          </p:cNvPr>
          <p:cNvSpPr txBox="1"/>
          <p:nvPr/>
        </p:nvSpPr>
        <p:spPr>
          <a:xfrm>
            <a:off x="2159267" y="2916162"/>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16" name="TextBox 15">
            <a:extLst>
              <a:ext uri="{FF2B5EF4-FFF2-40B4-BE49-F238E27FC236}">
                <a16:creationId xmlns="" xmlns:a16="http://schemas.microsoft.com/office/drawing/2014/main" id="{84706942-C673-4365-9E8D-7B081B985562}"/>
              </a:ext>
            </a:extLst>
          </p:cNvPr>
          <p:cNvSpPr txBox="1"/>
          <p:nvPr/>
        </p:nvSpPr>
        <p:spPr>
          <a:xfrm>
            <a:off x="2365179" y="3824871"/>
            <a:ext cx="962130" cy="584775"/>
          </a:xfrm>
          <a:prstGeom prst="rect">
            <a:avLst/>
          </a:prstGeom>
          <a:noFill/>
        </p:spPr>
        <p:txBody>
          <a:bodyPr wrap="square" rtlCol="0">
            <a:spAutoFit/>
          </a:bodyPr>
          <a:lstStyle/>
          <a:p>
            <a:r>
              <a:rPr lang="en-US" sz="3200" b="1" dirty="0" smtClean="0">
                <a:solidFill>
                  <a:srgbClr val="FF0000"/>
                </a:solidFill>
                <a:latin typeface="UTM Avo" panose="02040603050506020204" pitchFamily="18" charset="0"/>
                <a:cs typeface="Arial" panose="020B0604020202020204" pitchFamily="34" charset="0"/>
              </a:rPr>
              <a:t>861</a:t>
            </a:r>
            <a:endParaRPr lang="en-US" sz="3200" b="1" dirty="0">
              <a:solidFill>
                <a:srgbClr val="FF0000"/>
              </a:solidFill>
              <a:latin typeface="UTM Avo" panose="02040603050506020204" pitchFamily="18" charset="0"/>
              <a:cs typeface="Arial" panose="020B0604020202020204" pitchFamily="34" charset="0"/>
            </a:endParaRPr>
          </a:p>
        </p:txBody>
      </p:sp>
      <p:sp>
        <p:nvSpPr>
          <p:cNvPr id="2" name="TextBox 1"/>
          <p:cNvSpPr txBox="1"/>
          <p:nvPr/>
        </p:nvSpPr>
        <p:spPr>
          <a:xfrm>
            <a:off x="1284827" y="2638568"/>
            <a:ext cx="593548" cy="584775"/>
          </a:xfrm>
          <a:prstGeom prst="rect">
            <a:avLst/>
          </a:prstGeom>
          <a:noFill/>
        </p:spPr>
        <p:txBody>
          <a:bodyPr wrap="square" rtlCol="0">
            <a:spAutoFit/>
          </a:bodyPr>
          <a:lstStyle/>
          <a:p>
            <a:r>
              <a:rPr lang="en-US" sz="3200" b="1" dirty="0" smtClean="0"/>
              <a:t>A.</a:t>
            </a:r>
            <a:endParaRPr lang="en-US" sz="3200" b="1" dirty="0"/>
          </a:p>
        </p:txBody>
      </p:sp>
      <p:sp>
        <p:nvSpPr>
          <p:cNvPr id="21" name="TextBox 20"/>
          <p:cNvSpPr txBox="1"/>
          <p:nvPr/>
        </p:nvSpPr>
        <p:spPr>
          <a:xfrm>
            <a:off x="4931798" y="2608386"/>
            <a:ext cx="593548" cy="584775"/>
          </a:xfrm>
          <a:prstGeom prst="rect">
            <a:avLst/>
          </a:prstGeom>
          <a:noFill/>
        </p:spPr>
        <p:txBody>
          <a:bodyPr wrap="square" rtlCol="0">
            <a:spAutoFit/>
          </a:bodyPr>
          <a:lstStyle/>
          <a:p>
            <a:r>
              <a:rPr lang="en-US" sz="3200" b="1" dirty="0" smtClean="0"/>
              <a:t>B.</a:t>
            </a:r>
            <a:endParaRPr lang="en-US" sz="3200" b="1" dirty="0"/>
          </a:p>
        </p:txBody>
      </p:sp>
      <p:sp>
        <p:nvSpPr>
          <p:cNvPr id="25" name="TextBox 24">
            <a:extLst>
              <a:ext uri="{FF2B5EF4-FFF2-40B4-BE49-F238E27FC236}">
                <a16:creationId xmlns="" xmlns:a16="http://schemas.microsoft.com/office/drawing/2014/main" id="{00CA7D0F-E343-44FD-8A56-6E978131A7AD}"/>
              </a:ext>
            </a:extLst>
          </p:cNvPr>
          <p:cNvSpPr txBox="1"/>
          <p:nvPr/>
        </p:nvSpPr>
        <p:spPr>
          <a:xfrm>
            <a:off x="6035360" y="2739469"/>
            <a:ext cx="962130" cy="1077218"/>
          </a:xfrm>
          <a:prstGeom prst="rect">
            <a:avLst/>
          </a:prstGeom>
          <a:noFill/>
        </p:spPr>
        <p:txBody>
          <a:bodyPr wrap="square" rtlCol="0">
            <a:spAutoFit/>
          </a:bodyPr>
          <a:lstStyle/>
          <a:p>
            <a:r>
              <a:rPr lang="en-US" sz="3200" b="1" dirty="0" smtClean="0">
                <a:solidFill>
                  <a:srgbClr val="0000FF"/>
                </a:solidFill>
                <a:latin typeface="UTM Avo" panose="02040603050506020204" pitchFamily="18" charset="0"/>
                <a:cs typeface="Arial" panose="020B0604020202020204" pitchFamily="34" charset="0"/>
              </a:rPr>
              <a:t>665</a:t>
            </a:r>
            <a:endParaRPr lang="en-US" sz="3200" b="1" dirty="0">
              <a:solidFill>
                <a:srgbClr val="0000FF"/>
              </a:solidFill>
              <a:latin typeface="UTM Avo" panose="02040603050506020204" pitchFamily="18" charset="0"/>
              <a:cs typeface="Arial" panose="020B0604020202020204" pitchFamily="34" charset="0"/>
            </a:endParaRPr>
          </a:p>
          <a:p>
            <a:r>
              <a:rPr lang="en-US" sz="3200" b="1" dirty="0" smtClean="0">
                <a:solidFill>
                  <a:srgbClr val="0000FF"/>
                </a:solidFill>
                <a:latin typeface="UTM Avo" panose="02040603050506020204" pitchFamily="18" charset="0"/>
                <a:cs typeface="Arial" panose="020B0604020202020204" pitchFamily="34" charset="0"/>
              </a:rPr>
              <a:t>574</a:t>
            </a:r>
            <a:endParaRPr lang="en-US" sz="3200" b="1" dirty="0">
              <a:solidFill>
                <a:srgbClr val="0000FF"/>
              </a:solidFill>
              <a:latin typeface="UTM Avo" panose="02040603050506020204" pitchFamily="18" charset="0"/>
              <a:cs typeface="Arial" panose="020B0604020202020204" pitchFamily="34" charset="0"/>
            </a:endParaRPr>
          </a:p>
        </p:txBody>
      </p:sp>
      <p:sp>
        <p:nvSpPr>
          <p:cNvPr id="26" name="TextBox 25">
            <a:extLst>
              <a:ext uri="{FF2B5EF4-FFF2-40B4-BE49-F238E27FC236}">
                <a16:creationId xmlns="" xmlns:a16="http://schemas.microsoft.com/office/drawing/2014/main" id="{84706942-C673-4365-9E8D-7B081B985562}"/>
              </a:ext>
            </a:extLst>
          </p:cNvPr>
          <p:cNvSpPr txBox="1"/>
          <p:nvPr/>
        </p:nvSpPr>
        <p:spPr>
          <a:xfrm>
            <a:off x="6035360" y="3816687"/>
            <a:ext cx="962130" cy="584775"/>
          </a:xfrm>
          <a:prstGeom prst="rect">
            <a:avLst/>
          </a:prstGeom>
          <a:noFill/>
        </p:spPr>
        <p:txBody>
          <a:bodyPr wrap="square" rtlCol="0">
            <a:spAutoFit/>
          </a:bodyPr>
          <a:lstStyle/>
          <a:p>
            <a:r>
              <a:rPr lang="en-US" sz="3200" b="1" dirty="0" smtClean="0">
                <a:solidFill>
                  <a:srgbClr val="FF0000"/>
                </a:solidFill>
                <a:latin typeface="UTM Avo" panose="02040603050506020204" pitchFamily="18" charset="0"/>
                <a:cs typeface="Arial" panose="020B0604020202020204" pitchFamily="34" charset="0"/>
              </a:rPr>
              <a:t>191</a:t>
            </a:r>
            <a:endParaRPr lang="en-US" sz="3200" b="1" dirty="0">
              <a:solidFill>
                <a:srgbClr val="FF0000"/>
              </a:solidFill>
              <a:latin typeface="UTM Avo" panose="02040603050506020204" pitchFamily="18" charset="0"/>
              <a:cs typeface="Arial" panose="020B0604020202020204" pitchFamily="34" charset="0"/>
            </a:endParaRPr>
          </a:p>
        </p:txBody>
      </p:sp>
      <p:sp>
        <p:nvSpPr>
          <p:cNvPr id="27" name="TextBox 26">
            <a:extLst>
              <a:ext uri="{FF2B5EF4-FFF2-40B4-BE49-F238E27FC236}">
                <a16:creationId xmlns="" xmlns:a16="http://schemas.microsoft.com/office/drawing/2014/main" id="{18A574D7-0C54-46B9-87D4-E22751B0E753}"/>
              </a:ext>
            </a:extLst>
          </p:cNvPr>
          <p:cNvSpPr txBox="1"/>
          <p:nvPr/>
        </p:nvSpPr>
        <p:spPr>
          <a:xfrm>
            <a:off x="5734482" y="296033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cxnSp>
        <p:nvCxnSpPr>
          <p:cNvPr id="28" name="Straight Connector 27">
            <a:extLst>
              <a:ext uri="{FF2B5EF4-FFF2-40B4-BE49-F238E27FC236}">
                <a16:creationId xmlns="" xmlns:a16="http://schemas.microsoft.com/office/drawing/2014/main" id="{990F3BD1-7053-43B4-A558-DD56576BDBD4}"/>
              </a:ext>
            </a:extLst>
          </p:cNvPr>
          <p:cNvCxnSpPr/>
          <p:nvPr/>
        </p:nvCxnSpPr>
        <p:spPr>
          <a:xfrm>
            <a:off x="6003028" y="3741890"/>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587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766F4C1-9DBC-4B74-A103-BC3CED441B27}"/>
              </a:ext>
            </a:extLst>
          </p:cNvPr>
          <p:cNvPicPr>
            <a:picLocks noChangeAspect="1"/>
          </p:cNvPicPr>
          <p:nvPr/>
        </p:nvPicPr>
        <p:blipFill rotWithShape="1">
          <a:blip r:embed="rId2">
            <a:extLst>
              <a:ext uri="{28A0092B-C50C-407E-A947-70E740481C1C}">
                <a14:useLocalDpi xmlns:a14="http://schemas.microsoft.com/office/drawing/2010/main" val="0"/>
              </a:ext>
            </a:extLst>
          </a:blip>
          <a:srcRect b="6422"/>
          <a:stretch/>
        </p:blipFill>
        <p:spPr>
          <a:xfrm>
            <a:off x="3175" y="0"/>
            <a:ext cx="12185650" cy="6417578"/>
          </a:xfrm>
          <a:prstGeom prst="rect">
            <a:avLst/>
          </a:prstGeom>
        </p:spPr>
      </p:pic>
      <p:sp>
        <p:nvSpPr>
          <p:cNvPr id="6" name="Google Shape;290;p7">
            <a:extLst>
              <a:ext uri="{FF2B5EF4-FFF2-40B4-BE49-F238E27FC236}">
                <a16:creationId xmlns="" xmlns:a16="http://schemas.microsoft.com/office/drawing/2014/main" id="{33B59181-BBA9-491F-89B4-61067621488D}"/>
              </a:ext>
            </a:extLst>
          </p:cNvPr>
          <p:cNvSpPr txBox="1"/>
          <p:nvPr/>
        </p:nvSpPr>
        <p:spPr>
          <a:xfrm>
            <a:off x="3686783" y="2429964"/>
            <a:ext cx="7607032" cy="76940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LUYỆN</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TẬP</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THỰC</a:t>
            </a:r>
            <a:r>
              <a:rPr lang="en-US" sz="4400" b="1" dirty="0">
                <a:ln w="22225">
                  <a:noFill/>
                  <a:prstDash val="solid"/>
                </a:ln>
                <a:solidFill>
                  <a:srgbClr val="FFFF00"/>
                </a:solidFill>
                <a:latin typeface="UTM Avo" panose="02040603050506020204" pitchFamily="18" charset="0"/>
                <a:ea typeface="Times New Roman"/>
                <a:cs typeface="Times New Roman"/>
                <a:sym typeface="Times New Roman"/>
              </a:rPr>
              <a:t> </a:t>
            </a:r>
            <a:r>
              <a:rPr lang="en-US" sz="4400" b="1" dirty="0" err="1">
                <a:ln w="22225">
                  <a:noFill/>
                  <a:prstDash val="solid"/>
                </a:ln>
                <a:solidFill>
                  <a:srgbClr val="FFFF00"/>
                </a:solidFill>
                <a:latin typeface="UTM Avo" panose="02040603050506020204" pitchFamily="18" charset="0"/>
                <a:ea typeface="Times New Roman"/>
                <a:cs typeface="Times New Roman"/>
                <a:sym typeface="Times New Roman"/>
              </a:rPr>
              <a:t>HÀNH</a:t>
            </a:r>
            <a:endParaRPr lang="en-US" sz="4000" b="1" dirty="0">
              <a:ln w="22225">
                <a:noFill/>
                <a:prstDash val="solid"/>
              </a:ln>
              <a:solidFill>
                <a:srgbClr val="FFFF00"/>
              </a:solidFill>
              <a:latin typeface="UTM Avo" panose="02040603050506020204" pitchFamily="18" charset="0"/>
              <a:ea typeface="Times New Roman"/>
              <a:cs typeface="Times New Roman"/>
              <a:sym typeface="Times New Roman"/>
            </a:endParaRPr>
          </a:p>
        </p:txBody>
      </p:sp>
    </p:spTree>
    <p:extLst>
      <p:ext uri="{BB962C8B-B14F-4D97-AF65-F5344CB8AC3E}">
        <p14:creationId xmlns:p14="http://schemas.microsoft.com/office/powerpoint/2010/main" val="137581168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AC9DE48-18E6-44E6-A555-7A7DDAA4ADD8}"/>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41" name="Rectangle: Rounded Corners 40">
            <a:extLst>
              <a:ext uri="{FF2B5EF4-FFF2-40B4-BE49-F238E27FC236}">
                <a16:creationId xmlns="" xmlns:a16="http://schemas.microsoft.com/office/drawing/2014/main" id="{E665448F-F907-4607-A232-681E36A7B6F2}"/>
              </a:ext>
            </a:extLst>
          </p:cNvPr>
          <p:cNvSpPr/>
          <p:nvPr/>
        </p:nvSpPr>
        <p:spPr>
          <a:xfrm>
            <a:off x="2203756" y="1820607"/>
            <a:ext cx="1743226" cy="2288820"/>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200">
              <a:latin typeface="UTM Avo" panose="02040603050506020204" pitchFamily="18" charset="0"/>
            </a:endParaRPr>
          </a:p>
        </p:txBody>
      </p:sp>
      <p:sp>
        <p:nvSpPr>
          <p:cNvPr id="10" name="TextBox 9">
            <a:extLst>
              <a:ext uri="{FF2B5EF4-FFF2-40B4-BE49-F238E27FC236}">
                <a16:creationId xmlns="" xmlns:a16="http://schemas.microsoft.com/office/drawing/2014/main" id="{69483388-270F-4557-9BAF-9960BEC71CF1}"/>
              </a:ext>
            </a:extLst>
          </p:cNvPr>
          <p:cNvSpPr txBox="1"/>
          <p:nvPr/>
        </p:nvSpPr>
        <p:spPr>
          <a:xfrm>
            <a:off x="2352011" y="2404725"/>
            <a:ext cx="346689" cy="584775"/>
          </a:xfrm>
          <a:prstGeom prst="rect">
            <a:avLst/>
          </a:prstGeom>
          <a:noFill/>
        </p:spPr>
        <p:txBody>
          <a:bodyPr wrap="square" rtlCol="0">
            <a:spAutoFit/>
          </a:bodyPr>
          <a:lstStyle/>
          <a:p>
            <a:r>
              <a:rPr lang="en-US" sz="3200" dirty="0">
                <a:solidFill>
                  <a:srgbClr val="0000FF"/>
                </a:solidFill>
                <a:latin typeface="UTM Avo" panose="02040603050506020204" pitchFamily="18" charset="0"/>
                <a:cs typeface="Arial" panose="020B0604020202020204" pitchFamily="34" charset="0"/>
              </a:rPr>
              <a:t>-</a:t>
            </a:r>
          </a:p>
        </p:txBody>
      </p:sp>
      <p:cxnSp>
        <p:nvCxnSpPr>
          <p:cNvPr id="11" name="Straight Connector 10">
            <a:extLst>
              <a:ext uri="{FF2B5EF4-FFF2-40B4-BE49-F238E27FC236}">
                <a16:creationId xmlns="" xmlns:a16="http://schemas.microsoft.com/office/drawing/2014/main" id="{03233298-5FBB-44CC-991F-9B319C4A1309}"/>
              </a:ext>
            </a:extLst>
          </p:cNvPr>
          <p:cNvCxnSpPr>
            <a:cxnSpLocks/>
          </p:cNvCxnSpPr>
          <p:nvPr/>
        </p:nvCxnSpPr>
        <p:spPr>
          <a:xfrm>
            <a:off x="2525355" y="3205015"/>
            <a:ext cx="1073818"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91386C82-6626-4D8B-A3E6-A215726866AF}"/>
              </a:ext>
            </a:extLst>
          </p:cNvPr>
          <p:cNvSpPr txBox="1"/>
          <p:nvPr/>
        </p:nvSpPr>
        <p:spPr>
          <a:xfrm>
            <a:off x="3144073"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6</a:t>
            </a:r>
          </a:p>
        </p:txBody>
      </p:sp>
      <p:sp>
        <p:nvSpPr>
          <p:cNvPr id="13" name="TextBox 12">
            <a:extLst>
              <a:ext uri="{FF2B5EF4-FFF2-40B4-BE49-F238E27FC236}">
                <a16:creationId xmlns="" xmlns:a16="http://schemas.microsoft.com/office/drawing/2014/main" id="{F76A3DFC-B7DA-4E2E-8CF2-B96D9C2FA5DF}"/>
              </a:ext>
            </a:extLst>
          </p:cNvPr>
          <p:cNvSpPr txBox="1"/>
          <p:nvPr/>
        </p:nvSpPr>
        <p:spPr>
          <a:xfrm>
            <a:off x="3144071" y="2562264"/>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8</a:t>
            </a:r>
          </a:p>
        </p:txBody>
      </p:sp>
      <p:sp>
        <p:nvSpPr>
          <p:cNvPr id="14" name="TextBox 13">
            <a:extLst>
              <a:ext uri="{FF2B5EF4-FFF2-40B4-BE49-F238E27FC236}">
                <a16:creationId xmlns="" xmlns:a16="http://schemas.microsoft.com/office/drawing/2014/main" id="{84706942-C673-4365-9E8D-7B081B985562}"/>
              </a:ext>
            </a:extLst>
          </p:cNvPr>
          <p:cNvSpPr txBox="1"/>
          <p:nvPr/>
        </p:nvSpPr>
        <p:spPr>
          <a:xfrm>
            <a:off x="3144073"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8</a:t>
            </a:r>
          </a:p>
        </p:txBody>
      </p:sp>
      <p:sp>
        <p:nvSpPr>
          <p:cNvPr id="16" name="TextBox 15">
            <a:extLst>
              <a:ext uri="{FF2B5EF4-FFF2-40B4-BE49-F238E27FC236}">
                <a16:creationId xmlns="" xmlns:a16="http://schemas.microsoft.com/office/drawing/2014/main" id="{AC511A88-F057-43A2-8012-1490CEE76F9E}"/>
              </a:ext>
            </a:extLst>
          </p:cNvPr>
          <p:cNvSpPr txBox="1"/>
          <p:nvPr/>
        </p:nvSpPr>
        <p:spPr>
          <a:xfrm>
            <a:off x="4479337" y="1818622"/>
            <a:ext cx="7381983" cy="1031051"/>
          </a:xfrm>
          <a:prstGeom prst="rect">
            <a:avLst/>
          </a:prstGeom>
          <a:noFill/>
        </p:spPr>
        <p:txBody>
          <a:bodyPr wrap="square" rtlCol="0">
            <a:spAutoFit/>
          </a:bodyPr>
          <a:lstStyle/>
          <a:p>
            <a:pPr>
              <a:spcAft>
                <a:spcPts val="600"/>
              </a:spcAft>
            </a:pPr>
            <a:r>
              <a:rPr lang="en-US" sz="2800" b="1" dirty="0">
                <a:latin typeface="UTM Avo" panose="02040603050506020204" pitchFamily="18" charset="0"/>
              </a:rPr>
              <a:t>6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trừ</a:t>
            </a:r>
            <a:r>
              <a:rPr lang="en-US" sz="2800" b="1" dirty="0">
                <a:latin typeface="UTM Avo" panose="02040603050506020204" pitchFamily="18" charset="0"/>
              </a:rPr>
              <a:t> </a:t>
            </a:r>
            <a:r>
              <a:rPr lang="en-US" sz="2800" b="1" dirty="0" err="1">
                <a:latin typeface="UTM Avo" panose="02040603050506020204" pitchFamily="18" charset="0"/>
              </a:rPr>
              <a:t>được</a:t>
            </a:r>
            <a:r>
              <a:rPr lang="en-US" sz="2800" b="1" dirty="0">
                <a:latin typeface="UTM Avo" panose="02040603050506020204" pitchFamily="18" charset="0"/>
              </a:rPr>
              <a:t> 8 </a:t>
            </a:r>
            <a:r>
              <a:rPr lang="en-US" sz="2800" b="1" dirty="0" err="1">
                <a:latin typeface="UTM Avo" panose="02040603050506020204" pitchFamily="18" charset="0"/>
              </a:rPr>
              <a:t>lấy</a:t>
            </a:r>
            <a:r>
              <a:rPr lang="en-US" sz="2800" b="1" dirty="0">
                <a:latin typeface="UTM Avo" panose="02040603050506020204" pitchFamily="18" charset="0"/>
              </a:rPr>
              <a:t> 16 </a:t>
            </a:r>
            <a:r>
              <a:rPr lang="en-US" sz="2800" b="1" dirty="0" err="1">
                <a:latin typeface="UTM Avo" panose="02040603050506020204" pitchFamily="18" charset="0"/>
              </a:rPr>
              <a:t>trừ</a:t>
            </a:r>
            <a:r>
              <a:rPr lang="en-US" sz="2800" b="1" dirty="0">
                <a:latin typeface="UTM Avo" panose="02040603050506020204" pitchFamily="18" charset="0"/>
              </a:rPr>
              <a:t> 8 </a:t>
            </a:r>
            <a:r>
              <a:rPr lang="en-US" sz="2800" b="1" dirty="0" err="1">
                <a:latin typeface="UTM Avo" panose="02040603050506020204" pitchFamily="18" charset="0"/>
              </a:rPr>
              <a:t>bằng</a:t>
            </a:r>
            <a:r>
              <a:rPr lang="en-US" sz="2800" b="1" dirty="0">
                <a:latin typeface="UTM Avo" panose="02040603050506020204" pitchFamily="18" charset="0"/>
              </a:rPr>
              <a:t> 8</a:t>
            </a:r>
          </a:p>
          <a:p>
            <a:pPr>
              <a:spcAft>
                <a:spcPts val="600"/>
              </a:spcAft>
            </a:pPr>
            <a:r>
              <a:rPr lang="en-US" sz="2800" b="1" dirty="0" err="1">
                <a:latin typeface="UTM Avo" panose="02040603050506020204" pitchFamily="18" charset="0"/>
              </a:rPr>
              <a:t>Viết</a:t>
            </a:r>
            <a:r>
              <a:rPr lang="en-US" sz="2800" b="1" dirty="0">
                <a:latin typeface="UTM Avo" panose="02040603050506020204" pitchFamily="18" charset="0"/>
              </a:rPr>
              <a:t> 8 </a:t>
            </a:r>
            <a:r>
              <a:rPr lang="en-US" sz="2800" b="1" dirty="0" err="1">
                <a:latin typeface="UTM Avo" panose="02040603050506020204" pitchFamily="18" charset="0"/>
              </a:rPr>
              <a:t>nhớ</a:t>
            </a:r>
            <a:r>
              <a:rPr lang="en-US" sz="2800" b="1" dirty="0">
                <a:latin typeface="UTM Avo" panose="02040603050506020204" pitchFamily="18" charset="0"/>
              </a:rPr>
              <a:t> 1</a:t>
            </a:r>
          </a:p>
        </p:txBody>
      </p:sp>
      <p:sp>
        <p:nvSpPr>
          <p:cNvPr id="20" name="TextBox 19">
            <a:extLst>
              <a:ext uri="{FF2B5EF4-FFF2-40B4-BE49-F238E27FC236}">
                <a16:creationId xmlns="" xmlns:a16="http://schemas.microsoft.com/office/drawing/2014/main" id="{EDEDD716-5D34-4B3D-9532-00205C78D8F3}"/>
              </a:ext>
            </a:extLst>
          </p:cNvPr>
          <p:cNvSpPr txBox="1"/>
          <p:nvPr/>
        </p:nvSpPr>
        <p:spPr>
          <a:xfrm>
            <a:off x="2875415"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5</a:t>
            </a:r>
          </a:p>
        </p:txBody>
      </p:sp>
      <p:sp>
        <p:nvSpPr>
          <p:cNvPr id="25" name="TextBox 24">
            <a:extLst>
              <a:ext uri="{FF2B5EF4-FFF2-40B4-BE49-F238E27FC236}">
                <a16:creationId xmlns="" xmlns:a16="http://schemas.microsoft.com/office/drawing/2014/main" id="{E803006E-13C8-4E44-B2DC-4C3B22625210}"/>
              </a:ext>
            </a:extLst>
          </p:cNvPr>
          <p:cNvSpPr txBox="1"/>
          <p:nvPr/>
        </p:nvSpPr>
        <p:spPr>
          <a:xfrm>
            <a:off x="4539488" y="2875597"/>
            <a:ext cx="7628746" cy="658835"/>
          </a:xfrm>
          <a:prstGeom prst="rect">
            <a:avLst/>
          </a:prstGeom>
          <a:noFill/>
        </p:spPr>
        <p:txBody>
          <a:bodyPr wrap="square" rtlCol="0">
            <a:spAutoFit/>
          </a:bodyPr>
          <a:lstStyle/>
          <a:p>
            <a:pPr>
              <a:lnSpc>
                <a:spcPct val="150000"/>
              </a:lnSpc>
              <a:spcAft>
                <a:spcPts val="600"/>
              </a:spcAft>
            </a:pPr>
            <a:r>
              <a:rPr lang="en-US" sz="2800" b="1" dirty="0">
                <a:latin typeface="UTM Avo" panose="02040603050506020204" pitchFamily="18" charset="0"/>
              </a:rPr>
              <a:t>3 </a:t>
            </a:r>
            <a:r>
              <a:rPr lang="en-US" sz="2800" b="1" dirty="0" err="1">
                <a:latin typeface="UTM Avo" panose="02040603050506020204" pitchFamily="18" charset="0"/>
              </a:rPr>
              <a:t>thêm</a:t>
            </a:r>
            <a:r>
              <a:rPr lang="en-US" sz="2800" b="1" dirty="0">
                <a:latin typeface="UTM Avo" panose="02040603050506020204" pitchFamily="18" charset="0"/>
              </a:rPr>
              <a:t> 1 </a:t>
            </a:r>
            <a:r>
              <a:rPr lang="en-US" sz="2800" b="1" dirty="0" err="1">
                <a:latin typeface="UTM Avo" panose="02040603050506020204" pitchFamily="18" charset="0"/>
              </a:rPr>
              <a:t>bằng</a:t>
            </a:r>
            <a:r>
              <a:rPr lang="en-US" sz="2800" b="1" dirty="0">
                <a:latin typeface="UTM Avo" panose="02040603050506020204" pitchFamily="18" charset="0"/>
              </a:rPr>
              <a:t> 4, 5 </a:t>
            </a:r>
            <a:r>
              <a:rPr lang="en-US" sz="2800" b="1" dirty="0" err="1">
                <a:latin typeface="UTM Avo" panose="02040603050506020204" pitchFamily="18" charset="0"/>
              </a:rPr>
              <a:t>trừ</a:t>
            </a:r>
            <a:r>
              <a:rPr lang="en-US" sz="2800" b="1" dirty="0">
                <a:latin typeface="UTM Avo" panose="02040603050506020204" pitchFamily="18" charset="0"/>
              </a:rPr>
              <a:t> 4 </a:t>
            </a:r>
            <a:r>
              <a:rPr lang="en-US" sz="2800" b="1" dirty="0" err="1">
                <a:latin typeface="UTM Avo" panose="02040603050506020204" pitchFamily="18" charset="0"/>
              </a:rPr>
              <a:t>bằng</a:t>
            </a:r>
            <a:r>
              <a:rPr lang="en-US" sz="2800" b="1" dirty="0">
                <a:latin typeface="UTM Avo" panose="02040603050506020204" pitchFamily="18" charset="0"/>
              </a:rPr>
              <a:t> 1, </a:t>
            </a:r>
            <a:r>
              <a:rPr lang="en-US" sz="2800" b="1" dirty="0" err="1">
                <a:latin typeface="UTM Avo" panose="02040603050506020204" pitchFamily="18" charset="0"/>
              </a:rPr>
              <a:t>viết</a:t>
            </a:r>
            <a:r>
              <a:rPr lang="en-US" sz="2800" b="1" dirty="0">
                <a:latin typeface="UTM Avo" panose="02040603050506020204" pitchFamily="18" charset="0"/>
              </a:rPr>
              <a:t> 1</a:t>
            </a:r>
          </a:p>
        </p:txBody>
      </p:sp>
      <p:sp>
        <p:nvSpPr>
          <p:cNvPr id="26" name="Oval 25">
            <a:extLst>
              <a:ext uri="{FF2B5EF4-FFF2-40B4-BE49-F238E27FC236}">
                <a16:creationId xmlns="" xmlns:a16="http://schemas.microsoft.com/office/drawing/2014/main" id="{CD92C7D6-E2E4-4362-84FC-B5D521A28E70}"/>
              </a:ext>
            </a:extLst>
          </p:cNvPr>
          <p:cNvSpPr/>
          <p:nvPr/>
        </p:nvSpPr>
        <p:spPr>
          <a:xfrm>
            <a:off x="4259137" y="2001561"/>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Oval 26">
            <a:extLst>
              <a:ext uri="{FF2B5EF4-FFF2-40B4-BE49-F238E27FC236}">
                <a16:creationId xmlns="" xmlns:a16="http://schemas.microsoft.com/office/drawing/2014/main" id="{5EFF8D02-C7B9-4BC9-A0A8-003567E382A3}"/>
              </a:ext>
            </a:extLst>
          </p:cNvPr>
          <p:cNvSpPr/>
          <p:nvPr/>
        </p:nvSpPr>
        <p:spPr>
          <a:xfrm>
            <a:off x="4319287" y="3167638"/>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32" name="Group 31">
            <a:extLst>
              <a:ext uri="{FF2B5EF4-FFF2-40B4-BE49-F238E27FC236}">
                <a16:creationId xmlns="" xmlns:a16="http://schemas.microsoft.com/office/drawing/2014/main" id="{B8CA711E-8C9E-468F-94D3-D6E893A99FCF}"/>
              </a:ext>
            </a:extLst>
          </p:cNvPr>
          <p:cNvGrpSpPr/>
          <p:nvPr/>
        </p:nvGrpSpPr>
        <p:grpSpPr>
          <a:xfrm>
            <a:off x="3653200" y="4725887"/>
            <a:ext cx="4766181" cy="706631"/>
            <a:chOff x="168284" y="3517256"/>
            <a:chExt cx="3257812" cy="978686"/>
          </a:xfrm>
          <a:solidFill>
            <a:schemeClr val="accent1">
              <a:lumMod val="20000"/>
              <a:lumOff val="80000"/>
            </a:schemeClr>
          </a:solidFill>
        </p:grpSpPr>
        <p:sp>
          <p:nvSpPr>
            <p:cNvPr id="33" name="Rectangle: Rounded Corners 32">
              <a:extLst>
                <a:ext uri="{FF2B5EF4-FFF2-40B4-BE49-F238E27FC236}">
                  <a16:creationId xmlns="" xmlns:a16="http://schemas.microsoft.com/office/drawing/2014/main" id="{259360C2-8AB2-4704-B838-719CFE3229A5}"/>
                </a:ext>
              </a:extLst>
            </p:cNvPr>
            <p:cNvSpPr/>
            <p:nvPr/>
          </p:nvSpPr>
          <p:spPr>
            <a:xfrm>
              <a:off x="168284" y="3517256"/>
              <a:ext cx="3257812" cy="9786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FF0000"/>
                </a:solidFill>
                <a:latin typeface="UTM Avo" panose="02040603050506020204" pitchFamily="18" charset="0"/>
              </a:endParaRPr>
            </a:p>
          </p:txBody>
        </p:sp>
        <p:sp>
          <p:nvSpPr>
            <p:cNvPr id="34" name="TextBox 33">
              <a:extLst>
                <a:ext uri="{FF2B5EF4-FFF2-40B4-BE49-F238E27FC236}">
                  <a16:creationId xmlns="" xmlns:a16="http://schemas.microsoft.com/office/drawing/2014/main" id="{0CA43278-2812-49EA-9F97-097BAB9F4A39}"/>
                </a:ext>
              </a:extLst>
            </p:cNvPr>
            <p:cNvSpPr txBox="1"/>
            <p:nvPr/>
          </p:nvSpPr>
          <p:spPr>
            <a:xfrm>
              <a:off x="298433" y="3571656"/>
              <a:ext cx="3039813" cy="809915"/>
            </a:xfrm>
            <a:prstGeom prst="rect">
              <a:avLst/>
            </a:prstGeom>
            <a:grpFill/>
          </p:spPr>
          <p:txBody>
            <a:bodyPr wrap="square" rtlCol="0">
              <a:spAutoFit/>
            </a:bodyPr>
            <a:lstStyle/>
            <a:p>
              <a:pPr algn="ctr"/>
              <a:r>
                <a:rPr lang="en-US" sz="3200" b="1" dirty="0" err="1">
                  <a:solidFill>
                    <a:schemeClr val="tx1"/>
                  </a:solidFill>
                  <a:latin typeface="UTM Avo" panose="02040603050506020204" pitchFamily="18" charset="0"/>
                </a:rPr>
                <a:t>Vậy</a:t>
              </a:r>
              <a:r>
                <a:rPr lang="en-US" sz="3200" b="1" dirty="0">
                  <a:solidFill>
                    <a:schemeClr val="tx1"/>
                  </a:solidFill>
                  <a:latin typeface="UTM Avo" panose="02040603050506020204" pitchFamily="18" charset="0"/>
                </a:rPr>
                <a:t>: 756 – 38 = 718</a:t>
              </a:r>
              <a:r>
                <a:rPr lang="vi-VN" sz="3200" b="1" dirty="0">
                  <a:solidFill>
                    <a:schemeClr val="tx1"/>
                  </a:solidFill>
                  <a:latin typeface="UTM Avo" panose="02040603050506020204" pitchFamily="18" charset="0"/>
                </a:rPr>
                <a:t>.</a:t>
              </a:r>
              <a:endParaRPr lang="en-US" sz="3200" b="1" dirty="0">
                <a:solidFill>
                  <a:schemeClr val="tx1"/>
                </a:solidFill>
                <a:latin typeface="UTM Avo" panose="02040603050506020204" pitchFamily="18" charset="0"/>
              </a:endParaRPr>
            </a:p>
          </p:txBody>
        </p:sp>
      </p:grpSp>
      <p:grpSp>
        <p:nvGrpSpPr>
          <p:cNvPr id="35" name="Group 34">
            <a:extLst>
              <a:ext uri="{FF2B5EF4-FFF2-40B4-BE49-F238E27FC236}">
                <a16:creationId xmlns="" xmlns:a16="http://schemas.microsoft.com/office/drawing/2014/main" id="{AA72950E-C67A-4E8D-8681-5946EEE10D93}"/>
              </a:ext>
            </a:extLst>
          </p:cNvPr>
          <p:cNvGrpSpPr/>
          <p:nvPr/>
        </p:nvGrpSpPr>
        <p:grpSpPr>
          <a:xfrm>
            <a:off x="1662078" y="463532"/>
            <a:ext cx="4549096" cy="755245"/>
            <a:chOff x="-3288618" y="286551"/>
            <a:chExt cx="4468572" cy="795412"/>
          </a:xfrm>
          <a:solidFill>
            <a:schemeClr val="accent6">
              <a:lumMod val="60000"/>
              <a:lumOff val="40000"/>
            </a:schemeClr>
          </a:solidFill>
        </p:grpSpPr>
        <p:sp>
          <p:nvSpPr>
            <p:cNvPr id="36" name="Rectangle: Rounded Corners 35">
              <a:extLst>
                <a:ext uri="{FF2B5EF4-FFF2-40B4-BE49-F238E27FC236}">
                  <a16:creationId xmlns="" xmlns:a16="http://schemas.microsoft.com/office/drawing/2014/main" id="{956D75A5-BD8A-471C-B883-362F9C33AEC9}"/>
                </a:ext>
              </a:extLst>
            </p:cNvPr>
            <p:cNvSpPr/>
            <p:nvPr/>
          </p:nvSpPr>
          <p:spPr>
            <a:xfrm>
              <a:off x="-3268273" y="28655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37" name="Oval 36">
              <a:extLst>
                <a:ext uri="{FF2B5EF4-FFF2-40B4-BE49-F238E27FC236}">
                  <a16:creationId xmlns=""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C00000"/>
                  </a:solidFill>
                  <a:latin typeface="UTM Avo" panose="02040603050506020204" pitchFamily="18" charset="0"/>
                </a:rPr>
                <a:t>3</a:t>
              </a:r>
            </a:p>
          </p:txBody>
        </p:sp>
      </p:grpSp>
      <p:sp>
        <p:nvSpPr>
          <p:cNvPr id="39" name="TextBox 38">
            <a:extLst>
              <a:ext uri="{FF2B5EF4-FFF2-40B4-BE49-F238E27FC236}">
                <a16:creationId xmlns="" xmlns:a16="http://schemas.microsoft.com/office/drawing/2014/main" id="{9EC53D1A-3F0F-4703-BA02-3F5929132903}"/>
              </a:ext>
            </a:extLst>
          </p:cNvPr>
          <p:cNvSpPr txBox="1"/>
          <p:nvPr/>
        </p:nvSpPr>
        <p:spPr>
          <a:xfrm>
            <a:off x="2875415"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1</a:t>
            </a:r>
          </a:p>
        </p:txBody>
      </p:sp>
      <p:sp>
        <p:nvSpPr>
          <p:cNvPr id="40" name="TextBox 39">
            <a:extLst>
              <a:ext uri="{FF2B5EF4-FFF2-40B4-BE49-F238E27FC236}">
                <a16:creationId xmlns="" xmlns:a16="http://schemas.microsoft.com/office/drawing/2014/main" id="{57B5C791-368E-436A-A67F-EC51CE8BFB91}"/>
              </a:ext>
            </a:extLst>
          </p:cNvPr>
          <p:cNvSpPr txBox="1"/>
          <p:nvPr/>
        </p:nvSpPr>
        <p:spPr>
          <a:xfrm>
            <a:off x="2610871" y="3225285"/>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7</a:t>
            </a:r>
          </a:p>
        </p:txBody>
      </p:sp>
      <p:sp>
        <p:nvSpPr>
          <p:cNvPr id="28" name="TextBox 27">
            <a:extLst>
              <a:ext uri="{FF2B5EF4-FFF2-40B4-BE49-F238E27FC236}">
                <a16:creationId xmlns="" xmlns:a16="http://schemas.microsoft.com/office/drawing/2014/main" id="{3142BF75-73E5-4993-890A-10B7DE44E391}"/>
              </a:ext>
            </a:extLst>
          </p:cNvPr>
          <p:cNvSpPr txBox="1"/>
          <p:nvPr/>
        </p:nvSpPr>
        <p:spPr>
          <a:xfrm>
            <a:off x="2580692" y="2007429"/>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7</a:t>
            </a:r>
          </a:p>
        </p:txBody>
      </p:sp>
      <p:sp>
        <p:nvSpPr>
          <p:cNvPr id="29" name="TextBox 28">
            <a:extLst>
              <a:ext uri="{FF2B5EF4-FFF2-40B4-BE49-F238E27FC236}">
                <a16:creationId xmlns="" xmlns:a16="http://schemas.microsoft.com/office/drawing/2014/main" id="{46DC5156-C4A0-4D47-8BC6-E0C163A4392F}"/>
              </a:ext>
            </a:extLst>
          </p:cNvPr>
          <p:cNvSpPr txBox="1"/>
          <p:nvPr/>
        </p:nvSpPr>
        <p:spPr>
          <a:xfrm>
            <a:off x="2872304" y="2558684"/>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3</a:t>
            </a:r>
          </a:p>
        </p:txBody>
      </p:sp>
      <p:sp>
        <p:nvSpPr>
          <p:cNvPr id="30" name="TextBox 29">
            <a:extLst>
              <a:ext uri="{FF2B5EF4-FFF2-40B4-BE49-F238E27FC236}">
                <a16:creationId xmlns="" xmlns:a16="http://schemas.microsoft.com/office/drawing/2014/main" id="{DD0AE6CF-6540-4006-957C-19BC34654442}"/>
              </a:ext>
            </a:extLst>
          </p:cNvPr>
          <p:cNvSpPr txBox="1"/>
          <p:nvPr/>
        </p:nvSpPr>
        <p:spPr>
          <a:xfrm>
            <a:off x="4539488" y="3503508"/>
            <a:ext cx="7628746" cy="658835"/>
          </a:xfrm>
          <a:prstGeom prst="rect">
            <a:avLst/>
          </a:prstGeom>
          <a:noFill/>
        </p:spPr>
        <p:txBody>
          <a:bodyPr wrap="square" rtlCol="0">
            <a:spAutoFit/>
          </a:bodyPr>
          <a:lstStyle/>
          <a:p>
            <a:pPr>
              <a:lnSpc>
                <a:spcPct val="150000"/>
              </a:lnSpc>
              <a:spcAft>
                <a:spcPts val="600"/>
              </a:spcAft>
            </a:pPr>
            <a:r>
              <a:rPr lang="en-US" sz="2800" b="1" dirty="0" err="1">
                <a:latin typeface="UTM Avo" panose="02040603050506020204" pitchFamily="18" charset="0"/>
              </a:rPr>
              <a:t>Hạ</a:t>
            </a:r>
            <a:r>
              <a:rPr lang="en-US" sz="2800" b="1" dirty="0">
                <a:latin typeface="UTM Avo" panose="02040603050506020204" pitchFamily="18" charset="0"/>
              </a:rPr>
              <a:t> 7, </a:t>
            </a:r>
            <a:r>
              <a:rPr lang="en-US" sz="2800" b="1" dirty="0" err="1">
                <a:latin typeface="UTM Avo" panose="02040603050506020204" pitchFamily="18" charset="0"/>
              </a:rPr>
              <a:t>viết</a:t>
            </a:r>
            <a:r>
              <a:rPr lang="en-US" sz="2800" b="1" dirty="0">
                <a:latin typeface="UTM Avo" panose="02040603050506020204" pitchFamily="18" charset="0"/>
              </a:rPr>
              <a:t> 7</a:t>
            </a:r>
          </a:p>
        </p:txBody>
      </p:sp>
      <p:sp>
        <p:nvSpPr>
          <p:cNvPr id="31" name="Oval 30">
            <a:extLst>
              <a:ext uri="{FF2B5EF4-FFF2-40B4-BE49-F238E27FC236}">
                <a16:creationId xmlns="" xmlns:a16="http://schemas.microsoft.com/office/drawing/2014/main" id="{9583BA24-3794-4564-A99B-A654741FBE14}"/>
              </a:ext>
            </a:extLst>
          </p:cNvPr>
          <p:cNvSpPr/>
          <p:nvPr/>
        </p:nvSpPr>
        <p:spPr>
          <a:xfrm>
            <a:off x="4319287" y="3795549"/>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8" name="TextBox 37">
            <a:extLst>
              <a:ext uri="{FF2B5EF4-FFF2-40B4-BE49-F238E27FC236}">
                <a16:creationId xmlns="" xmlns:a16="http://schemas.microsoft.com/office/drawing/2014/main" id="{D0A4CB5C-A92A-4921-AE8D-25912E719F65}"/>
              </a:ext>
            </a:extLst>
          </p:cNvPr>
          <p:cNvSpPr txBox="1"/>
          <p:nvPr/>
        </p:nvSpPr>
        <p:spPr>
          <a:xfrm>
            <a:off x="1134683" y="1782321"/>
            <a:ext cx="1176307" cy="658835"/>
          </a:xfrm>
          <a:prstGeom prst="rect">
            <a:avLst/>
          </a:prstGeom>
          <a:noFill/>
        </p:spPr>
        <p:txBody>
          <a:bodyPr wrap="square" rtlCol="0">
            <a:spAutoFit/>
          </a:bodyPr>
          <a:lstStyle/>
          <a:p>
            <a:pPr>
              <a:lnSpc>
                <a:spcPct val="150000"/>
              </a:lnSpc>
              <a:spcAft>
                <a:spcPts val="600"/>
              </a:spcAft>
            </a:pPr>
            <a:r>
              <a:rPr lang="en-US" sz="2800" b="1" dirty="0" err="1">
                <a:solidFill>
                  <a:srgbClr val="FF0000"/>
                </a:solidFill>
                <a:latin typeface="UTM Avo" panose="02040603050506020204" pitchFamily="18" charset="0"/>
              </a:rPr>
              <a:t>Mẫu</a:t>
            </a:r>
            <a:r>
              <a:rPr lang="en-US" sz="2800" b="1" dirty="0">
                <a:solidFill>
                  <a:srgbClr val="FF0000"/>
                </a:solidFill>
                <a:latin typeface="UTM Avo" panose="02040603050506020204" pitchFamily="18" charset="0"/>
              </a:rPr>
              <a:t>:</a:t>
            </a:r>
          </a:p>
        </p:txBody>
      </p:sp>
      <p:sp>
        <p:nvSpPr>
          <p:cNvPr id="42" name="Oval 41">
            <a:extLst>
              <a:ext uri="{FF2B5EF4-FFF2-40B4-BE49-F238E27FC236}">
                <a16:creationId xmlns="" xmlns:a16="http://schemas.microsoft.com/office/drawing/2014/main" id="{CD92C7D6-E2E4-4362-84FC-B5D521A28E70}"/>
              </a:ext>
            </a:extLst>
          </p:cNvPr>
          <p:cNvSpPr/>
          <p:nvPr/>
        </p:nvSpPr>
        <p:spPr>
          <a:xfrm flipH="1" flipV="1">
            <a:off x="3162354" y="3005918"/>
            <a:ext cx="119331" cy="161720"/>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UTM Avo" panose="02040603050506020204" pitchFamily="18" charset="0"/>
            </a:endParaRPr>
          </a:p>
        </p:txBody>
      </p:sp>
    </p:spTree>
    <p:extLst>
      <p:ext uri="{BB962C8B-B14F-4D97-AF65-F5344CB8AC3E}">
        <p14:creationId xmlns:p14="http://schemas.microsoft.com/office/powerpoint/2010/main" val="256309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barn(inVertical)">
                                      <p:cBhvr>
                                        <p:cTn id="30" dur="500"/>
                                        <p:tgtEl>
                                          <p:spTgt spid="41"/>
                                        </p:tgtEl>
                                      </p:cBhvr>
                                    </p:animEffect>
                                  </p:childTnLst>
                                </p:cTn>
                              </p:par>
                              <p:par>
                                <p:cTn id="31" presetID="14" presetClass="entr" presetSubtype="10" fill="hold" grpId="0" nodeType="withEffect">
                                  <p:stCondLst>
                                    <p:cond delay="0"/>
                                  </p:stCondLst>
                                  <p:iterate type="lt">
                                    <p:tmPct val="0"/>
                                  </p:iterate>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mph" presetSubtype="0" fill="hold" grpId="1" nodeType="clickEffect">
                                  <p:stCondLst>
                                    <p:cond delay="0"/>
                                  </p:stCondLst>
                                  <p:iterate type="lt">
                                    <p:tmPct val="0"/>
                                  </p:iterate>
                                  <p:childTnLst>
                                    <p:animClr clrSpc="hsl" dir="cw">
                                      <p:cBhvr override="childStyle">
                                        <p:cTn id="37" dur="500" fill="hold"/>
                                        <p:tgtEl>
                                          <p:spTgt spid="12"/>
                                        </p:tgtEl>
                                        <p:attrNameLst>
                                          <p:attrName>style.color</p:attrName>
                                        </p:attrNameLst>
                                      </p:cBhvr>
                                      <p:by>
                                        <p:hsl h="7200000" s="0" l="0"/>
                                      </p:by>
                                    </p:animClr>
                                    <p:animClr clrSpc="hsl" dir="cw">
                                      <p:cBhvr>
                                        <p:cTn id="38" dur="500" fill="hold"/>
                                        <p:tgtEl>
                                          <p:spTgt spid="12"/>
                                        </p:tgtEl>
                                        <p:attrNameLst>
                                          <p:attrName>fillcolor</p:attrName>
                                        </p:attrNameLst>
                                      </p:cBhvr>
                                      <p:by>
                                        <p:hsl h="7200000" s="0" l="0"/>
                                      </p:by>
                                    </p:animClr>
                                    <p:animClr clrSpc="hsl" dir="cw">
                                      <p:cBhvr>
                                        <p:cTn id="39" dur="500" fill="hold"/>
                                        <p:tgtEl>
                                          <p:spTgt spid="12"/>
                                        </p:tgtEl>
                                        <p:attrNameLst>
                                          <p:attrName>stroke.color</p:attrName>
                                        </p:attrNameLst>
                                      </p:cBhvr>
                                      <p:by>
                                        <p:hsl h="7200000" s="0" l="0"/>
                                      </p:by>
                                    </p:animClr>
                                    <p:set>
                                      <p:cBhvr>
                                        <p:cTn id="40" dur="500" fill="hold"/>
                                        <p:tgtEl>
                                          <p:spTgt spid="12"/>
                                        </p:tgtEl>
                                        <p:attrNameLst>
                                          <p:attrName>fill.type</p:attrName>
                                        </p:attrNameLst>
                                      </p:cBhvr>
                                      <p:to>
                                        <p:strVal val="solid"/>
                                      </p:to>
                                    </p:set>
                                  </p:childTnLst>
                                </p:cTn>
                              </p:par>
                              <p:par>
                                <p:cTn id="41" presetID="21" presetClass="emph" presetSubtype="0" fill="hold" grpId="1" nodeType="withEffect">
                                  <p:stCondLst>
                                    <p:cond delay="0"/>
                                  </p:stCondLst>
                                  <p:childTnLst>
                                    <p:animClr clrSpc="hsl" dir="cw">
                                      <p:cBhvr override="childStyle">
                                        <p:cTn id="42" dur="500" fill="hold"/>
                                        <p:tgtEl>
                                          <p:spTgt spid="13"/>
                                        </p:tgtEl>
                                        <p:attrNameLst>
                                          <p:attrName>style.color</p:attrName>
                                        </p:attrNameLst>
                                      </p:cBhvr>
                                      <p:by>
                                        <p:hsl h="7200000" s="0" l="0"/>
                                      </p:by>
                                    </p:animClr>
                                    <p:animClr clrSpc="hsl" dir="cw">
                                      <p:cBhvr>
                                        <p:cTn id="43" dur="500" fill="hold"/>
                                        <p:tgtEl>
                                          <p:spTgt spid="13"/>
                                        </p:tgtEl>
                                        <p:attrNameLst>
                                          <p:attrName>fillcolor</p:attrName>
                                        </p:attrNameLst>
                                      </p:cBhvr>
                                      <p:by>
                                        <p:hsl h="7200000" s="0" l="0"/>
                                      </p:by>
                                    </p:animClr>
                                    <p:animClr clrSpc="hsl" dir="cw">
                                      <p:cBhvr>
                                        <p:cTn id="44" dur="500" fill="hold"/>
                                        <p:tgtEl>
                                          <p:spTgt spid="13"/>
                                        </p:tgtEl>
                                        <p:attrNameLst>
                                          <p:attrName>stroke.color</p:attrName>
                                        </p:attrNameLst>
                                      </p:cBhvr>
                                      <p:by>
                                        <p:hsl h="7200000" s="0" l="0"/>
                                      </p:by>
                                    </p:animClr>
                                    <p:set>
                                      <p:cBhvr>
                                        <p:cTn id="45" dur="500" fill="hold"/>
                                        <p:tgtEl>
                                          <p:spTgt spid="13"/>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par>
                          <p:cTn id="51" fill="hold">
                            <p:stCondLst>
                              <p:cond delay="500"/>
                            </p:stCondLst>
                            <p:childTnLst>
                              <p:par>
                                <p:cTn id="52" presetID="6" presetClass="entr" presetSubtype="32"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ircle(out)">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circle(out)">
                                      <p:cBhvr>
                                        <p:cTn id="59" dur="500"/>
                                        <p:tgtEl>
                                          <p:spTgt spid="26"/>
                                        </p:tgtEl>
                                      </p:cBhvr>
                                    </p:animEffect>
                                  </p:childTnLst>
                                </p:cTn>
                              </p:par>
                            </p:childTnLst>
                          </p:cTn>
                        </p:par>
                        <p:par>
                          <p:cTn id="60" fill="hold">
                            <p:stCondLst>
                              <p:cond delay="500"/>
                            </p:stCondLst>
                            <p:childTnLst>
                              <p:par>
                                <p:cTn id="61" presetID="14" presetClass="entr" presetSubtype="1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randombar(horizontal)">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mph" presetSubtype="0" fill="hold" grpId="1" nodeType="clickEffect">
                                  <p:stCondLst>
                                    <p:cond delay="0"/>
                                  </p:stCondLst>
                                  <p:childTnLst>
                                    <p:animClr clrSpc="hsl" dir="cw">
                                      <p:cBhvr override="childStyle">
                                        <p:cTn id="67" dur="500" fill="hold"/>
                                        <p:tgtEl>
                                          <p:spTgt spid="20"/>
                                        </p:tgtEl>
                                        <p:attrNameLst>
                                          <p:attrName>style.color</p:attrName>
                                        </p:attrNameLst>
                                      </p:cBhvr>
                                      <p:by>
                                        <p:hsl h="7200000" s="0" l="0"/>
                                      </p:by>
                                    </p:animClr>
                                    <p:animClr clrSpc="hsl" dir="cw">
                                      <p:cBhvr>
                                        <p:cTn id="68" dur="500" fill="hold"/>
                                        <p:tgtEl>
                                          <p:spTgt spid="20"/>
                                        </p:tgtEl>
                                        <p:attrNameLst>
                                          <p:attrName>fillcolor</p:attrName>
                                        </p:attrNameLst>
                                      </p:cBhvr>
                                      <p:by>
                                        <p:hsl h="7200000" s="0" l="0"/>
                                      </p:by>
                                    </p:animClr>
                                    <p:animClr clrSpc="hsl" dir="cw">
                                      <p:cBhvr>
                                        <p:cTn id="69" dur="500" fill="hold"/>
                                        <p:tgtEl>
                                          <p:spTgt spid="20"/>
                                        </p:tgtEl>
                                        <p:attrNameLst>
                                          <p:attrName>stroke.color</p:attrName>
                                        </p:attrNameLst>
                                      </p:cBhvr>
                                      <p:by>
                                        <p:hsl h="7200000" s="0" l="0"/>
                                      </p:by>
                                    </p:animClr>
                                    <p:set>
                                      <p:cBhvr>
                                        <p:cTn id="70" dur="500" fill="hold"/>
                                        <p:tgtEl>
                                          <p:spTgt spid="20"/>
                                        </p:tgtEl>
                                        <p:attrNameLst>
                                          <p:attrName>fill.type</p:attrName>
                                        </p:attrNameLst>
                                      </p:cBhvr>
                                      <p:to>
                                        <p:strVal val="solid"/>
                                      </p:to>
                                    </p:set>
                                  </p:childTnLst>
                                </p:cTn>
                              </p:par>
                              <p:par>
                                <p:cTn id="71" presetID="21" presetClass="emph" presetSubtype="0" fill="hold" grpId="1" nodeType="withEffect">
                                  <p:stCondLst>
                                    <p:cond delay="0"/>
                                  </p:stCondLst>
                                  <p:childTnLst>
                                    <p:animClr clrSpc="hsl" dir="cw">
                                      <p:cBhvr override="childStyle">
                                        <p:cTn id="72" dur="500" fill="hold"/>
                                        <p:tgtEl>
                                          <p:spTgt spid="29"/>
                                        </p:tgtEl>
                                        <p:attrNameLst>
                                          <p:attrName>style.color</p:attrName>
                                        </p:attrNameLst>
                                      </p:cBhvr>
                                      <p:by>
                                        <p:hsl h="7200000" s="0" l="0"/>
                                      </p:by>
                                    </p:animClr>
                                    <p:animClr clrSpc="hsl" dir="cw">
                                      <p:cBhvr>
                                        <p:cTn id="73" dur="500" fill="hold"/>
                                        <p:tgtEl>
                                          <p:spTgt spid="29"/>
                                        </p:tgtEl>
                                        <p:attrNameLst>
                                          <p:attrName>fillcolor</p:attrName>
                                        </p:attrNameLst>
                                      </p:cBhvr>
                                      <p:by>
                                        <p:hsl h="7200000" s="0" l="0"/>
                                      </p:by>
                                    </p:animClr>
                                    <p:animClr clrSpc="hsl" dir="cw">
                                      <p:cBhvr>
                                        <p:cTn id="74" dur="500" fill="hold"/>
                                        <p:tgtEl>
                                          <p:spTgt spid="29"/>
                                        </p:tgtEl>
                                        <p:attrNameLst>
                                          <p:attrName>stroke.color</p:attrName>
                                        </p:attrNameLst>
                                      </p:cBhvr>
                                      <p:by>
                                        <p:hsl h="7200000" s="0" l="0"/>
                                      </p:by>
                                    </p:animClr>
                                    <p:set>
                                      <p:cBhvr>
                                        <p:cTn id="75" dur="500" fill="hold"/>
                                        <p:tgtEl>
                                          <p:spTgt spid="29"/>
                                        </p:tgtEl>
                                        <p:attrNameLst>
                                          <p:attrName>fill.type</p:attrName>
                                        </p:attrNameLst>
                                      </p:cBhvr>
                                      <p:to>
                                        <p:strVal val="solid"/>
                                      </p:to>
                                    </p:se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randombar(horizontal)">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32"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circle(out)">
                                      <p:cBhvr>
                                        <p:cTn id="85" dur="500"/>
                                        <p:tgtEl>
                                          <p:spTgt spid="27"/>
                                        </p:tgtEl>
                                      </p:cBhvr>
                                    </p:animEffect>
                                  </p:childTnLst>
                                </p:cTn>
                              </p:par>
                            </p:childTnLst>
                          </p:cTn>
                        </p:par>
                        <p:par>
                          <p:cTn id="86" fill="hold">
                            <p:stCondLst>
                              <p:cond delay="500"/>
                            </p:stCondLst>
                            <p:childTnLst>
                              <p:par>
                                <p:cTn id="87" presetID="14" presetClass="entr" presetSubtype="10" fill="hold" grpId="0"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randombar(horizontal)">
                                      <p:cBhvr>
                                        <p:cTn id="89" dur="500"/>
                                        <p:tgtEl>
                                          <p:spTgt spid="25"/>
                                        </p:tgtEl>
                                      </p:cBhvr>
                                    </p:animEffect>
                                  </p:childTnLst>
                                </p:cTn>
                              </p:par>
                            </p:childTnLst>
                          </p:cTn>
                        </p:par>
                      </p:childTnLst>
                    </p:cTn>
                  </p:par>
                  <p:par>
                    <p:cTn id="90" fill="hold">
                      <p:stCondLst>
                        <p:cond delay="indefinite"/>
                      </p:stCondLst>
                      <p:childTnLst>
                        <p:par>
                          <p:cTn id="91" fill="hold">
                            <p:stCondLst>
                              <p:cond delay="0"/>
                            </p:stCondLst>
                            <p:childTnLst>
                              <p:par>
                                <p:cTn id="92" presetID="21" presetClass="emph" presetSubtype="0" fill="hold" grpId="1" nodeType="clickEffect">
                                  <p:stCondLst>
                                    <p:cond delay="0"/>
                                  </p:stCondLst>
                                  <p:iterate type="lt">
                                    <p:tmPct val="0"/>
                                  </p:iterate>
                                  <p:childTnLst>
                                    <p:animClr clrSpc="hsl" dir="cw">
                                      <p:cBhvr override="childStyle">
                                        <p:cTn id="93" dur="500" fill="hold"/>
                                        <p:tgtEl>
                                          <p:spTgt spid="28"/>
                                        </p:tgtEl>
                                        <p:attrNameLst>
                                          <p:attrName>style.color</p:attrName>
                                        </p:attrNameLst>
                                      </p:cBhvr>
                                      <p:by>
                                        <p:hsl h="7200000" s="0" l="0"/>
                                      </p:by>
                                    </p:animClr>
                                    <p:animClr clrSpc="hsl" dir="cw">
                                      <p:cBhvr>
                                        <p:cTn id="94" dur="500" fill="hold"/>
                                        <p:tgtEl>
                                          <p:spTgt spid="28"/>
                                        </p:tgtEl>
                                        <p:attrNameLst>
                                          <p:attrName>fillcolor</p:attrName>
                                        </p:attrNameLst>
                                      </p:cBhvr>
                                      <p:by>
                                        <p:hsl h="7200000" s="0" l="0"/>
                                      </p:by>
                                    </p:animClr>
                                    <p:animClr clrSpc="hsl" dir="cw">
                                      <p:cBhvr>
                                        <p:cTn id="95" dur="500" fill="hold"/>
                                        <p:tgtEl>
                                          <p:spTgt spid="28"/>
                                        </p:tgtEl>
                                        <p:attrNameLst>
                                          <p:attrName>stroke.color</p:attrName>
                                        </p:attrNameLst>
                                      </p:cBhvr>
                                      <p:by>
                                        <p:hsl h="7200000" s="0" l="0"/>
                                      </p:by>
                                    </p:animClr>
                                    <p:set>
                                      <p:cBhvr>
                                        <p:cTn id="96" dur="500" fill="hold"/>
                                        <p:tgtEl>
                                          <p:spTgt spid="28"/>
                                        </p:tgtEl>
                                        <p:attrNameLst>
                                          <p:attrName>fill.type</p:attrName>
                                        </p:attrNameLst>
                                      </p:cBhvr>
                                      <p:to>
                                        <p:strVal val="solid"/>
                                      </p:to>
                                    </p:se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randombar(horizontal)">
                                      <p:cBhvr>
                                        <p:cTn id="101" dur="5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6" presetClass="entr" presetSubtype="32"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circle(out)">
                                      <p:cBhvr>
                                        <p:cTn id="106" dur="500"/>
                                        <p:tgtEl>
                                          <p:spTgt spid="31"/>
                                        </p:tgtEl>
                                      </p:cBhvr>
                                    </p:animEffect>
                                  </p:childTnLst>
                                </p:cTn>
                              </p:par>
                            </p:childTnLst>
                          </p:cTn>
                        </p:par>
                        <p:par>
                          <p:cTn id="107" fill="hold">
                            <p:stCondLst>
                              <p:cond delay="500"/>
                            </p:stCondLst>
                            <p:childTnLst>
                              <p:par>
                                <p:cTn id="108" presetID="14" presetClass="entr" presetSubtype="10" fill="hold" grpId="0" nodeType="after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randombar(horizontal)">
                                      <p:cBhvr>
                                        <p:cTn id="110" dur="500"/>
                                        <p:tgtEl>
                                          <p:spTgt spid="30"/>
                                        </p:tgtEl>
                                      </p:cBhvr>
                                    </p:animEffect>
                                  </p:childTnLst>
                                </p:cTn>
                              </p:par>
                            </p:childTnLst>
                          </p:cTn>
                        </p:par>
                      </p:childTnLst>
                    </p:cTn>
                  </p:par>
                  <p:par>
                    <p:cTn id="111" fill="hold">
                      <p:stCondLst>
                        <p:cond delay="indefinite"/>
                      </p:stCondLst>
                      <p:childTnLst>
                        <p:par>
                          <p:cTn id="112" fill="hold">
                            <p:stCondLst>
                              <p:cond delay="0"/>
                            </p:stCondLst>
                            <p:childTnLst>
                              <p:par>
                                <p:cTn id="113" presetID="21" presetClass="emph" presetSubtype="0" fill="hold" nodeType="clickEffect">
                                  <p:stCondLst>
                                    <p:cond delay="0"/>
                                  </p:stCondLst>
                                  <p:childTnLst>
                                    <p:animClr clrSpc="hsl" dir="cw">
                                      <p:cBhvr override="childStyle">
                                        <p:cTn id="114" dur="500" fill="hold"/>
                                        <p:tgtEl>
                                          <p:spTgt spid="11"/>
                                        </p:tgtEl>
                                        <p:attrNameLst>
                                          <p:attrName>style.color</p:attrName>
                                        </p:attrNameLst>
                                      </p:cBhvr>
                                      <p:by>
                                        <p:hsl h="7200000" s="0" l="0"/>
                                      </p:by>
                                    </p:animClr>
                                    <p:animClr clrSpc="hsl" dir="cw">
                                      <p:cBhvr>
                                        <p:cTn id="115" dur="500" fill="hold"/>
                                        <p:tgtEl>
                                          <p:spTgt spid="11"/>
                                        </p:tgtEl>
                                        <p:attrNameLst>
                                          <p:attrName>fillcolor</p:attrName>
                                        </p:attrNameLst>
                                      </p:cBhvr>
                                      <p:by>
                                        <p:hsl h="7200000" s="0" l="0"/>
                                      </p:by>
                                    </p:animClr>
                                    <p:animClr clrSpc="hsl" dir="cw">
                                      <p:cBhvr>
                                        <p:cTn id="116" dur="500" fill="hold"/>
                                        <p:tgtEl>
                                          <p:spTgt spid="11"/>
                                        </p:tgtEl>
                                        <p:attrNameLst>
                                          <p:attrName>stroke.color</p:attrName>
                                        </p:attrNameLst>
                                      </p:cBhvr>
                                      <p:by>
                                        <p:hsl h="7200000" s="0" l="0"/>
                                      </p:by>
                                    </p:animClr>
                                    <p:set>
                                      <p:cBhvr>
                                        <p:cTn id="117" dur="500" fill="hold"/>
                                        <p:tgtEl>
                                          <p:spTgt spid="11"/>
                                        </p:tgtEl>
                                        <p:attrNameLst>
                                          <p:attrName>fill.type</p:attrName>
                                        </p:attrNameLst>
                                      </p:cBhvr>
                                      <p:to>
                                        <p:strVal val="solid"/>
                                      </p:to>
                                    </p:set>
                                  </p:childTnLst>
                                </p:cTn>
                              </p:par>
                              <p:par>
                                <p:cTn id="118" presetID="21" presetClass="emph" presetSubtype="0" fill="hold" grpId="1" nodeType="withEffect">
                                  <p:stCondLst>
                                    <p:cond delay="0"/>
                                  </p:stCondLst>
                                  <p:childTnLst>
                                    <p:animClr clrSpc="hsl" dir="cw">
                                      <p:cBhvr override="childStyle">
                                        <p:cTn id="119" dur="500" fill="hold"/>
                                        <p:tgtEl>
                                          <p:spTgt spid="10"/>
                                        </p:tgtEl>
                                        <p:attrNameLst>
                                          <p:attrName>style.color</p:attrName>
                                        </p:attrNameLst>
                                      </p:cBhvr>
                                      <p:by>
                                        <p:hsl h="7200000" s="0" l="0"/>
                                      </p:by>
                                    </p:animClr>
                                    <p:animClr clrSpc="hsl" dir="cw">
                                      <p:cBhvr>
                                        <p:cTn id="120" dur="500" fill="hold"/>
                                        <p:tgtEl>
                                          <p:spTgt spid="10"/>
                                        </p:tgtEl>
                                        <p:attrNameLst>
                                          <p:attrName>fillcolor</p:attrName>
                                        </p:attrNameLst>
                                      </p:cBhvr>
                                      <p:by>
                                        <p:hsl h="7200000" s="0" l="0"/>
                                      </p:by>
                                    </p:animClr>
                                    <p:animClr clrSpc="hsl" dir="cw">
                                      <p:cBhvr>
                                        <p:cTn id="121" dur="500" fill="hold"/>
                                        <p:tgtEl>
                                          <p:spTgt spid="10"/>
                                        </p:tgtEl>
                                        <p:attrNameLst>
                                          <p:attrName>stroke.color</p:attrName>
                                        </p:attrNameLst>
                                      </p:cBhvr>
                                      <p:by>
                                        <p:hsl h="7200000" s="0" l="0"/>
                                      </p:by>
                                    </p:animClr>
                                    <p:set>
                                      <p:cBhvr>
                                        <p:cTn id="122" dur="500" fill="hold"/>
                                        <p:tgtEl>
                                          <p:spTgt spid="10"/>
                                        </p:tgtEl>
                                        <p:attrNameLst>
                                          <p:attrName>fill.type</p:attrName>
                                        </p:attrNameLst>
                                      </p:cBhvr>
                                      <p:to>
                                        <p:strVal val="solid"/>
                                      </p:to>
                                    </p:set>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nodeType="clickEffect">
                                  <p:stCondLst>
                                    <p:cond delay="0"/>
                                  </p:stCondLst>
                                  <p:childTnLst>
                                    <p:set>
                                      <p:cBhvr>
                                        <p:cTn id="126" dur="1" fill="hold">
                                          <p:stCondLst>
                                            <p:cond delay="0"/>
                                          </p:stCondLst>
                                        </p:cTn>
                                        <p:tgtEl>
                                          <p:spTgt spid="32"/>
                                        </p:tgtEl>
                                        <p:attrNameLst>
                                          <p:attrName>style.visibility</p:attrName>
                                        </p:attrNameLst>
                                      </p:cBhvr>
                                      <p:to>
                                        <p:strVal val="visible"/>
                                      </p:to>
                                    </p:set>
                                    <p:animEffect transition="in" filter="randombar(horizontal)">
                                      <p:cBhvr>
                                        <p:cTn id="1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p:bldP spid="10" grpId="1"/>
      <p:bldP spid="12" grpId="0"/>
      <p:bldP spid="12" grpId="1"/>
      <p:bldP spid="13" grpId="0"/>
      <p:bldP spid="13" grpId="1"/>
      <p:bldP spid="14" grpId="0"/>
      <p:bldP spid="16" grpId="0"/>
      <p:bldP spid="20" grpId="0"/>
      <p:bldP spid="20" grpId="1"/>
      <p:bldP spid="25" grpId="0"/>
      <p:bldP spid="26" grpId="0" animBg="1"/>
      <p:bldP spid="27" grpId="0" animBg="1"/>
      <p:bldP spid="39" grpId="0"/>
      <p:bldP spid="40" grpId="0"/>
      <p:bldP spid="28" grpId="0"/>
      <p:bldP spid="28" grpId="1"/>
      <p:bldP spid="29" grpId="0"/>
      <p:bldP spid="29" grpId="1"/>
      <p:bldP spid="30" grpId="0"/>
      <p:bldP spid="31" grpId="0" animBg="1"/>
      <p:bldP spid="38" grpId="0"/>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8" name="Picture 47">
            <a:extLst>
              <a:ext uri="{FF2B5EF4-FFF2-40B4-BE49-F238E27FC236}">
                <a16:creationId xmlns="" xmlns:a16="http://schemas.microsoft.com/office/drawing/2014/main" id="{F545A084-E8C8-4624-9D66-6E042B094F86}"/>
              </a:ext>
            </a:extLst>
          </p:cNvPr>
          <p:cNvPicPr>
            <a:picLocks noChangeAspect="1"/>
          </p:cNvPicPr>
          <p:nvPr/>
        </p:nvPicPr>
        <p:blipFill rotWithShape="1">
          <a:blip r:embed="rId8"/>
          <a:srcRect b="6289"/>
          <a:stretch/>
        </p:blipFill>
        <p:spPr>
          <a:xfrm>
            <a:off x="0" y="0"/>
            <a:ext cx="12192000" cy="6426679"/>
          </a:xfrm>
          <a:prstGeom prst="rect">
            <a:avLst/>
          </a:prstGeom>
        </p:spPr>
      </p:pic>
      <p:sp>
        <p:nvSpPr>
          <p:cNvPr id="8" name="Rectangle: Rounded Corners 7">
            <a:extLst>
              <a:ext uri="{FF2B5EF4-FFF2-40B4-BE49-F238E27FC236}">
                <a16:creationId xmlns="" xmlns:a16="http://schemas.microsoft.com/office/drawing/2014/main" id="{396AA265-8C04-4A82-A800-D94F1E4919A0}"/>
              </a:ext>
            </a:extLst>
          </p:cNvPr>
          <p:cNvSpPr/>
          <p:nvPr/>
        </p:nvSpPr>
        <p:spPr>
          <a:xfrm>
            <a:off x="1396116"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7" name="Rectangle: Rounded Corners 36">
            <a:extLst>
              <a:ext uri="{FF2B5EF4-FFF2-40B4-BE49-F238E27FC236}">
                <a16:creationId xmlns="" xmlns:a16="http://schemas.microsoft.com/office/drawing/2014/main" id="{45009D3A-6311-4BFF-ABAD-77B7CB210CA8}"/>
              </a:ext>
            </a:extLst>
          </p:cNvPr>
          <p:cNvSpPr/>
          <p:nvPr/>
        </p:nvSpPr>
        <p:spPr>
          <a:xfrm>
            <a:off x="382956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8" name="Rectangle: Rounded Corners 37">
            <a:extLst>
              <a:ext uri="{FF2B5EF4-FFF2-40B4-BE49-F238E27FC236}">
                <a16:creationId xmlns="" xmlns:a16="http://schemas.microsoft.com/office/drawing/2014/main" id="{01779D1B-1FA8-43EE-9328-EEF19A1EC894}"/>
              </a:ext>
            </a:extLst>
          </p:cNvPr>
          <p:cNvSpPr/>
          <p:nvPr/>
        </p:nvSpPr>
        <p:spPr>
          <a:xfrm>
            <a:off x="6331204"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41" name="Rectangle: Rounded Corners 40">
            <a:extLst>
              <a:ext uri="{FF2B5EF4-FFF2-40B4-BE49-F238E27FC236}">
                <a16:creationId xmlns="" xmlns:a16="http://schemas.microsoft.com/office/drawing/2014/main" id="{39F36830-1C53-40D2-A079-6DF5EBAC1C4E}"/>
              </a:ext>
            </a:extLst>
          </p:cNvPr>
          <p:cNvSpPr/>
          <p:nvPr/>
        </p:nvSpPr>
        <p:spPr>
          <a:xfrm>
            <a:off x="883283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5" name="TextBox 4">
            <a:extLst>
              <a:ext uri="{FF2B5EF4-FFF2-40B4-BE49-F238E27FC236}">
                <a16:creationId xmlns="" xmlns:a16="http://schemas.microsoft.com/office/drawing/2014/main" id="{00CA7D0F-E343-44FD-8A56-6E978131A7AD}"/>
              </a:ext>
            </a:extLst>
          </p:cNvPr>
          <p:cNvSpPr txBox="1"/>
          <p:nvPr/>
        </p:nvSpPr>
        <p:spPr>
          <a:xfrm>
            <a:off x="1903767"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453</a:t>
            </a:r>
          </a:p>
          <a:p>
            <a:r>
              <a:rPr lang="en-US" sz="3200" b="1" dirty="0">
                <a:solidFill>
                  <a:srgbClr val="0000FF"/>
                </a:solidFill>
                <a:latin typeface="UTM Avo" panose="02040603050506020204" pitchFamily="18" charset="0"/>
                <a:cs typeface="Arial" panose="020B0604020202020204" pitchFamily="34" charset="0"/>
              </a:rPr>
              <a:t>  47</a:t>
            </a:r>
          </a:p>
        </p:txBody>
      </p:sp>
      <p:cxnSp>
        <p:nvCxnSpPr>
          <p:cNvPr id="23" name="Straight Connector 22">
            <a:extLst>
              <a:ext uri="{FF2B5EF4-FFF2-40B4-BE49-F238E27FC236}">
                <a16:creationId xmlns="" xmlns:a16="http://schemas.microsoft.com/office/drawing/2014/main" id="{990F3BD1-7053-43B4-A558-DD56576BDBD4}"/>
              </a:ext>
            </a:extLst>
          </p:cNvPr>
          <p:cNvCxnSpPr/>
          <p:nvPr/>
        </p:nvCxnSpPr>
        <p:spPr>
          <a:xfrm>
            <a:off x="1882980"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18A574D7-0C54-46B9-87D4-E22751B0E753}"/>
              </a:ext>
            </a:extLst>
          </p:cNvPr>
          <p:cNvSpPr txBox="1"/>
          <p:nvPr/>
        </p:nvSpPr>
        <p:spPr>
          <a:xfrm>
            <a:off x="1709635"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5" name="TextBox 24">
            <a:extLst>
              <a:ext uri="{FF2B5EF4-FFF2-40B4-BE49-F238E27FC236}">
                <a16:creationId xmlns="" xmlns:a16="http://schemas.microsoft.com/office/drawing/2014/main" id="{FA92D406-BD2F-43A8-98A7-FACB7F60EC1B}"/>
              </a:ext>
            </a:extLst>
          </p:cNvPr>
          <p:cNvSpPr txBox="1"/>
          <p:nvPr/>
        </p:nvSpPr>
        <p:spPr>
          <a:xfrm>
            <a:off x="4371960"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567</a:t>
            </a:r>
          </a:p>
          <a:p>
            <a:r>
              <a:rPr lang="en-US" sz="3200" b="1" dirty="0">
                <a:solidFill>
                  <a:srgbClr val="0000FF"/>
                </a:solidFill>
                <a:latin typeface="UTM Avo" panose="02040603050506020204" pitchFamily="18" charset="0"/>
                <a:cs typeface="Arial" panose="020B0604020202020204" pitchFamily="34" charset="0"/>
              </a:rPr>
              <a:t>  19</a:t>
            </a:r>
          </a:p>
        </p:txBody>
      </p:sp>
      <p:cxnSp>
        <p:nvCxnSpPr>
          <p:cNvPr id="26" name="Straight Connector 25">
            <a:extLst>
              <a:ext uri="{FF2B5EF4-FFF2-40B4-BE49-F238E27FC236}">
                <a16:creationId xmlns="" xmlns:a16="http://schemas.microsoft.com/office/drawing/2014/main" id="{8D00D690-3A4A-47F3-BC42-9A2A67538A06}"/>
              </a:ext>
            </a:extLst>
          </p:cNvPr>
          <p:cNvCxnSpPr/>
          <p:nvPr/>
        </p:nvCxnSpPr>
        <p:spPr>
          <a:xfrm>
            <a:off x="4351173"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97E5B254-FCF3-4176-AC13-03720E4F2A1C}"/>
              </a:ext>
            </a:extLst>
          </p:cNvPr>
          <p:cNvSpPr txBox="1"/>
          <p:nvPr/>
        </p:nvSpPr>
        <p:spPr>
          <a:xfrm>
            <a:off x="4177828"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8" name="TextBox 27">
            <a:extLst>
              <a:ext uri="{FF2B5EF4-FFF2-40B4-BE49-F238E27FC236}">
                <a16:creationId xmlns="" xmlns:a16="http://schemas.microsoft.com/office/drawing/2014/main" id="{9873C6BC-0327-4307-A544-D20362FC0FED}"/>
              </a:ext>
            </a:extLst>
          </p:cNvPr>
          <p:cNvSpPr txBox="1"/>
          <p:nvPr/>
        </p:nvSpPr>
        <p:spPr>
          <a:xfrm>
            <a:off x="6933830" y="2288731"/>
            <a:ext cx="995949"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850</a:t>
            </a:r>
          </a:p>
          <a:p>
            <a:r>
              <a:rPr lang="en-US" sz="3200" b="1" dirty="0">
                <a:solidFill>
                  <a:srgbClr val="0000FF"/>
                </a:solidFill>
                <a:latin typeface="UTM Avo" panose="02040603050506020204" pitchFamily="18" charset="0"/>
                <a:cs typeface="Arial" panose="020B0604020202020204" pitchFamily="34" charset="0"/>
              </a:rPr>
              <a:t>  27</a:t>
            </a:r>
          </a:p>
        </p:txBody>
      </p:sp>
      <p:cxnSp>
        <p:nvCxnSpPr>
          <p:cNvPr id="29" name="Straight Connector 28">
            <a:extLst>
              <a:ext uri="{FF2B5EF4-FFF2-40B4-BE49-F238E27FC236}">
                <a16:creationId xmlns="" xmlns:a16="http://schemas.microsoft.com/office/drawing/2014/main" id="{73560CAD-C84A-41A1-8476-CCB26581A251}"/>
              </a:ext>
            </a:extLst>
          </p:cNvPr>
          <p:cNvCxnSpPr>
            <a:cxnSpLocks/>
          </p:cNvCxnSpPr>
          <p:nvPr/>
        </p:nvCxnSpPr>
        <p:spPr>
          <a:xfrm>
            <a:off x="6913044" y="3394231"/>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 xmlns:a16="http://schemas.microsoft.com/office/drawing/2014/main" id="{9A951F27-C990-478A-B6DE-9D22CD9DD7EB}"/>
              </a:ext>
            </a:extLst>
          </p:cNvPr>
          <p:cNvSpPr txBox="1"/>
          <p:nvPr/>
        </p:nvSpPr>
        <p:spPr>
          <a:xfrm>
            <a:off x="6739699" y="2618384"/>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31" name="TextBox 30">
            <a:extLst>
              <a:ext uri="{FF2B5EF4-FFF2-40B4-BE49-F238E27FC236}">
                <a16:creationId xmlns="" xmlns:a16="http://schemas.microsoft.com/office/drawing/2014/main" id="{8A72EEDE-426E-4A4D-A18D-5B4D7A46BD9E}"/>
              </a:ext>
            </a:extLst>
          </p:cNvPr>
          <p:cNvSpPr txBox="1"/>
          <p:nvPr/>
        </p:nvSpPr>
        <p:spPr>
          <a:xfrm>
            <a:off x="9293526" y="2279724"/>
            <a:ext cx="1087008"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408</a:t>
            </a:r>
          </a:p>
          <a:p>
            <a:r>
              <a:rPr lang="en-US" sz="3200" b="1" dirty="0">
                <a:solidFill>
                  <a:srgbClr val="0000FF"/>
                </a:solidFill>
                <a:latin typeface="UTM Avo" panose="02040603050506020204" pitchFamily="18" charset="0"/>
                <a:cs typeface="Arial" panose="020B0604020202020204" pitchFamily="34" charset="0"/>
              </a:rPr>
              <a:t>  23</a:t>
            </a:r>
          </a:p>
        </p:txBody>
      </p:sp>
      <p:cxnSp>
        <p:nvCxnSpPr>
          <p:cNvPr id="32" name="Straight Connector 31">
            <a:extLst>
              <a:ext uri="{FF2B5EF4-FFF2-40B4-BE49-F238E27FC236}">
                <a16:creationId xmlns="" xmlns:a16="http://schemas.microsoft.com/office/drawing/2014/main" id="{A9D46E90-7EFF-4433-8FB0-B562E031F647}"/>
              </a:ext>
            </a:extLst>
          </p:cNvPr>
          <p:cNvCxnSpPr>
            <a:cxnSpLocks/>
          </p:cNvCxnSpPr>
          <p:nvPr/>
        </p:nvCxnSpPr>
        <p:spPr>
          <a:xfrm>
            <a:off x="9272739"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3E95E055-5881-4A8D-9459-55691D35BA09}"/>
              </a:ext>
            </a:extLst>
          </p:cNvPr>
          <p:cNvSpPr txBox="1"/>
          <p:nvPr/>
        </p:nvSpPr>
        <p:spPr>
          <a:xfrm>
            <a:off x="9099394" y="2609377"/>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 xmlns:a16="http://schemas.microsoft.com/office/drawing/2014/main" id="{09EA2C77-0121-4208-80F9-7C7E1FFFE3FB}"/>
              </a:ext>
            </a:extLst>
          </p:cNvPr>
          <p:cNvPicPr>
            <a:picLocks noChangeAspect="1"/>
          </p:cNvPicPr>
          <p:nvPr/>
        </p:nvPicPr>
        <p:blipFill rotWithShape="1">
          <a:blip r:embed="rId9"/>
          <a:srcRect l="1031" t="43805" r="79771" b="18395"/>
          <a:stretch/>
        </p:blipFill>
        <p:spPr>
          <a:xfrm>
            <a:off x="2754835" y="3737222"/>
            <a:ext cx="754279" cy="990068"/>
          </a:xfrm>
          <a:prstGeom prst="rect">
            <a:avLst/>
          </a:prstGeom>
        </p:spPr>
      </p:pic>
      <p:pic>
        <p:nvPicPr>
          <p:cNvPr id="43" name="Picture 42">
            <a:extLst>
              <a:ext uri="{FF2B5EF4-FFF2-40B4-BE49-F238E27FC236}">
                <a16:creationId xmlns="" xmlns:a16="http://schemas.microsoft.com/office/drawing/2014/main" id="{B84EAA35-7FF4-4E77-9A1D-BF65AC585586}"/>
              </a:ext>
            </a:extLst>
          </p:cNvPr>
          <p:cNvPicPr>
            <a:picLocks noChangeAspect="1"/>
          </p:cNvPicPr>
          <p:nvPr/>
        </p:nvPicPr>
        <p:blipFill rotWithShape="1">
          <a:blip r:embed="rId9"/>
          <a:srcRect l="40459" t="29862" r="38758" b="17202"/>
          <a:stretch/>
        </p:blipFill>
        <p:spPr>
          <a:xfrm flipH="1">
            <a:off x="7837129" y="3737222"/>
            <a:ext cx="659999" cy="1088486"/>
          </a:xfrm>
          <a:prstGeom prst="rect">
            <a:avLst/>
          </a:prstGeom>
        </p:spPr>
      </p:pic>
      <p:pic>
        <p:nvPicPr>
          <p:cNvPr id="45" name="Picture 44">
            <a:extLst>
              <a:ext uri="{FF2B5EF4-FFF2-40B4-BE49-F238E27FC236}">
                <a16:creationId xmlns="" xmlns:a16="http://schemas.microsoft.com/office/drawing/2014/main" id="{B196A318-6A63-47A6-BB41-8C58ACEF0529}"/>
              </a:ext>
            </a:extLst>
          </p:cNvPr>
          <p:cNvPicPr>
            <a:picLocks noChangeAspect="1"/>
          </p:cNvPicPr>
          <p:nvPr/>
        </p:nvPicPr>
        <p:blipFill rotWithShape="1">
          <a:blip r:embed="rId9"/>
          <a:srcRect l="81262" t="47022" r="2690" b="18212"/>
          <a:stretch/>
        </p:blipFill>
        <p:spPr>
          <a:xfrm>
            <a:off x="10350869" y="3804856"/>
            <a:ext cx="659999" cy="953218"/>
          </a:xfrm>
          <a:prstGeom prst="rect">
            <a:avLst/>
          </a:prstGeom>
        </p:spPr>
      </p:pic>
      <p:pic>
        <p:nvPicPr>
          <p:cNvPr id="47" name="Picture 46">
            <a:extLst>
              <a:ext uri="{FF2B5EF4-FFF2-40B4-BE49-F238E27FC236}">
                <a16:creationId xmlns="" xmlns:a16="http://schemas.microsoft.com/office/drawing/2014/main" id="{F67A945F-B811-40C2-8D4E-D84AEF51D4F1}"/>
              </a:ext>
            </a:extLst>
          </p:cNvPr>
          <p:cNvPicPr>
            <a:picLocks noChangeAspect="1"/>
          </p:cNvPicPr>
          <p:nvPr/>
        </p:nvPicPr>
        <p:blipFill rotWithShape="1">
          <a:blip r:embed="rId9"/>
          <a:srcRect l="60932" t="28077" r="19166" b="18134"/>
          <a:stretch/>
        </p:blipFill>
        <p:spPr>
          <a:xfrm>
            <a:off x="5342332" y="3668130"/>
            <a:ext cx="626178" cy="1128252"/>
          </a:xfrm>
          <a:prstGeom prst="rect">
            <a:avLst/>
          </a:prstGeom>
        </p:spPr>
      </p:pic>
      <p:pic>
        <p:nvPicPr>
          <p:cNvPr id="34" name="Google Shape;3052;p29">
            <a:extLst>
              <a:ext uri="{FF2B5EF4-FFF2-40B4-BE49-F238E27FC236}">
                <a16:creationId xmlns="" xmlns:a16="http://schemas.microsoft.com/office/drawing/2014/main" id="{F53BD1D3-E78A-4D8F-AC57-5198358EC025}"/>
              </a:ext>
            </a:extLst>
          </p:cNvPr>
          <p:cNvPicPr preferRelativeResize="0"/>
          <p:nvPr/>
        </p:nvPicPr>
        <p:blipFill>
          <a:blip r:embed="rId10">
            <a:alphaModFix/>
          </a:blip>
          <a:stretch>
            <a:fillRect/>
          </a:stretch>
        </p:blipFill>
        <p:spPr>
          <a:xfrm flipH="1">
            <a:off x="698579" y="24209"/>
            <a:ext cx="1625656" cy="1887109"/>
          </a:xfrm>
          <a:prstGeom prst="rect">
            <a:avLst/>
          </a:prstGeom>
          <a:noFill/>
          <a:ln>
            <a:noFill/>
          </a:ln>
        </p:spPr>
      </p:pic>
      <p:pic>
        <p:nvPicPr>
          <p:cNvPr id="35" name="Google Shape;3053;p29">
            <a:extLst>
              <a:ext uri="{FF2B5EF4-FFF2-40B4-BE49-F238E27FC236}">
                <a16:creationId xmlns="" xmlns:a16="http://schemas.microsoft.com/office/drawing/2014/main" id="{56A4A5EE-0CB4-4C2F-8A22-1B796EE89416}"/>
              </a:ext>
            </a:extLst>
          </p:cNvPr>
          <p:cNvPicPr preferRelativeResize="0"/>
          <p:nvPr/>
        </p:nvPicPr>
        <p:blipFill rotWithShape="1">
          <a:blip r:embed="rId11">
            <a:alphaModFix/>
          </a:blip>
          <a:srcRect/>
          <a:stretch/>
        </p:blipFill>
        <p:spPr>
          <a:xfrm>
            <a:off x="10545786" y="4982193"/>
            <a:ext cx="1672602" cy="1403315"/>
          </a:xfrm>
          <a:prstGeom prst="rect">
            <a:avLst/>
          </a:prstGeom>
          <a:noFill/>
          <a:ln>
            <a:noFill/>
          </a:ln>
        </p:spPr>
      </p:pic>
      <p:grpSp>
        <p:nvGrpSpPr>
          <p:cNvPr id="50" name="Group 49">
            <a:extLst>
              <a:ext uri="{FF2B5EF4-FFF2-40B4-BE49-F238E27FC236}">
                <a16:creationId xmlns="" xmlns:a16="http://schemas.microsoft.com/office/drawing/2014/main" id="{AA72950E-C67A-4E8D-8681-5946EEE10D93}"/>
              </a:ext>
            </a:extLst>
          </p:cNvPr>
          <p:cNvGrpSpPr/>
          <p:nvPr/>
        </p:nvGrpSpPr>
        <p:grpSpPr>
          <a:xfrm>
            <a:off x="2280514" y="488387"/>
            <a:ext cx="4549096" cy="755245"/>
            <a:chOff x="-3288618" y="286551"/>
            <a:chExt cx="4468572" cy="795412"/>
          </a:xfrm>
          <a:solidFill>
            <a:schemeClr val="accent6">
              <a:lumMod val="60000"/>
              <a:lumOff val="40000"/>
            </a:schemeClr>
          </a:solidFill>
        </p:grpSpPr>
        <p:sp>
          <p:nvSpPr>
            <p:cNvPr id="54" name="Rectangle: Rounded Corners 35">
              <a:extLst>
                <a:ext uri="{FF2B5EF4-FFF2-40B4-BE49-F238E27FC236}">
                  <a16:creationId xmlns="" xmlns:a16="http://schemas.microsoft.com/office/drawing/2014/main" id="{956D75A5-BD8A-471C-B883-362F9C33AEC9}"/>
                </a:ext>
              </a:extLst>
            </p:cNvPr>
            <p:cNvSpPr/>
            <p:nvPr/>
          </p:nvSpPr>
          <p:spPr>
            <a:xfrm>
              <a:off x="-3268273" y="28655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55" name="Oval 54">
              <a:extLst>
                <a:ext uri="{FF2B5EF4-FFF2-40B4-BE49-F238E27FC236}">
                  <a16:creationId xmlns=""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C00000"/>
                  </a:solidFill>
                  <a:latin typeface="UTM Avo" panose="02040603050506020204" pitchFamily="18" charset="0"/>
                </a:rPr>
                <a:t>3</a:t>
              </a:r>
            </a:p>
          </p:txBody>
        </p:sp>
      </p:grpSp>
    </p:spTree>
    <p:controls>
      <mc:AlternateContent xmlns:mc="http://schemas.openxmlformats.org/markup-compatibility/2006">
        <mc:Choice xmlns:v="urn:schemas-microsoft-com:vml" Requires="v">
          <p:control spid="1490" name="TextBox1" r:id="rId2" imgW="961920" imgH="495360"/>
        </mc:Choice>
        <mc:Fallback>
          <p:control name="TextBox1" r:id="rId2" imgW="961920" imgH="495360">
            <p:pic>
              <p:nvPicPr>
                <p:cNvPr id="0" name="TextBox1"/>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800225" y="3452813"/>
                  <a:ext cx="962025" cy="4905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491" name="TextBox2" r:id="rId3" imgW="961920" imgH="495360"/>
        </mc:Choice>
        <mc:Fallback>
          <p:control name="TextBox2" r:id="rId3" imgW="961920" imgH="495360">
            <p:pic>
              <p:nvPicPr>
                <p:cNvPr id="0" name="TextBox2"/>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4359275" y="3452813"/>
                  <a:ext cx="962025" cy="4905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492" name="TextBox3" r:id="rId4" imgW="961920" imgH="495360"/>
        </mc:Choice>
        <mc:Fallback>
          <p:control name="TextBox3" r:id="rId4" imgW="961920" imgH="495360">
            <p:pic>
              <p:nvPicPr>
                <p:cNvPr id="0" name="TextBox3"/>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950075" y="3446463"/>
                  <a:ext cx="962025" cy="4905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493" name="TextBox4" r:id="rId5" imgW="961920" imgH="495360"/>
        </mc:Choice>
        <mc:Fallback>
          <p:control name="TextBox4" r:id="rId5" imgW="961920" imgH="495360">
            <p:pic>
              <p:nvPicPr>
                <p:cNvPr id="0" name="TextBox4"/>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9272588" y="3446463"/>
                  <a:ext cx="962025" cy="4905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004221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 xmlns:a16="http://schemas.microsoft.com/office/drawing/2014/main" id="{13186039-2132-406A-BB9C-4B5A9D29945A}"/>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41" name="Rectangle: Rounded Corners 40">
            <a:extLst>
              <a:ext uri="{FF2B5EF4-FFF2-40B4-BE49-F238E27FC236}">
                <a16:creationId xmlns="" xmlns:a16="http://schemas.microsoft.com/office/drawing/2014/main" id="{E665448F-F907-4607-A232-681E36A7B6F2}"/>
              </a:ext>
            </a:extLst>
          </p:cNvPr>
          <p:cNvSpPr/>
          <p:nvPr/>
        </p:nvSpPr>
        <p:spPr>
          <a:xfrm>
            <a:off x="2086916" y="1829539"/>
            <a:ext cx="1954637" cy="2328496"/>
          </a:xfrm>
          <a:prstGeom prst="roundRect">
            <a:avLst/>
          </a:prstGeom>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3600">
              <a:latin typeface="UTM Avo" panose="02040603050506020204" pitchFamily="18" charset="0"/>
            </a:endParaRPr>
          </a:p>
        </p:txBody>
      </p:sp>
      <p:sp>
        <p:nvSpPr>
          <p:cNvPr id="10" name="TextBox 9">
            <a:extLst>
              <a:ext uri="{FF2B5EF4-FFF2-40B4-BE49-F238E27FC236}">
                <a16:creationId xmlns="" xmlns:a16="http://schemas.microsoft.com/office/drawing/2014/main" id="{69483388-270F-4557-9BAF-9960BEC71CF1}"/>
              </a:ext>
            </a:extLst>
          </p:cNvPr>
          <p:cNvSpPr txBox="1"/>
          <p:nvPr/>
        </p:nvSpPr>
        <p:spPr>
          <a:xfrm>
            <a:off x="2348884" y="2229510"/>
            <a:ext cx="346689"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a:t>
            </a:r>
          </a:p>
        </p:txBody>
      </p:sp>
      <p:cxnSp>
        <p:nvCxnSpPr>
          <p:cNvPr id="11" name="Straight Connector 10">
            <a:extLst>
              <a:ext uri="{FF2B5EF4-FFF2-40B4-BE49-F238E27FC236}">
                <a16:creationId xmlns="" xmlns:a16="http://schemas.microsoft.com/office/drawing/2014/main" id="{03233298-5FBB-44CC-991F-9B319C4A1309}"/>
              </a:ext>
            </a:extLst>
          </p:cNvPr>
          <p:cNvCxnSpPr>
            <a:cxnSpLocks/>
          </p:cNvCxnSpPr>
          <p:nvPr/>
        </p:nvCxnSpPr>
        <p:spPr>
          <a:xfrm>
            <a:off x="2348884" y="3199606"/>
            <a:ext cx="127198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91386C82-6626-4D8B-A3E6-A215726866AF}"/>
              </a:ext>
            </a:extLst>
          </p:cNvPr>
          <p:cNvSpPr txBox="1"/>
          <p:nvPr/>
        </p:nvSpPr>
        <p:spPr>
          <a:xfrm>
            <a:off x="3170553" y="1920616"/>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3</a:t>
            </a:r>
          </a:p>
        </p:txBody>
      </p:sp>
      <p:sp>
        <p:nvSpPr>
          <p:cNvPr id="13" name="TextBox 12">
            <a:extLst>
              <a:ext uri="{FF2B5EF4-FFF2-40B4-BE49-F238E27FC236}">
                <a16:creationId xmlns="" xmlns:a16="http://schemas.microsoft.com/office/drawing/2014/main" id="{F76A3DFC-B7DA-4E2E-8CF2-B96D9C2FA5DF}"/>
              </a:ext>
            </a:extLst>
          </p:cNvPr>
          <p:cNvSpPr txBox="1"/>
          <p:nvPr/>
        </p:nvSpPr>
        <p:spPr>
          <a:xfrm>
            <a:off x="3176659" y="2571195"/>
            <a:ext cx="455102"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7</a:t>
            </a:r>
          </a:p>
        </p:txBody>
      </p:sp>
      <p:sp>
        <p:nvSpPr>
          <p:cNvPr id="14" name="TextBox 13">
            <a:extLst>
              <a:ext uri="{FF2B5EF4-FFF2-40B4-BE49-F238E27FC236}">
                <a16:creationId xmlns="" xmlns:a16="http://schemas.microsoft.com/office/drawing/2014/main" id="{84706942-C673-4365-9E8D-7B081B985562}"/>
              </a:ext>
            </a:extLst>
          </p:cNvPr>
          <p:cNvSpPr txBox="1"/>
          <p:nvPr/>
        </p:nvSpPr>
        <p:spPr>
          <a:xfrm>
            <a:off x="3174128"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6</a:t>
            </a:r>
          </a:p>
        </p:txBody>
      </p:sp>
      <p:sp>
        <p:nvSpPr>
          <p:cNvPr id="16" name="TextBox 15">
            <a:extLst>
              <a:ext uri="{FF2B5EF4-FFF2-40B4-BE49-F238E27FC236}">
                <a16:creationId xmlns="" xmlns:a16="http://schemas.microsoft.com/office/drawing/2014/main" id="{AC511A88-F057-43A2-8012-1490CEE76F9E}"/>
              </a:ext>
            </a:extLst>
          </p:cNvPr>
          <p:cNvSpPr txBox="1"/>
          <p:nvPr/>
        </p:nvSpPr>
        <p:spPr>
          <a:xfrm>
            <a:off x="4660079" y="1765488"/>
            <a:ext cx="6027636" cy="954107"/>
          </a:xfrm>
          <a:prstGeom prst="rect">
            <a:avLst/>
          </a:prstGeom>
          <a:noFill/>
        </p:spPr>
        <p:txBody>
          <a:bodyPr wrap="square" rtlCol="0">
            <a:spAutoFit/>
          </a:bodyPr>
          <a:lstStyle/>
          <a:p>
            <a:pPr>
              <a:spcAft>
                <a:spcPts val="600"/>
              </a:spcAft>
            </a:pPr>
            <a:r>
              <a:rPr lang="en-US" sz="2800" b="1" dirty="0">
                <a:latin typeface="UTM Avo" panose="02040603050506020204" pitchFamily="18" charset="0"/>
              </a:rPr>
              <a:t>3 </a:t>
            </a:r>
            <a:r>
              <a:rPr lang="en-US" sz="2800" b="1" dirty="0" err="1">
                <a:latin typeface="UTM Avo" panose="02040603050506020204" pitchFamily="18" charset="0"/>
              </a:rPr>
              <a:t>không</a:t>
            </a:r>
            <a:r>
              <a:rPr lang="en-US" sz="2800" b="1" dirty="0">
                <a:latin typeface="UTM Avo" panose="02040603050506020204" pitchFamily="18" charset="0"/>
              </a:rPr>
              <a:t> </a:t>
            </a:r>
            <a:r>
              <a:rPr lang="en-US" sz="2800" b="1" dirty="0" err="1">
                <a:latin typeface="UTM Avo" panose="02040603050506020204" pitchFamily="18" charset="0"/>
              </a:rPr>
              <a:t>trừ</a:t>
            </a:r>
            <a:r>
              <a:rPr lang="en-US" sz="2800" b="1" dirty="0">
                <a:latin typeface="UTM Avo" panose="02040603050506020204" pitchFamily="18" charset="0"/>
              </a:rPr>
              <a:t> </a:t>
            </a:r>
            <a:r>
              <a:rPr lang="en-US" sz="2800" b="1" dirty="0" err="1">
                <a:latin typeface="UTM Avo" panose="02040603050506020204" pitchFamily="18" charset="0"/>
              </a:rPr>
              <a:t>được</a:t>
            </a:r>
            <a:r>
              <a:rPr lang="en-US" sz="2800" b="1" dirty="0">
                <a:latin typeface="UTM Avo" panose="02040603050506020204" pitchFamily="18" charset="0"/>
              </a:rPr>
              <a:t> 7 </a:t>
            </a:r>
            <a:r>
              <a:rPr lang="en-US" sz="2800" b="1" dirty="0" err="1">
                <a:latin typeface="UTM Avo" panose="02040603050506020204" pitchFamily="18" charset="0"/>
              </a:rPr>
              <a:t>lấy</a:t>
            </a:r>
            <a:r>
              <a:rPr lang="en-US" sz="2800" b="1" dirty="0">
                <a:latin typeface="UTM Avo" panose="02040603050506020204" pitchFamily="18" charset="0"/>
              </a:rPr>
              <a:t> 13 </a:t>
            </a:r>
            <a:r>
              <a:rPr lang="en-US" sz="2800" b="1" dirty="0" err="1">
                <a:latin typeface="UTM Avo" panose="02040603050506020204" pitchFamily="18" charset="0"/>
              </a:rPr>
              <a:t>trừ</a:t>
            </a:r>
            <a:r>
              <a:rPr lang="en-US" sz="2800" b="1" dirty="0">
                <a:latin typeface="UTM Avo" panose="02040603050506020204" pitchFamily="18" charset="0"/>
              </a:rPr>
              <a:t> 7 </a:t>
            </a:r>
            <a:r>
              <a:rPr lang="en-US" sz="2800" b="1" dirty="0" err="1">
                <a:latin typeface="UTM Avo" panose="02040603050506020204" pitchFamily="18" charset="0"/>
              </a:rPr>
              <a:t>bằng</a:t>
            </a:r>
            <a:r>
              <a:rPr lang="en-US" sz="2800" b="1" dirty="0">
                <a:latin typeface="UTM Avo" panose="02040603050506020204" pitchFamily="18" charset="0"/>
              </a:rPr>
              <a:t> 6 </a:t>
            </a:r>
            <a:r>
              <a:rPr lang="en-US" sz="2800" b="1" dirty="0" err="1">
                <a:latin typeface="UTM Avo" panose="02040603050506020204" pitchFamily="18" charset="0"/>
              </a:rPr>
              <a:t>viết</a:t>
            </a:r>
            <a:r>
              <a:rPr lang="en-US" sz="2800" b="1" dirty="0">
                <a:latin typeface="UTM Avo" panose="02040603050506020204" pitchFamily="18" charset="0"/>
              </a:rPr>
              <a:t> 6, </a:t>
            </a:r>
            <a:r>
              <a:rPr lang="en-US" sz="2800" b="1" dirty="0" err="1">
                <a:latin typeface="UTM Avo" panose="02040603050506020204" pitchFamily="18" charset="0"/>
              </a:rPr>
              <a:t>nhớ</a:t>
            </a:r>
            <a:r>
              <a:rPr lang="en-US" sz="2800" b="1" dirty="0">
                <a:latin typeface="UTM Avo" panose="02040603050506020204" pitchFamily="18" charset="0"/>
              </a:rPr>
              <a:t> 1.</a:t>
            </a:r>
          </a:p>
        </p:txBody>
      </p:sp>
      <p:sp>
        <p:nvSpPr>
          <p:cNvPr id="20" name="TextBox 19">
            <a:extLst>
              <a:ext uri="{FF2B5EF4-FFF2-40B4-BE49-F238E27FC236}">
                <a16:creationId xmlns="" xmlns:a16="http://schemas.microsoft.com/office/drawing/2014/main" id="{EDEDD716-5D34-4B3D-9532-00205C78D8F3}"/>
              </a:ext>
            </a:extLst>
          </p:cNvPr>
          <p:cNvSpPr txBox="1"/>
          <p:nvPr/>
        </p:nvSpPr>
        <p:spPr>
          <a:xfrm>
            <a:off x="2861290"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4</a:t>
            </a:r>
          </a:p>
        </p:txBody>
      </p:sp>
      <p:sp>
        <p:nvSpPr>
          <p:cNvPr id="25" name="TextBox 24">
            <a:extLst>
              <a:ext uri="{FF2B5EF4-FFF2-40B4-BE49-F238E27FC236}">
                <a16:creationId xmlns="" xmlns:a16="http://schemas.microsoft.com/office/drawing/2014/main" id="{E803006E-13C8-4E44-B2DC-4C3B22625210}"/>
              </a:ext>
            </a:extLst>
          </p:cNvPr>
          <p:cNvSpPr txBox="1"/>
          <p:nvPr/>
        </p:nvSpPr>
        <p:spPr>
          <a:xfrm>
            <a:off x="4660078" y="2705083"/>
            <a:ext cx="4046177" cy="658835"/>
          </a:xfrm>
          <a:prstGeom prst="rect">
            <a:avLst/>
          </a:prstGeom>
          <a:noFill/>
        </p:spPr>
        <p:txBody>
          <a:bodyPr wrap="square" rtlCol="0">
            <a:spAutoFit/>
          </a:bodyPr>
          <a:lstStyle/>
          <a:p>
            <a:pPr>
              <a:lnSpc>
                <a:spcPct val="150000"/>
              </a:lnSpc>
              <a:spcAft>
                <a:spcPts val="600"/>
              </a:spcAft>
            </a:pPr>
            <a:r>
              <a:rPr lang="en-US" sz="2800" b="1" dirty="0">
                <a:latin typeface="UTM Avo" panose="02040603050506020204" pitchFamily="18" charset="0"/>
              </a:rPr>
              <a:t>4 </a:t>
            </a:r>
            <a:r>
              <a:rPr lang="en-US" sz="2800" b="1" dirty="0" err="1">
                <a:latin typeface="UTM Avo" panose="02040603050506020204" pitchFamily="18" charset="0"/>
              </a:rPr>
              <a:t>trừ</a:t>
            </a:r>
            <a:r>
              <a:rPr lang="en-US" sz="2800" b="1" dirty="0">
                <a:latin typeface="UTM Avo" panose="02040603050506020204" pitchFamily="18" charset="0"/>
              </a:rPr>
              <a:t> 1 </a:t>
            </a:r>
            <a:r>
              <a:rPr lang="en-US" sz="2800" b="1" dirty="0" err="1">
                <a:latin typeface="UTM Avo" panose="02040603050506020204" pitchFamily="18" charset="0"/>
              </a:rPr>
              <a:t>bằng</a:t>
            </a:r>
            <a:r>
              <a:rPr lang="en-US" sz="2800" b="1" dirty="0">
                <a:latin typeface="UTM Avo" panose="02040603050506020204" pitchFamily="18" charset="0"/>
              </a:rPr>
              <a:t> 3, </a:t>
            </a:r>
            <a:r>
              <a:rPr lang="en-US" sz="2800" b="1" dirty="0" err="1">
                <a:latin typeface="UTM Avo" panose="02040603050506020204" pitchFamily="18" charset="0"/>
              </a:rPr>
              <a:t>viết</a:t>
            </a:r>
            <a:r>
              <a:rPr lang="en-US" sz="2800" b="1" dirty="0">
                <a:latin typeface="UTM Avo" panose="02040603050506020204" pitchFamily="18" charset="0"/>
              </a:rPr>
              <a:t> 3</a:t>
            </a:r>
          </a:p>
        </p:txBody>
      </p:sp>
      <p:sp>
        <p:nvSpPr>
          <p:cNvPr id="26" name="Oval 25">
            <a:extLst>
              <a:ext uri="{FF2B5EF4-FFF2-40B4-BE49-F238E27FC236}">
                <a16:creationId xmlns="" xmlns:a16="http://schemas.microsoft.com/office/drawing/2014/main" id="{CD92C7D6-E2E4-4362-84FC-B5D521A28E70}"/>
              </a:ext>
            </a:extLst>
          </p:cNvPr>
          <p:cNvSpPr/>
          <p:nvPr/>
        </p:nvSpPr>
        <p:spPr>
          <a:xfrm>
            <a:off x="4381310" y="1976013"/>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Oval 26">
            <a:extLst>
              <a:ext uri="{FF2B5EF4-FFF2-40B4-BE49-F238E27FC236}">
                <a16:creationId xmlns="" xmlns:a16="http://schemas.microsoft.com/office/drawing/2014/main" id="{5EFF8D02-C7B9-4BC9-A0A8-003567E382A3}"/>
              </a:ext>
            </a:extLst>
          </p:cNvPr>
          <p:cNvSpPr/>
          <p:nvPr/>
        </p:nvSpPr>
        <p:spPr>
          <a:xfrm>
            <a:off x="4381310" y="2997124"/>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32" name="Group 31">
            <a:extLst>
              <a:ext uri="{FF2B5EF4-FFF2-40B4-BE49-F238E27FC236}">
                <a16:creationId xmlns="" xmlns:a16="http://schemas.microsoft.com/office/drawing/2014/main" id="{B8CA711E-8C9E-468F-94D3-D6E893A99FCF}"/>
              </a:ext>
            </a:extLst>
          </p:cNvPr>
          <p:cNvGrpSpPr/>
          <p:nvPr/>
        </p:nvGrpSpPr>
        <p:grpSpPr>
          <a:xfrm>
            <a:off x="3869461" y="4938029"/>
            <a:ext cx="4420924" cy="658835"/>
            <a:chOff x="168284" y="3517256"/>
            <a:chExt cx="3257812" cy="978686"/>
          </a:xfrm>
          <a:solidFill>
            <a:schemeClr val="accent1">
              <a:lumMod val="20000"/>
              <a:lumOff val="80000"/>
            </a:schemeClr>
          </a:solidFill>
        </p:grpSpPr>
        <p:sp>
          <p:nvSpPr>
            <p:cNvPr id="33" name="Rectangle: Rounded Corners 32">
              <a:extLst>
                <a:ext uri="{FF2B5EF4-FFF2-40B4-BE49-F238E27FC236}">
                  <a16:creationId xmlns="" xmlns:a16="http://schemas.microsoft.com/office/drawing/2014/main" id="{259360C2-8AB2-4704-B838-719CFE3229A5}"/>
                </a:ext>
              </a:extLst>
            </p:cNvPr>
            <p:cNvSpPr/>
            <p:nvPr/>
          </p:nvSpPr>
          <p:spPr>
            <a:xfrm>
              <a:off x="168284" y="3517256"/>
              <a:ext cx="3257812" cy="978686"/>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UTM Avo" panose="02040603050506020204" pitchFamily="18" charset="0"/>
              </a:endParaRPr>
            </a:p>
          </p:txBody>
        </p:sp>
        <p:sp>
          <p:nvSpPr>
            <p:cNvPr id="34" name="TextBox 33">
              <a:extLst>
                <a:ext uri="{FF2B5EF4-FFF2-40B4-BE49-F238E27FC236}">
                  <a16:creationId xmlns="" xmlns:a16="http://schemas.microsoft.com/office/drawing/2014/main" id="{0CA43278-2812-49EA-9F97-097BAB9F4A39}"/>
                </a:ext>
              </a:extLst>
            </p:cNvPr>
            <p:cNvSpPr txBox="1"/>
            <p:nvPr/>
          </p:nvSpPr>
          <p:spPr>
            <a:xfrm>
              <a:off x="363327" y="3584820"/>
              <a:ext cx="3039813" cy="868671"/>
            </a:xfrm>
            <a:prstGeom prst="rect">
              <a:avLst/>
            </a:prstGeom>
            <a:grpFill/>
          </p:spPr>
          <p:txBody>
            <a:bodyPr wrap="square" rtlCol="0">
              <a:spAutoFit/>
            </a:bodyPr>
            <a:lstStyle/>
            <a:p>
              <a:r>
                <a:rPr lang="en-US" sz="3200" b="1" dirty="0" err="1">
                  <a:solidFill>
                    <a:schemeClr val="tx1"/>
                  </a:solidFill>
                  <a:latin typeface="UTM Avo" panose="02040603050506020204" pitchFamily="18" charset="0"/>
                </a:rPr>
                <a:t>Vậy</a:t>
              </a:r>
              <a:r>
                <a:rPr lang="en-US" sz="3200" b="1" dirty="0">
                  <a:solidFill>
                    <a:schemeClr val="tx1"/>
                  </a:solidFill>
                  <a:latin typeface="UTM Avo" panose="02040603050506020204" pitchFamily="18" charset="0"/>
                </a:rPr>
                <a:t>: 143 – 7 = 136</a:t>
              </a:r>
              <a:r>
                <a:rPr lang="vi-VN" sz="3200" b="1" dirty="0">
                  <a:solidFill>
                    <a:schemeClr val="tx1"/>
                  </a:solidFill>
                  <a:latin typeface="UTM Avo" panose="02040603050506020204" pitchFamily="18" charset="0"/>
                </a:rPr>
                <a:t>.</a:t>
              </a:r>
              <a:endParaRPr lang="en-US" sz="3200" b="1" dirty="0">
                <a:solidFill>
                  <a:schemeClr val="tx1"/>
                </a:solidFill>
                <a:latin typeface="UTM Avo" panose="02040603050506020204" pitchFamily="18" charset="0"/>
              </a:endParaRPr>
            </a:p>
          </p:txBody>
        </p:sp>
      </p:grpSp>
      <p:sp>
        <p:nvSpPr>
          <p:cNvPr id="39" name="TextBox 38">
            <a:extLst>
              <a:ext uri="{FF2B5EF4-FFF2-40B4-BE49-F238E27FC236}">
                <a16:creationId xmlns="" xmlns:a16="http://schemas.microsoft.com/office/drawing/2014/main" id="{9EC53D1A-3F0F-4703-BA02-3F5929132903}"/>
              </a:ext>
            </a:extLst>
          </p:cNvPr>
          <p:cNvSpPr txBox="1"/>
          <p:nvPr/>
        </p:nvSpPr>
        <p:spPr>
          <a:xfrm>
            <a:off x="2871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3</a:t>
            </a:r>
          </a:p>
        </p:txBody>
      </p:sp>
      <p:sp>
        <p:nvSpPr>
          <p:cNvPr id="40" name="TextBox 39">
            <a:extLst>
              <a:ext uri="{FF2B5EF4-FFF2-40B4-BE49-F238E27FC236}">
                <a16:creationId xmlns="" xmlns:a16="http://schemas.microsoft.com/office/drawing/2014/main" id="{57B5C791-368E-436A-A67F-EC51CE8BFB91}"/>
              </a:ext>
            </a:extLst>
          </p:cNvPr>
          <p:cNvSpPr txBox="1"/>
          <p:nvPr/>
        </p:nvSpPr>
        <p:spPr>
          <a:xfrm>
            <a:off x="2587782" y="3204172"/>
            <a:ext cx="455100" cy="646331"/>
          </a:xfrm>
          <a:prstGeom prst="rect">
            <a:avLst/>
          </a:prstGeom>
          <a:noFill/>
        </p:spPr>
        <p:txBody>
          <a:bodyPr wrap="square" rtlCol="0">
            <a:spAutoFit/>
          </a:bodyPr>
          <a:lstStyle/>
          <a:p>
            <a:r>
              <a:rPr lang="en-US" sz="3600" b="1" dirty="0">
                <a:solidFill>
                  <a:srgbClr val="FF0000"/>
                </a:solidFill>
                <a:latin typeface="UTM Avo" panose="02040603050506020204" pitchFamily="18" charset="0"/>
                <a:cs typeface="Arial" panose="020B0604020202020204" pitchFamily="34" charset="0"/>
              </a:rPr>
              <a:t>1</a:t>
            </a:r>
          </a:p>
        </p:txBody>
      </p:sp>
      <p:sp>
        <p:nvSpPr>
          <p:cNvPr id="28" name="TextBox 27">
            <a:extLst>
              <a:ext uri="{FF2B5EF4-FFF2-40B4-BE49-F238E27FC236}">
                <a16:creationId xmlns="" xmlns:a16="http://schemas.microsoft.com/office/drawing/2014/main" id="{3142BF75-73E5-4993-890A-10B7DE44E391}"/>
              </a:ext>
            </a:extLst>
          </p:cNvPr>
          <p:cNvSpPr txBox="1"/>
          <p:nvPr/>
        </p:nvSpPr>
        <p:spPr>
          <a:xfrm>
            <a:off x="2564746" y="1921351"/>
            <a:ext cx="455100" cy="646331"/>
          </a:xfrm>
          <a:prstGeom prst="rect">
            <a:avLst/>
          </a:prstGeom>
          <a:noFill/>
        </p:spPr>
        <p:txBody>
          <a:bodyPr wrap="square" rtlCol="0">
            <a:spAutoFit/>
          </a:bodyPr>
          <a:lstStyle/>
          <a:p>
            <a:r>
              <a:rPr lang="en-US" sz="3600" b="1" dirty="0">
                <a:solidFill>
                  <a:srgbClr val="0000FF"/>
                </a:solidFill>
                <a:latin typeface="UTM Avo" panose="02040603050506020204" pitchFamily="18" charset="0"/>
                <a:cs typeface="Arial" panose="020B0604020202020204" pitchFamily="34" charset="0"/>
              </a:rPr>
              <a:t>1</a:t>
            </a:r>
          </a:p>
        </p:txBody>
      </p:sp>
      <p:sp>
        <p:nvSpPr>
          <p:cNvPr id="30" name="TextBox 29">
            <a:extLst>
              <a:ext uri="{FF2B5EF4-FFF2-40B4-BE49-F238E27FC236}">
                <a16:creationId xmlns="" xmlns:a16="http://schemas.microsoft.com/office/drawing/2014/main" id="{DD0AE6CF-6540-4006-957C-19BC34654442}"/>
              </a:ext>
            </a:extLst>
          </p:cNvPr>
          <p:cNvSpPr txBox="1"/>
          <p:nvPr/>
        </p:nvSpPr>
        <p:spPr>
          <a:xfrm>
            <a:off x="4660079" y="3435735"/>
            <a:ext cx="2359393" cy="658835"/>
          </a:xfrm>
          <a:prstGeom prst="rect">
            <a:avLst/>
          </a:prstGeom>
          <a:noFill/>
        </p:spPr>
        <p:txBody>
          <a:bodyPr wrap="square" rtlCol="0">
            <a:spAutoFit/>
          </a:bodyPr>
          <a:lstStyle/>
          <a:p>
            <a:pPr>
              <a:lnSpc>
                <a:spcPct val="150000"/>
              </a:lnSpc>
              <a:spcAft>
                <a:spcPts val="600"/>
              </a:spcAft>
            </a:pPr>
            <a:r>
              <a:rPr lang="en-US" sz="2800" b="1" dirty="0" err="1">
                <a:latin typeface="UTM Avo" panose="02040603050506020204" pitchFamily="18" charset="0"/>
              </a:rPr>
              <a:t>Hạ</a:t>
            </a:r>
            <a:r>
              <a:rPr lang="en-US" sz="2800" b="1" dirty="0">
                <a:latin typeface="UTM Avo" panose="02040603050506020204" pitchFamily="18" charset="0"/>
              </a:rPr>
              <a:t> 1, </a:t>
            </a:r>
            <a:r>
              <a:rPr lang="en-US" sz="2800" b="1" dirty="0" err="1">
                <a:latin typeface="UTM Avo" panose="02040603050506020204" pitchFamily="18" charset="0"/>
              </a:rPr>
              <a:t>viết</a:t>
            </a:r>
            <a:r>
              <a:rPr lang="en-US" sz="2800" b="1" dirty="0">
                <a:latin typeface="UTM Avo" panose="02040603050506020204" pitchFamily="18" charset="0"/>
              </a:rPr>
              <a:t> 1</a:t>
            </a:r>
          </a:p>
        </p:txBody>
      </p:sp>
      <p:sp>
        <p:nvSpPr>
          <p:cNvPr id="31" name="Oval 30">
            <a:extLst>
              <a:ext uri="{FF2B5EF4-FFF2-40B4-BE49-F238E27FC236}">
                <a16:creationId xmlns="" xmlns:a16="http://schemas.microsoft.com/office/drawing/2014/main" id="{9583BA24-3794-4564-A99B-A654741FBE14}"/>
              </a:ext>
            </a:extLst>
          </p:cNvPr>
          <p:cNvSpPr/>
          <p:nvPr/>
        </p:nvSpPr>
        <p:spPr>
          <a:xfrm>
            <a:off x="4381310" y="3727776"/>
            <a:ext cx="220201" cy="22020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8" name="TextBox 37">
            <a:extLst>
              <a:ext uri="{FF2B5EF4-FFF2-40B4-BE49-F238E27FC236}">
                <a16:creationId xmlns="" xmlns:a16="http://schemas.microsoft.com/office/drawing/2014/main" id="{D0A4CB5C-A92A-4921-AE8D-25912E719F65}"/>
              </a:ext>
            </a:extLst>
          </p:cNvPr>
          <p:cNvSpPr txBox="1"/>
          <p:nvPr/>
        </p:nvSpPr>
        <p:spPr>
          <a:xfrm>
            <a:off x="1063883" y="1756697"/>
            <a:ext cx="1176307" cy="658835"/>
          </a:xfrm>
          <a:prstGeom prst="rect">
            <a:avLst/>
          </a:prstGeom>
          <a:noFill/>
        </p:spPr>
        <p:txBody>
          <a:bodyPr wrap="square" rtlCol="0">
            <a:spAutoFit/>
          </a:bodyPr>
          <a:lstStyle/>
          <a:p>
            <a:pPr>
              <a:lnSpc>
                <a:spcPct val="150000"/>
              </a:lnSpc>
              <a:spcAft>
                <a:spcPts val="600"/>
              </a:spcAft>
            </a:pPr>
            <a:r>
              <a:rPr lang="en-US" sz="2800" b="1" dirty="0" err="1">
                <a:solidFill>
                  <a:srgbClr val="FF0000"/>
                </a:solidFill>
                <a:latin typeface="UTM Avo" panose="02040603050506020204" pitchFamily="18" charset="0"/>
              </a:rPr>
              <a:t>Mẫu</a:t>
            </a:r>
            <a:r>
              <a:rPr lang="en-US" sz="2800" b="1" dirty="0">
                <a:solidFill>
                  <a:srgbClr val="FF0000"/>
                </a:solidFill>
                <a:latin typeface="UTM Avo" panose="02040603050506020204" pitchFamily="18" charset="0"/>
              </a:rPr>
              <a:t>:</a:t>
            </a:r>
          </a:p>
        </p:txBody>
      </p:sp>
      <p:sp>
        <p:nvSpPr>
          <p:cNvPr id="42" name="Oval 41">
            <a:extLst>
              <a:ext uri="{FF2B5EF4-FFF2-40B4-BE49-F238E27FC236}">
                <a16:creationId xmlns="" xmlns:a16="http://schemas.microsoft.com/office/drawing/2014/main" id="{CD92C7D6-E2E4-4362-84FC-B5D521A28E70}"/>
              </a:ext>
            </a:extLst>
          </p:cNvPr>
          <p:cNvSpPr/>
          <p:nvPr/>
        </p:nvSpPr>
        <p:spPr>
          <a:xfrm flipH="1" flipV="1">
            <a:off x="3037955" y="2920858"/>
            <a:ext cx="45719" cy="11184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3" name="Oval 42">
            <a:extLst>
              <a:ext uri="{FF2B5EF4-FFF2-40B4-BE49-F238E27FC236}">
                <a16:creationId xmlns="" xmlns:a16="http://schemas.microsoft.com/office/drawing/2014/main" id="{CD92C7D6-E2E4-4362-84FC-B5D521A28E70}"/>
              </a:ext>
            </a:extLst>
          </p:cNvPr>
          <p:cNvSpPr/>
          <p:nvPr/>
        </p:nvSpPr>
        <p:spPr>
          <a:xfrm flipH="1" flipV="1">
            <a:off x="3056183" y="2920858"/>
            <a:ext cx="91440" cy="111844"/>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44" name="Group 43">
            <a:extLst>
              <a:ext uri="{FF2B5EF4-FFF2-40B4-BE49-F238E27FC236}">
                <a16:creationId xmlns="" xmlns:a16="http://schemas.microsoft.com/office/drawing/2014/main" id="{AA72950E-C67A-4E8D-8681-5946EEE10D93}"/>
              </a:ext>
            </a:extLst>
          </p:cNvPr>
          <p:cNvGrpSpPr/>
          <p:nvPr/>
        </p:nvGrpSpPr>
        <p:grpSpPr>
          <a:xfrm>
            <a:off x="1662078" y="463532"/>
            <a:ext cx="4549096" cy="755245"/>
            <a:chOff x="-3288618" y="286551"/>
            <a:chExt cx="4468572" cy="795412"/>
          </a:xfrm>
          <a:solidFill>
            <a:schemeClr val="accent6">
              <a:lumMod val="60000"/>
              <a:lumOff val="40000"/>
            </a:schemeClr>
          </a:solidFill>
        </p:grpSpPr>
        <p:sp>
          <p:nvSpPr>
            <p:cNvPr id="45" name="Rectangle: Rounded Corners 35">
              <a:extLst>
                <a:ext uri="{FF2B5EF4-FFF2-40B4-BE49-F238E27FC236}">
                  <a16:creationId xmlns="" xmlns:a16="http://schemas.microsoft.com/office/drawing/2014/main" id="{956D75A5-BD8A-471C-B883-362F9C33AEC9}"/>
                </a:ext>
              </a:extLst>
            </p:cNvPr>
            <p:cNvSpPr/>
            <p:nvPr/>
          </p:nvSpPr>
          <p:spPr>
            <a:xfrm>
              <a:off x="-3268273" y="28655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46" name="Oval 45">
              <a:extLst>
                <a:ext uri="{FF2B5EF4-FFF2-40B4-BE49-F238E27FC236}">
                  <a16:creationId xmlns=""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solidFill>
                    <a:srgbClr val="C00000"/>
                  </a:solidFill>
                  <a:latin typeface="UTM Avo" panose="02040603050506020204" pitchFamily="18" charset="0"/>
                </a:rPr>
                <a:t>4</a:t>
              </a:r>
              <a:endParaRPr lang="en-US" sz="3200" b="1" dirty="0">
                <a:solidFill>
                  <a:srgbClr val="C00000"/>
                </a:solidFill>
                <a:latin typeface="UTM Avo" panose="02040603050506020204" pitchFamily="18" charset="0"/>
              </a:endParaRPr>
            </a:p>
          </p:txBody>
        </p:sp>
      </p:grpSp>
    </p:spTree>
    <p:extLst>
      <p:ext uri="{BB962C8B-B14F-4D97-AF65-F5344CB8AC3E}">
        <p14:creationId xmlns:p14="http://schemas.microsoft.com/office/powerpoint/2010/main" val="425769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iterate type="lt">
                                    <p:tmPct val="0"/>
                                  </p:iterate>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4" presetClass="entr" presetSubtype="10" fill="hold" grpId="0" nodeType="withEffect">
                                  <p:stCondLst>
                                    <p:cond delay="0"/>
                                  </p:stCondLst>
                                  <p:iterate type="lt">
                                    <p:tmPct val="0"/>
                                  </p:iterate>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mph" presetSubtype="0" fill="hold" grpId="1" nodeType="clickEffect">
                                  <p:stCondLst>
                                    <p:cond delay="0"/>
                                  </p:stCondLst>
                                  <p:iterate type="lt">
                                    <p:tmPct val="0"/>
                                  </p:iterate>
                                  <p:childTnLst>
                                    <p:animClr clrSpc="hsl" dir="cw">
                                      <p:cBhvr override="childStyle">
                                        <p:cTn id="34" dur="500" fill="hold"/>
                                        <p:tgtEl>
                                          <p:spTgt spid="12"/>
                                        </p:tgtEl>
                                        <p:attrNameLst>
                                          <p:attrName>style.color</p:attrName>
                                        </p:attrNameLst>
                                      </p:cBhvr>
                                      <p:by>
                                        <p:hsl h="7200000" s="0" l="0"/>
                                      </p:by>
                                    </p:animClr>
                                    <p:animClr clrSpc="hsl" dir="cw">
                                      <p:cBhvr>
                                        <p:cTn id="35" dur="500" fill="hold"/>
                                        <p:tgtEl>
                                          <p:spTgt spid="12"/>
                                        </p:tgtEl>
                                        <p:attrNameLst>
                                          <p:attrName>fillcolor</p:attrName>
                                        </p:attrNameLst>
                                      </p:cBhvr>
                                      <p:by>
                                        <p:hsl h="7200000" s="0" l="0"/>
                                      </p:by>
                                    </p:animClr>
                                    <p:animClr clrSpc="hsl" dir="cw">
                                      <p:cBhvr>
                                        <p:cTn id="36" dur="500" fill="hold"/>
                                        <p:tgtEl>
                                          <p:spTgt spid="12"/>
                                        </p:tgtEl>
                                        <p:attrNameLst>
                                          <p:attrName>stroke.color</p:attrName>
                                        </p:attrNameLst>
                                      </p:cBhvr>
                                      <p:by>
                                        <p:hsl h="7200000" s="0" l="0"/>
                                      </p:by>
                                    </p:animClr>
                                    <p:set>
                                      <p:cBhvr>
                                        <p:cTn id="37" dur="500" fill="hold"/>
                                        <p:tgtEl>
                                          <p:spTgt spid="12"/>
                                        </p:tgtEl>
                                        <p:attrNameLst>
                                          <p:attrName>fill.type</p:attrName>
                                        </p:attrNameLst>
                                      </p:cBhvr>
                                      <p:to>
                                        <p:strVal val="solid"/>
                                      </p:to>
                                    </p:set>
                                  </p:childTnLst>
                                </p:cTn>
                              </p:par>
                              <p:par>
                                <p:cTn id="38" presetID="21" presetClass="emph" presetSubtype="0" fill="hold" grpId="1" nodeType="withEffect">
                                  <p:stCondLst>
                                    <p:cond delay="0"/>
                                  </p:stCondLst>
                                  <p:childTnLst>
                                    <p:animClr clrSpc="hsl" dir="cw">
                                      <p:cBhvr override="childStyle">
                                        <p:cTn id="39" dur="500" fill="hold"/>
                                        <p:tgtEl>
                                          <p:spTgt spid="13"/>
                                        </p:tgtEl>
                                        <p:attrNameLst>
                                          <p:attrName>style.color</p:attrName>
                                        </p:attrNameLst>
                                      </p:cBhvr>
                                      <p:by>
                                        <p:hsl h="7200000" s="0" l="0"/>
                                      </p:by>
                                    </p:animClr>
                                    <p:animClr clrSpc="hsl" dir="cw">
                                      <p:cBhvr>
                                        <p:cTn id="40" dur="500" fill="hold"/>
                                        <p:tgtEl>
                                          <p:spTgt spid="13"/>
                                        </p:tgtEl>
                                        <p:attrNameLst>
                                          <p:attrName>fillcolor</p:attrName>
                                        </p:attrNameLst>
                                      </p:cBhvr>
                                      <p:by>
                                        <p:hsl h="7200000" s="0" l="0"/>
                                      </p:by>
                                    </p:animClr>
                                    <p:animClr clrSpc="hsl" dir="cw">
                                      <p:cBhvr>
                                        <p:cTn id="41" dur="500" fill="hold"/>
                                        <p:tgtEl>
                                          <p:spTgt spid="13"/>
                                        </p:tgtEl>
                                        <p:attrNameLst>
                                          <p:attrName>stroke.color</p:attrName>
                                        </p:attrNameLst>
                                      </p:cBhvr>
                                      <p:by>
                                        <p:hsl h="7200000" s="0" l="0"/>
                                      </p:by>
                                    </p:animClr>
                                    <p:set>
                                      <p:cBhvr>
                                        <p:cTn id="42" dur="500" fill="hold"/>
                                        <p:tgtEl>
                                          <p:spTgt spid="13"/>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randombar(horizontal)">
                                      <p:cBhvr>
                                        <p:cTn id="47" dur="500"/>
                                        <p:tgtEl>
                                          <p:spTgt spid="14"/>
                                        </p:tgtEl>
                                      </p:cBhvr>
                                    </p:animEffect>
                                  </p:childTnLst>
                                </p:cTn>
                              </p:par>
                            </p:childTnLst>
                          </p:cTn>
                        </p:par>
                        <p:par>
                          <p:cTn id="48" fill="hold">
                            <p:stCondLst>
                              <p:cond delay="500"/>
                            </p:stCondLst>
                            <p:childTnLst>
                              <p:par>
                                <p:cTn id="49" presetID="6" presetClass="entr" presetSubtype="32"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circle(out)">
                                      <p:cBhvr>
                                        <p:cTn id="51" dur="500"/>
                                        <p:tgtEl>
                                          <p:spTgt spid="43"/>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32"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circle(out)">
                                      <p:cBhvr>
                                        <p:cTn id="56" dur="500"/>
                                        <p:tgtEl>
                                          <p:spTgt spid="26"/>
                                        </p:tgtEl>
                                      </p:cBhvr>
                                    </p:animEffect>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randombar(horizontal)">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mph" presetSubtype="0" fill="hold" grpId="1" nodeType="clickEffect">
                                  <p:stCondLst>
                                    <p:cond delay="0"/>
                                  </p:stCondLst>
                                  <p:childTnLst>
                                    <p:animClr clrSpc="hsl" dir="cw">
                                      <p:cBhvr override="childStyle">
                                        <p:cTn id="64" dur="500" fill="hold"/>
                                        <p:tgtEl>
                                          <p:spTgt spid="20"/>
                                        </p:tgtEl>
                                        <p:attrNameLst>
                                          <p:attrName>style.color</p:attrName>
                                        </p:attrNameLst>
                                      </p:cBhvr>
                                      <p:by>
                                        <p:hsl h="7200000" s="0" l="0"/>
                                      </p:by>
                                    </p:animClr>
                                    <p:animClr clrSpc="hsl" dir="cw">
                                      <p:cBhvr>
                                        <p:cTn id="65" dur="500" fill="hold"/>
                                        <p:tgtEl>
                                          <p:spTgt spid="20"/>
                                        </p:tgtEl>
                                        <p:attrNameLst>
                                          <p:attrName>fillcolor</p:attrName>
                                        </p:attrNameLst>
                                      </p:cBhvr>
                                      <p:by>
                                        <p:hsl h="7200000" s="0" l="0"/>
                                      </p:by>
                                    </p:animClr>
                                    <p:animClr clrSpc="hsl" dir="cw">
                                      <p:cBhvr>
                                        <p:cTn id="66" dur="500" fill="hold"/>
                                        <p:tgtEl>
                                          <p:spTgt spid="20"/>
                                        </p:tgtEl>
                                        <p:attrNameLst>
                                          <p:attrName>stroke.color</p:attrName>
                                        </p:attrNameLst>
                                      </p:cBhvr>
                                      <p:by>
                                        <p:hsl h="7200000" s="0" l="0"/>
                                      </p:by>
                                    </p:animClr>
                                    <p:set>
                                      <p:cBhvr>
                                        <p:cTn id="67" dur="500" fill="hold"/>
                                        <p:tgtEl>
                                          <p:spTgt spid="20"/>
                                        </p:tgtEl>
                                        <p:attrNameLst>
                                          <p:attrName>fill.type</p:attrName>
                                        </p:attrNameLst>
                                      </p:cBhvr>
                                      <p:to>
                                        <p:strVal val="solid"/>
                                      </p:to>
                                    </p:se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randombar(horizontal)">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circle(out)">
                                      <p:cBhvr>
                                        <p:cTn id="77" dur="500"/>
                                        <p:tgtEl>
                                          <p:spTgt spid="27"/>
                                        </p:tgtEl>
                                      </p:cBhvr>
                                    </p:animEffect>
                                  </p:childTnLst>
                                </p:cTn>
                              </p:par>
                            </p:childTnLst>
                          </p:cTn>
                        </p:par>
                        <p:par>
                          <p:cTn id="78" fill="hold">
                            <p:stCondLst>
                              <p:cond delay="500"/>
                            </p:stCondLst>
                            <p:childTnLst>
                              <p:par>
                                <p:cTn id="79" presetID="14" presetClass="entr" presetSubtype="10" fill="hold" grpId="0" nodeType="afterEffect">
                                  <p:stCondLst>
                                    <p:cond delay="0"/>
                                  </p:stCondLst>
                                  <p:childTnLst>
                                    <p:set>
                                      <p:cBhvr>
                                        <p:cTn id="80" dur="1" fill="hold">
                                          <p:stCondLst>
                                            <p:cond delay="0"/>
                                          </p:stCondLst>
                                        </p:cTn>
                                        <p:tgtEl>
                                          <p:spTgt spid="25"/>
                                        </p:tgtEl>
                                        <p:attrNameLst>
                                          <p:attrName>style.visibility</p:attrName>
                                        </p:attrNameLst>
                                      </p:cBhvr>
                                      <p:to>
                                        <p:strVal val="visible"/>
                                      </p:to>
                                    </p:set>
                                    <p:animEffect transition="in" filter="randombar(horizontal)">
                                      <p:cBhvr>
                                        <p:cTn id="81" dur="5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21" presetClass="emph" presetSubtype="0" fill="hold" grpId="1" nodeType="clickEffect">
                                  <p:stCondLst>
                                    <p:cond delay="0"/>
                                  </p:stCondLst>
                                  <p:iterate type="lt">
                                    <p:tmPct val="0"/>
                                  </p:iterate>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4" presetClass="entr" presetSubtype="1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randombar(horizontal)">
                                      <p:cBhvr>
                                        <p:cTn id="93" dur="500"/>
                                        <p:tgtEl>
                                          <p:spTgt spid="40"/>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circle(out)">
                                      <p:cBhvr>
                                        <p:cTn id="98" dur="500"/>
                                        <p:tgtEl>
                                          <p:spTgt spid="31"/>
                                        </p:tgtEl>
                                      </p:cBhvr>
                                    </p:animEffect>
                                  </p:childTnLst>
                                </p:cTn>
                              </p:par>
                            </p:childTnLst>
                          </p:cTn>
                        </p:par>
                        <p:par>
                          <p:cTn id="99" fill="hold">
                            <p:stCondLst>
                              <p:cond delay="500"/>
                            </p:stCondLst>
                            <p:childTnLst>
                              <p:par>
                                <p:cTn id="100" presetID="14" presetClass="entr" presetSubtype="10" fill="hold" grpId="0" nodeType="after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randombar(horizontal)">
                                      <p:cBhvr>
                                        <p:cTn id="102" dur="500"/>
                                        <p:tgtEl>
                                          <p:spTgt spid="30"/>
                                        </p:tgtEl>
                                      </p:cBhvr>
                                    </p:animEffect>
                                  </p:childTnLst>
                                </p:cTn>
                              </p:par>
                            </p:childTnLst>
                          </p:cTn>
                        </p:par>
                      </p:childTnLst>
                    </p:cTn>
                  </p:par>
                  <p:par>
                    <p:cTn id="103" fill="hold">
                      <p:stCondLst>
                        <p:cond delay="indefinite"/>
                      </p:stCondLst>
                      <p:childTnLst>
                        <p:par>
                          <p:cTn id="104" fill="hold">
                            <p:stCondLst>
                              <p:cond delay="0"/>
                            </p:stCondLst>
                            <p:childTnLst>
                              <p:par>
                                <p:cTn id="105" presetID="21" presetClass="emph" presetSubtype="0" fill="hold" nodeType="clickEffect">
                                  <p:stCondLst>
                                    <p:cond delay="0"/>
                                  </p:stCondLst>
                                  <p:childTnLst>
                                    <p:animClr clrSpc="hsl" dir="cw">
                                      <p:cBhvr override="childStyle">
                                        <p:cTn id="106" dur="500" fill="hold"/>
                                        <p:tgtEl>
                                          <p:spTgt spid="11"/>
                                        </p:tgtEl>
                                        <p:attrNameLst>
                                          <p:attrName>style.color</p:attrName>
                                        </p:attrNameLst>
                                      </p:cBhvr>
                                      <p:by>
                                        <p:hsl h="7200000" s="0" l="0"/>
                                      </p:by>
                                    </p:animClr>
                                    <p:animClr clrSpc="hsl" dir="cw">
                                      <p:cBhvr>
                                        <p:cTn id="107" dur="500" fill="hold"/>
                                        <p:tgtEl>
                                          <p:spTgt spid="11"/>
                                        </p:tgtEl>
                                        <p:attrNameLst>
                                          <p:attrName>fillcolor</p:attrName>
                                        </p:attrNameLst>
                                      </p:cBhvr>
                                      <p:by>
                                        <p:hsl h="7200000" s="0" l="0"/>
                                      </p:by>
                                    </p:animClr>
                                    <p:animClr clrSpc="hsl" dir="cw">
                                      <p:cBhvr>
                                        <p:cTn id="108" dur="500" fill="hold"/>
                                        <p:tgtEl>
                                          <p:spTgt spid="11"/>
                                        </p:tgtEl>
                                        <p:attrNameLst>
                                          <p:attrName>stroke.color</p:attrName>
                                        </p:attrNameLst>
                                      </p:cBhvr>
                                      <p:by>
                                        <p:hsl h="7200000" s="0" l="0"/>
                                      </p:by>
                                    </p:animClr>
                                    <p:set>
                                      <p:cBhvr>
                                        <p:cTn id="109" dur="500" fill="hold"/>
                                        <p:tgtEl>
                                          <p:spTgt spid="11"/>
                                        </p:tgtEl>
                                        <p:attrNameLst>
                                          <p:attrName>fill.type</p:attrName>
                                        </p:attrNameLst>
                                      </p:cBhvr>
                                      <p:to>
                                        <p:strVal val="solid"/>
                                      </p:to>
                                    </p:set>
                                  </p:childTnLst>
                                </p:cTn>
                              </p:par>
                              <p:par>
                                <p:cTn id="110" presetID="21" presetClass="emph" presetSubtype="0" fill="hold" grpId="1" nodeType="withEffect">
                                  <p:stCondLst>
                                    <p:cond delay="0"/>
                                  </p:stCondLst>
                                  <p:childTnLst>
                                    <p:animClr clrSpc="hsl" dir="cw">
                                      <p:cBhvr override="childStyle">
                                        <p:cTn id="111" dur="500" fill="hold"/>
                                        <p:tgtEl>
                                          <p:spTgt spid="10"/>
                                        </p:tgtEl>
                                        <p:attrNameLst>
                                          <p:attrName>style.color</p:attrName>
                                        </p:attrNameLst>
                                      </p:cBhvr>
                                      <p:by>
                                        <p:hsl h="7200000" s="0" l="0"/>
                                      </p:by>
                                    </p:animClr>
                                    <p:animClr clrSpc="hsl" dir="cw">
                                      <p:cBhvr>
                                        <p:cTn id="112" dur="500" fill="hold"/>
                                        <p:tgtEl>
                                          <p:spTgt spid="10"/>
                                        </p:tgtEl>
                                        <p:attrNameLst>
                                          <p:attrName>fillcolor</p:attrName>
                                        </p:attrNameLst>
                                      </p:cBhvr>
                                      <p:by>
                                        <p:hsl h="7200000" s="0" l="0"/>
                                      </p:by>
                                    </p:animClr>
                                    <p:animClr clrSpc="hsl" dir="cw">
                                      <p:cBhvr>
                                        <p:cTn id="113" dur="500" fill="hold"/>
                                        <p:tgtEl>
                                          <p:spTgt spid="10"/>
                                        </p:tgtEl>
                                        <p:attrNameLst>
                                          <p:attrName>stroke.color</p:attrName>
                                        </p:attrNameLst>
                                      </p:cBhvr>
                                      <p:by>
                                        <p:hsl h="7200000" s="0" l="0"/>
                                      </p:by>
                                    </p:animClr>
                                    <p:set>
                                      <p:cBhvr>
                                        <p:cTn id="114" dur="500" fill="hold"/>
                                        <p:tgtEl>
                                          <p:spTgt spid="10"/>
                                        </p:tgtEl>
                                        <p:attrNameLst>
                                          <p:attrName>fill.type</p:attrName>
                                        </p:attrNameLst>
                                      </p:cBhvr>
                                      <p:to>
                                        <p:strVal val="solid"/>
                                      </p:to>
                                    </p:se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randombar(horizontal)">
                                      <p:cBhvr>
                                        <p:cTn id="119" dur="500"/>
                                        <p:tgtEl>
                                          <p:spTgt spid="32"/>
                                        </p:tgtEl>
                                      </p:cBhvr>
                                    </p:animEffect>
                                  </p:childTnLst>
                                </p:cTn>
                              </p:par>
                            </p:childTnLst>
                          </p:cTn>
                        </p:par>
                        <p:par>
                          <p:cTn id="120" fill="hold">
                            <p:stCondLst>
                              <p:cond delay="500"/>
                            </p:stCondLst>
                            <p:childTnLst>
                              <p:par>
                                <p:cTn id="121" presetID="6" presetClass="entr" presetSubtype="32" fill="hold" grpId="0" nodeType="after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circle(out)">
                                      <p:cBhvr>
                                        <p:cTn id="1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0" grpId="0"/>
      <p:bldP spid="10" grpId="1"/>
      <p:bldP spid="12" grpId="0"/>
      <p:bldP spid="12" grpId="1"/>
      <p:bldP spid="13" grpId="0"/>
      <p:bldP spid="13" grpId="1"/>
      <p:bldP spid="14" grpId="0"/>
      <p:bldP spid="16" grpId="0"/>
      <p:bldP spid="20" grpId="0"/>
      <p:bldP spid="20" grpId="1"/>
      <p:bldP spid="25" grpId="0"/>
      <p:bldP spid="26" grpId="0" animBg="1"/>
      <p:bldP spid="27" grpId="0" animBg="1"/>
      <p:bldP spid="39" grpId="0"/>
      <p:bldP spid="40" grpId="0"/>
      <p:bldP spid="28" grpId="0"/>
      <p:bldP spid="28" grpId="1"/>
      <p:bldP spid="30" grpId="0"/>
      <p:bldP spid="31" grpId="0" animBg="1"/>
      <p:bldP spid="38" grpId="0"/>
      <p:bldP spid="42"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 xmlns:a16="http://schemas.microsoft.com/office/drawing/2014/main" id="{6A6954A2-9D27-4AB3-8E7F-29C101E2AB27}"/>
              </a:ext>
            </a:extLst>
          </p:cNvPr>
          <p:cNvPicPr>
            <a:picLocks noChangeAspect="1"/>
          </p:cNvPicPr>
          <p:nvPr/>
        </p:nvPicPr>
        <p:blipFill rotWithShape="1">
          <a:blip r:embed="rId8"/>
          <a:srcRect b="6289"/>
          <a:stretch/>
        </p:blipFill>
        <p:spPr>
          <a:xfrm>
            <a:off x="26388" y="28103"/>
            <a:ext cx="12192000" cy="6426679"/>
          </a:xfrm>
          <a:prstGeom prst="rect">
            <a:avLst/>
          </a:prstGeom>
        </p:spPr>
      </p:pic>
      <p:sp>
        <p:nvSpPr>
          <p:cNvPr id="8" name="Rectangle: Rounded Corners 7">
            <a:extLst>
              <a:ext uri="{FF2B5EF4-FFF2-40B4-BE49-F238E27FC236}">
                <a16:creationId xmlns="" xmlns:a16="http://schemas.microsoft.com/office/drawing/2014/main" id="{396AA265-8C04-4A82-A800-D94F1E4919A0}"/>
              </a:ext>
            </a:extLst>
          </p:cNvPr>
          <p:cNvSpPr/>
          <p:nvPr/>
        </p:nvSpPr>
        <p:spPr>
          <a:xfrm>
            <a:off x="1396116"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7" name="Rectangle: Rounded Corners 36">
            <a:extLst>
              <a:ext uri="{FF2B5EF4-FFF2-40B4-BE49-F238E27FC236}">
                <a16:creationId xmlns="" xmlns:a16="http://schemas.microsoft.com/office/drawing/2014/main" id="{45009D3A-6311-4BFF-ABAD-77B7CB210CA8}"/>
              </a:ext>
            </a:extLst>
          </p:cNvPr>
          <p:cNvSpPr/>
          <p:nvPr/>
        </p:nvSpPr>
        <p:spPr>
          <a:xfrm>
            <a:off x="382956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38" name="Rectangle: Rounded Corners 37">
            <a:extLst>
              <a:ext uri="{FF2B5EF4-FFF2-40B4-BE49-F238E27FC236}">
                <a16:creationId xmlns="" xmlns:a16="http://schemas.microsoft.com/office/drawing/2014/main" id="{01779D1B-1FA8-43EE-9328-EEF19A1EC894}"/>
              </a:ext>
            </a:extLst>
          </p:cNvPr>
          <p:cNvSpPr/>
          <p:nvPr/>
        </p:nvSpPr>
        <p:spPr>
          <a:xfrm>
            <a:off x="6331204"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41" name="Rectangle: Rounded Corners 40">
            <a:extLst>
              <a:ext uri="{FF2B5EF4-FFF2-40B4-BE49-F238E27FC236}">
                <a16:creationId xmlns="" xmlns:a16="http://schemas.microsoft.com/office/drawing/2014/main" id="{39F36830-1C53-40D2-A079-6DF5EBAC1C4E}"/>
              </a:ext>
            </a:extLst>
          </p:cNvPr>
          <p:cNvSpPr/>
          <p:nvPr/>
        </p:nvSpPr>
        <p:spPr>
          <a:xfrm>
            <a:off x="8832839" y="2153718"/>
            <a:ext cx="1835925"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endParaRPr>
          </a:p>
        </p:txBody>
      </p:sp>
      <p:sp>
        <p:nvSpPr>
          <p:cNvPr id="5" name="TextBox 4">
            <a:extLst>
              <a:ext uri="{FF2B5EF4-FFF2-40B4-BE49-F238E27FC236}">
                <a16:creationId xmlns="" xmlns:a16="http://schemas.microsoft.com/office/drawing/2014/main" id="{00CA7D0F-E343-44FD-8A56-6E978131A7AD}"/>
              </a:ext>
            </a:extLst>
          </p:cNvPr>
          <p:cNvSpPr txBox="1"/>
          <p:nvPr/>
        </p:nvSpPr>
        <p:spPr>
          <a:xfrm>
            <a:off x="1903767"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323</a:t>
            </a:r>
          </a:p>
          <a:p>
            <a:r>
              <a:rPr lang="en-US" sz="3200" b="1" dirty="0">
                <a:solidFill>
                  <a:srgbClr val="0000FF"/>
                </a:solidFill>
                <a:latin typeface="UTM Avo" panose="02040603050506020204" pitchFamily="18" charset="0"/>
                <a:cs typeface="Arial" panose="020B0604020202020204" pitchFamily="34" charset="0"/>
              </a:rPr>
              <a:t>    6</a:t>
            </a:r>
          </a:p>
        </p:txBody>
      </p:sp>
      <p:cxnSp>
        <p:nvCxnSpPr>
          <p:cNvPr id="23" name="Straight Connector 22">
            <a:extLst>
              <a:ext uri="{FF2B5EF4-FFF2-40B4-BE49-F238E27FC236}">
                <a16:creationId xmlns="" xmlns:a16="http://schemas.microsoft.com/office/drawing/2014/main" id="{990F3BD1-7053-43B4-A558-DD56576BDBD4}"/>
              </a:ext>
            </a:extLst>
          </p:cNvPr>
          <p:cNvCxnSpPr/>
          <p:nvPr/>
        </p:nvCxnSpPr>
        <p:spPr>
          <a:xfrm>
            <a:off x="1882980"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18A574D7-0C54-46B9-87D4-E22751B0E753}"/>
              </a:ext>
            </a:extLst>
          </p:cNvPr>
          <p:cNvSpPr txBox="1"/>
          <p:nvPr/>
        </p:nvSpPr>
        <p:spPr>
          <a:xfrm>
            <a:off x="1709635"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5" name="TextBox 24">
            <a:extLst>
              <a:ext uri="{FF2B5EF4-FFF2-40B4-BE49-F238E27FC236}">
                <a16:creationId xmlns="" xmlns:a16="http://schemas.microsoft.com/office/drawing/2014/main" id="{FA92D406-BD2F-43A8-98A7-FACB7F60EC1B}"/>
              </a:ext>
            </a:extLst>
          </p:cNvPr>
          <p:cNvSpPr txBox="1"/>
          <p:nvPr/>
        </p:nvSpPr>
        <p:spPr>
          <a:xfrm>
            <a:off x="4371960" y="2279724"/>
            <a:ext cx="962130"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615</a:t>
            </a:r>
          </a:p>
          <a:p>
            <a:r>
              <a:rPr lang="en-US" sz="3200" b="1" dirty="0">
                <a:solidFill>
                  <a:srgbClr val="0000FF"/>
                </a:solidFill>
                <a:latin typeface="UTM Avo" panose="02040603050506020204" pitchFamily="18" charset="0"/>
                <a:cs typeface="Arial" panose="020B0604020202020204" pitchFamily="34" charset="0"/>
              </a:rPr>
              <a:t>    9</a:t>
            </a:r>
          </a:p>
        </p:txBody>
      </p:sp>
      <p:cxnSp>
        <p:nvCxnSpPr>
          <p:cNvPr id="26" name="Straight Connector 25">
            <a:extLst>
              <a:ext uri="{FF2B5EF4-FFF2-40B4-BE49-F238E27FC236}">
                <a16:creationId xmlns="" xmlns:a16="http://schemas.microsoft.com/office/drawing/2014/main" id="{8D00D690-3A4A-47F3-BC42-9A2A67538A06}"/>
              </a:ext>
            </a:extLst>
          </p:cNvPr>
          <p:cNvCxnSpPr/>
          <p:nvPr/>
        </p:nvCxnSpPr>
        <p:spPr>
          <a:xfrm>
            <a:off x="4351173"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97E5B254-FCF3-4176-AC13-03720E4F2A1C}"/>
              </a:ext>
            </a:extLst>
          </p:cNvPr>
          <p:cNvSpPr txBox="1"/>
          <p:nvPr/>
        </p:nvSpPr>
        <p:spPr>
          <a:xfrm>
            <a:off x="4177828"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28" name="TextBox 27">
            <a:extLst>
              <a:ext uri="{FF2B5EF4-FFF2-40B4-BE49-F238E27FC236}">
                <a16:creationId xmlns="" xmlns:a16="http://schemas.microsoft.com/office/drawing/2014/main" id="{9873C6BC-0327-4307-A544-D20362FC0FED}"/>
              </a:ext>
            </a:extLst>
          </p:cNvPr>
          <p:cNvSpPr txBox="1"/>
          <p:nvPr/>
        </p:nvSpPr>
        <p:spPr>
          <a:xfrm>
            <a:off x="6933830" y="2288731"/>
            <a:ext cx="995949"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467</a:t>
            </a:r>
          </a:p>
          <a:p>
            <a:r>
              <a:rPr lang="en-US" sz="3200" b="1" dirty="0">
                <a:solidFill>
                  <a:srgbClr val="0000FF"/>
                </a:solidFill>
                <a:latin typeface="UTM Avo" panose="02040603050506020204" pitchFamily="18" charset="0"/>
                <a:cs typeface="Arial" panose="020B0604020202020204" pitchFamily="34" charset="0"/>
              </a:rPr>
              <a:t>    8</a:t>
            </a:r>
          </a:p>
        </p:txBody>
      </p:sp>
      <p:cxnSp>
        <p:nvCxnSpPr>
          <p:cNvPr id="29" name="Straight Connector 28">
            <a:extLst>
              <a:ext uri="{FF2B5EF4-FFF2-40B4-BE49-F238E27FC236}">
                <a16:creationId xmlns="" xmlns:a16="http://schemas.microsoft.com/office/drawing/2014/main" id="{73560CAD-C84A-41A1-8476-CCB26581A251}"/>
              </a:ext>
            </a:extLst>
          </p:cNvPr>
          <p:cNvCxnSpPr>
            <a:cxnSpLocks/>
          </p:cNvCxnSpPr>
          <p:nvPr/>
        </p:nvCxnSpPr>
        <p:spPr>
          <a:xfrm>
            <a:off x="6913044" y="3394231"/>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 xmlns:a16="http://schemas.microsoft.com/office/drawing/2014/main" id="{9A951F27-C990-478A-B6DE-9D22CD9DD7EB}"/>
              </a:ext>
            </a:extLst>
          </p:cNvPr>
          <p:cNvSpPr txBox="1"/>
          <p:nvPr/>
        </p:nvSpPr>
        <p:spPr>
          <a:xfrm>
            <a:off x="6739699" y="2626380"/>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31" name="TextBox 30">
            <a:extLst>
              <a:ext uri="{FF2B5EF4-FFF2-40B4-BE49-F238E27FC236}">
                <a16:creationId xmlns="" xmlns:a16="http://schemas.microsoft.com/office/drawing/2014/main" id="{8A72EEDE-426E-4A4D-A18D-5B4D7A46BD9E}"/>
              </a:ext>
            </a:extLst>
          </p:cNvPr>
          <p:cNvSpPr txBox="1"/>
          <p:nvPr/>
        </p:nvSpPr>
        <p:spPr>
          <a:xfrm>
            <a:off x="9293526" y="2279724"/>
            <a:ext cx="1087008" cy="1077218"/>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613</a:t>
            </a:r>
          </a:p>
          <a:p>
            <a:r>
              <a:rPr lang="en-US" sz="3200" b="1" dirty="0">
                <a:solidFill>
                  <a:srgbClr val="0000FF"/>
                </a:solidFill>
                <a:latin typeface="UTM Avo" panose="02040603050506020204" pitchFamily="18" charset="0"/>
                <a:cs typeface="Arial" panose="020B0604020202020204" pitchFamily="34" charset="0"/>
              </a:rPr>
              <a:t>    5</a:t>
            </a:r>
          </a:p>
        </p:txBody>
      </p:sp>
      <p:cxnSp>
        <p:nvCxnSpPr>
          <p:cNvPr id="32" name="Straight Connector 31">
            <a:extLst>
              <a:ext uri="{FF2B5EF4-FFF2-40B4-BE49-F238E27FC236}">
                <a16:creationId xmlns="" xmlns:a16="http://schemas.microsoft.com/office/drawing/2014/main" id="{A9D46E90-7EFF-4433-8FB0-B562E031F647}"/>
              </a:ext>
            </a:extLst>
          </p:cNvPr>
          <p:cNvCxnSpPr>
            <a:cxnSpLocks/>
          </p:cNvCxnSpPr>
          <p:nvPr/>
        </p:nvCxnSpPr>
        <p:spPr>
          <a:xfrm>
            <a:off x="9272739" y="3385224"/>
            <a:ext cx="846667"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3E95E055-5881-4A8D-9459-55691D35BA09}"/>
              </a:ext>
            </a:extLst>
          </p:cNvPr>
          <p:cNvSpPr txBox="1"/>
          <p:nvPr/>
        </p:nvSpPr>
        <p:spPr>
          <a:xfrm>
            <a:off x="9099394" y="2617373"/>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 xmlns:a16="http://schemas.microsoft.com/office/drawing/2014/main" id="{09EA2C77-0121-4208-80F9-7C7E1FFFE3FB}"/>
              </a:ext>
            </a:extLst>
          </p:cNvPr>
          <p:cNvPicPr>
            <a:picLocks noChangeAspect="1"/>
          </p:cNvPicPr>
          <p:nvPr/>
        </p:nvPicPr>
        <p:blipFill rotWithShape="1">
          <a:blip r:embed="rId9"/>
          <a:srcRect l="1031" t="43805" r="79771" b="18395"/>
          <a:stretch/>
        </p:blipFill>
        <p:spPr>
          <a:xfrm>
            <a:off x="2754835" y="3737222"/>
            <a:ext cx="754279" cy="990068"/>
          </a:xfrm>
          <a:prstGeom prst="rect">
            <a:avLst/>
          </a:prstGeom>
        </p:spPr>
      </p:pic>
      <p:pic>
        <p:nvPicPr>
          <p:cNvPr id="43" name="Picture 42">
            <a:extLst>
              <a:ext uri="{FF2B5EF4-FFF2-40B4-BE49-F238E27FC236}">
                <a16:creationId xmlns="" xmlns:a16="http://schemas.microsoft.com/office/drawing/2014/main" id="{B84EAA35-7FF4-4E77-9A1D-BF65AC585586}"/>
              </a:ext>
            </a:extLst>
          </p:cNvPr>
          <p:cNvPicPr>
            <a:picLocks noChangeAspect="1"/>
          </p:cNvPicPr>
          <p:nvPr/>
        </p:nvPicPr>
        <p:blipFill rotWithShape="1">
          <a:blip r:embed="rId9"/>
          <a:srcRect l="40459" t="29862" r="38758" b="17202"/>
          <a:stretch/>
        </p:blipFill>
        <p:spPr>
          <a:xfrm flipH="1">
            <a:off x="7837129" y="3737222"/>
            <a:ext cx="659999" cy="1088486"/>
          </a:xfrm>
          <a:prstGeom prst="rect">
            <a:avLst/>
          </a:prstGeom>
        </p:spPr>
      </p:pic>
      <p:pic>
        <p:nvPicPr>
          <p:cNvPr id="45" name="Picture 44">
            <a:extLst>
              <a:ext uri="{FF2B5EF4-FFF2-40B4-BE49-F238E27FC236}">
                <a16:creationId xmlns="" xmlns:a16="http://schemas.microsoft.com/office/drawing/2014/main" id="{B196A318-6A63-47A6-BB41-8C58ACEF0529}"/>
              </a:ext>
            </a:extLst>
          </p:cNvPr>
          <p:cNvPicPr>
            <a:picLocks noChangeAspect="1"/>
          </p:cNvPicPr>
          <p:nvPr/>
        </p:nvPicPr>
        <p:blipFill rotWithShape="1">
          <a:blip r:embed="rId9"/>
          <a:srcRect l="81262" t="47022" r="2690" b="18212"/>
          <a:stretch/>
        </p:blipFill>
        <p:spPr>
          <a:xfrm>
            <a:off x="10350869" y="3804856"/>
            <a:ext cx="659999" cy="953218"/>
          </a:xfrm>
          <a:prstGeom prst="rect">
            <a:avLst/>
          </a:prstGeom>
        </p:spPr>
      </p:pic>
      <p:pic>
        <p:nvPicPr>
          <p:cNvPr id="47" name="Picture 46">
            <a:extLst>
              <a:ext uri="{FF2B5EF4-FFF2-40B4-BE49-F238E27FC236}">
                <a16:creationId xmlns="" xmlns:a16="http://schemas.microsoft.com/office/drawing/2014/main" id="{F67A945F-B811-40C2-8D4E-D84AEF51D4F1}"/>
              </a:ext>
            </a:extLst>
          </p:cNvPr>
          <p:cNvPicPr>
            <a:picLocks noChangeAspect="1"/>
          </p:cNvPicPr>
          <p:nvPr/>
        </p:nvPicPr>
        <p:blipFill rotWithShape="1">
          <a:blip r:embed="rId9"/>
          <a:srcRect l="60932" t="28077" r="19166" b="18134"/>
          <a:stretch/>
        </p:blipFill>
        <p:spPr>
          <a:xfrm>
            <a:off x="5342332" y="3668130"/>
            <a:ext cx="626178" cy="1128252"/>
          </a:xfrm>
          <a:prstGeom prst="rect">
            <a:avLst/>
          </a:prstGeom>
        </p:spPr>
      </p:pic>
      <p:pic>
        <p:nvPicPr>
          <p:cNvPr id="34" name="Google Shape;3052;p29">
            <a:extLst>
              <a:ext uri="{FF2B5EF4-FFF2-40B4-BE49-F238E27FC236}">
                <a16:creationId xmlns="" xmlns:a16="http://schemas.microsoft.com/office/drawing/2014/main" id="{F53BD1D3-E78A-4D8F-AC57-5198358EC025}"/>
              </a:ext>
            </a:extLst>
          </p:cNvPr>
          <p:cNvPicPr preferRelativeResize="0"/>
          <p:nvPr/>
        </p:nvPicPr>
        <p:blipFill>
          <a:blip r:embed="rId10">
            <a:alphaModFix/>
          </a:blip>
          <a:stretch>
            <a:fillRect/>
          </a:stretch>
        </p:blipFill>
        <p:spPr>
          <a:xfrm flipH="1">
            <a:off x="279358" y="145184"/>
            <a:ext cx="1625656" cy="1887109"/>
          </a:xfrm>
          <a:prstGeom prst="rect">
            <a:avLst/>
          </a:prstGeom>
          <a:noFill/>
          <a:ln>
            <a:noFill/>
          </a:ln>
        </p:spPr>
      </p:pic>
      <p:pic>
        <p:nvPicPr>
          <p:cNvPr id="35" name="Google Shape;3053;p29">
            <a:extLst>
              <a:ext uri="{FF2B5EF4-FFF2-40B4-BE49-F238E27FC236}">
                <a16:creationId xmlns="" xmlns:a16="http://schemas.microsoft.com/office/drawing/2014/main" id="{56A4A5EE-0CB4-4C2F-8A22-1B796EE89416}"/>
              </a:ext>
            </a:extLst>
          </p:cNvPr>
          <p:cNvPicPr preferRelativeResize="0"/>
          <p:nvPr/>
        </p:nvPicPr>
        <p:blipFill rotWithShape="1">
          <a:blip r:embed="rId11">
            <a:alphaModFix/>
          </a:blip>
          <a:srcRect/>
          <a:stretch/>
        </p:blipFill>
        <p:spPr>
          <a:xfrm>
            <a:off x="10545786" y="4982193"/>
            <a:ext cx="1672602" cy="1403315"/>
          </a:xfrm>
          <a:prstGeom prst="rect">
            <a:avLst/>
          </a:prstGeom>
          <a:noFill/>
          <a:ln>
            <a:noFill/>
          </a:ln>
        </p:spPr>
      </p:pic>
      <p:grpSp>
        <p:nvGrpSpPr>
          <p:cNvPr id="54" name="Group 53">
            <a:extLst>
              <a:ext uri="{FF2B5EF4-FFF2-40B4-BE49-F238E27FC236}">
                <a16:creationId xmlns="" xmlns:a16="http://schemas.microsoft.com/office/drawing/2014/main" id="{AA72950E-C67A-4E8D-8681-5946EEE10D93}"/>
              </a:ext>
            </a:extLst>
          </p:cNvPr>
          <p:cNvGrpSpPr/>
          <p:nvPr/>
        </p:nvGrpSpPr>
        <p:grpSpPr>
          <a:xfrm>
            <a:off x="1662078" y="543882"/>
            <a:ext cx="4922630" cy="761079"/>
            <a:chOff x="-3288618" y="371174"/>
            <a:chExt cx="4835494" cy="801556"/>
          </a:xfrm>
          <a:solidFill>
            <a:schemeClr val="accent6">
              <a:lumMod val="60000"/>
              <a:lumOff val="40000"/>
            </a:schemeClr>
          </a:solidFill>
        </p:grpSpPr>
        <p:sp>
          <p:nvSpPr>
            <p:cNvPr id="55" name="Rectangle: Rounded Corners 35">
              <a:extLst>
                <a:ext uri="{FF2B5EF4-FFF2-40B4-BE49-F238E27FC236}">
                  <a16:creationId xmlns="" xmlns:a16="http://schemas.microsoft.com/office/drawing/2014/main" id="{956D75A5-BD8A-471C-B883-362F9C33AEC9}"/>
                </a:ext>
              </a:extLst>
            </p:cNvPr>
            <p:cNvSpPr/>
            <p:nvPr/>
          </p:nvSpPr>
          <p:spPr>
            <a:xfrm>
              <a:off x="-2901351" y="377318"/>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a:solidFill>
                    <a:schemeClr val="tx1"/>
                  </a:solidFill>
                  <a:cs typeface="Arial" panose="020B0604020202020204" pitchFamily="34" charset="0"/>
                </a:rPr>
                <a:t>(</a:t>
              </a:r>
              <a:r>
                <a:rPr lang="en-US" sz="3200" b="1" dirty="0" err="1">
                  <a:solidFill>
                    <a:schemeClr val="tx1"/>
                  </a:solidFill>
                  <a:cs typeface="Arial" panose="020B0604020202020204" pitchFamily="34" charset="0"/>
                </a:rPr>
                <a:t>theo</a:t>
              </a:r>
              <a:r>
                <a:rPr lang="en-US" sz="3200" b="1" dirty="0">
                  <a:solidFill>
                    <a:schemeClr val="tx1"/>
                  </a:solidFill>
                  <a:cs typeface="Arial" panose="020B0604020202020204" pitchFamily="34" charset="0"/>
                </a:rPr>
                <a:t> </a:t>
              </a:r>
              <a:r>
                <a:rPr lang="en-US" sz="3200" b="1" dirty="0" err="1">
                  <a:solidFill>
                    <a:schemeClr val="tx1"/>
                  </a:solidFill>
                  <a:cs typeface="Arial" panose="020B0604020202020204" pitchFamily="34" charset="0"/>
                </a:rPr>
                <a:t>mẫu</a:t>
              </a:r>
              <a:r>
                <a:rPr lang="en-US" sz="3200" b="1" dirty="0">
                  <a:solidFill>
                    <a:schemeClr val="tx1"/>
                  </a:solidFill>
                  <a:cs typeface="Arial" panose="020B0604020202020204" pitchFamily="34" charset="0"/>
                </a:rPr>
                <a:t>):</a:t>
              </a:r>
            </a:p>
          </p:txBody>
        </p:sp>
        <p:sp>
          <p:nvSpPr>
            <p:cNvPr id="56" name="Oval 55">
              <a:extLst>
                <a:ext uri="{FF2B5EF4-FFF2-40B4-BE49-F238E27FC236}">
                  <a16:creationId xmlns=""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solidFill>
                    <a:srgbClr val="C00000"/>
                  </a:solidFill>
                  <a:latin typeface="UTM Avo" panose="02040603050506020204" pitchFamily="18" charset="0"/>
                </a:rPr>
                <a:t>4</a:t>
              </a:r>
              <a:endParaRPr lang="en-US" sz="3200" b="1" dirty="0">
                <a:solidFill>
                  <a:srgbClr val="C00000"/>
                </a:solidFill>
                <a:latin typeface="UTM Avo" panose="02040603050506020204" pitchFamily="18" charset="0"/>
              </a:endParaRPr>
            </a:p>
          </p:txBody>
        </p:sp>
      </p:grpSp>
    </p:spTree>
    <p:controls>
      <mc:AlternateContent xmlns:mc="http://schemas.openxmlformats.org/markup-compatibility/2006">
        <mc:Choice xmlns:v="urn:schemas-microsoft-com:vml" Requires="v">
          <p:control spid="2502" name="TextBox1" r:id="rId2" imgW="961920" imgH="495360"/>
        </mc:Choice>
        <mc:Fallback>
          <p:control name="TextBox1" r:id="rId2" imgW="961920" imgH="495360">
            <p:pic>
              <p:nvPicPr>
                <p:cNvPr id="0" name="TextBox1"/>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884363" y="3476625"/>
                  <a:ext cx="962025" cy="490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503" name="TextBox2" r:id="rId3" imgW="961920" imgH="495360"/>
        </mc:Choice>
        <mc:Fallback>
          <p:control name="TextBox2" r:id="rId3" imgW="961920" imgH="495360">
            <p:pic>
              <p:nvPicPr>
                <p:cNvPr id="0" name="TextBox2"/>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4351338" y="3451225"/>
                  <a:ext cx="962025" cy="490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504" name="TextBox3" r:id="rId4" imgW="961920" imgH="495360"/>
        </mc:Choice>
        <mc:Fallback>
          <p:control name="TextBox3" r:id="rId4" imgW="961920" imgH="495360">
            <p:pic>
              <p:nvPicPr>
                <p:cNvPr id="0" name="TextBox3"/>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6913563" y="3451225"/>
                  <a:ext cx="962025" cy="490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2505" name="TextBox4" r:id="rId5" imgW="961920" imgH="495360"/>
        </mc:Choice>
        <mc:Fallback>
          <p:control name="TextBox4" r:id="rId5" imgW="961920" imgH="495360">
            <p:pic>
              <p:nvPicPr>
                <p:cNvPr id="0" name="TextBox4"/>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297988" y="3451225"/>
                  <a:ext cx="962025" cy="490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311608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4" name="Picture 63">
            <a:extLst>
              <a:ext uri="{FF2B5EF4-FFF2-40B4-BE49-F238E27FC236}">
                <a16:creationId xmlns="" xmlns:a16="http://schemas.microsoft.com/office/drawing/2014/main" id="{B5AE0D3C-8638-4120-9201-00ED5D4A776F}"/>
              </a:ext>
            </a:extLst>
          </p:cNvPr>
          <p:cNvPicPr>
            <a:picLocks noChangeAspect="1"/>
          </p:cNvPicPr>
          <p:nvPr/>
        </p:nvPicPr>
        <p:blipFill rotWithShape="1">
          <a:blip r:embed="rId3"/>
          <a:srcRect b="6289"/>
          <a:stretch/>
        </p:blipFill>
        <p:spPr>
          <a:xfrm>
            <a:off x="0" y="0"/>
            <a:ext cx="12192000" cy="6426679"/>
          </a:xfrm>
          <a:prstGeom prst="rect">
            <a:avLst/>
          </a:prstGeom>
        </p:spPr>
      </p:pic>
      <p:sp>
        <p:nvSpPr>
          <p:cNvPr id="8" name="Rectangle: Rounded Corners 7">
            <a:extLst>
              <a:ext uri="{FF2B5EF4-FFF2-40B4-BE49-F238E27FC236}">
                <a16:creationId xmlns="" xmlns:a16="http://schemas.microsoft.com/office/drawing/2014/main" id="{396AA265-8C04-4A82-A800-D94F1E4919A0}"/>
              </a:ext>
            </a:extLst>
          </p:cNvPr>
          <p:cNvSpPr/>
          <p:nvPr/>
        </p:nvSpPr>
        <p:spPr>
          <a:xfrm>
            <a:off x="1203229" y="272914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7" name="Rectangle: Rounded Corners 36">
            <a:extLst>
              <a:ext uri="{FF2B5EF4-FFF2-40B4-BE49-F238E27FC236}">
                <a16:creationId xmlns="" xmlns:a16="http://schemas.microsoft.com/office/drawing/2014/main" id="{45009D3A-6311-4BFF-ABAD-77B7CB210CA8}"/>
              </a:ext>
            </a:extLst>
          </p:cNvPr>
          <p:cNvSpPr/>
          <p:nvPr/>
        </p:nvSpPr>
        <p:spPr>
          <a:xfrm>
            <a:off x="3791591"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38" name="Rectangle: Rounded Corners 37">
            <a:extLst>
              <a:ext uri="{FF2B5EF4-FFF2-40B4-BE49-F238E27FC236}">
                <a16:creationId xmlns="" xmlns:a16="http://schemas.microsoft.com/office/drawing/2014/main" id="{01779D1B-1FA8-43EE-9328-EEF19A1EC894}"/>
              </a:ext>
            </a:extLst>
          </p:cNvPr>
          <p:cNvSpPr/>
          <p:nvPr/>
        </p:nvSpPr>
        <p:spPr>
          <a:xfrm>
            <a:off x="6414785"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41" name="Rectangle: Rounded Corners 40">
            <a:extLst>
              <a:ext uri="{FF2B5EF4-FFF2-40B4-BE49-F238E27FC236}">
                <a16:creationId xmlns="" xmlns:a16="http://schemas.microsoft.com/office/drawing/2014/main" id="{39F36830-1C53-40D2-A079-6DF5EBAC1C4E}"/>
              </a:ext>
            </a:extLst>
          </p:cNvPr>
          <p:cNvSpPr/>
          <p:nvPr/>
        </p:nvSpPr>
        <p:spPr>
          <a:xfrm>
            <a:off x="9141912" y="2740027"/>
            <a:ext cx="1821908" cy="2183802"/>
          </a:xfrm>
          <a:prstGeom prst="roundRect">
            <a:avLst/>
          </a:prstGeom>
          <a:solidFill>
            <a:srgbClr val="CCFF99"/>
          </a:solidFill>
          <a:ln w="28575"/>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UTM Avo" panose="02040603050506020204" pitchFamily="18" charset="0"/>
              <a:cs typeface="Arial" panose="020B0604020202020204" pitchFamily="34" charset="0"/>
            </a:endParaRPr>
          </a:p>
        </p:txBody>
      </p:sp>
      <p:sp>
        <p:nvSpPr>
          <p:cNvPr id="5" name="TextBox 4">
            <a:extLst>
              <a:ext uri="{FF2B5EF4-FFF2-40B4-BE49-F238E27FC236}">
                <a16:creationId xmlns="" xmlns:a16="http://schemas.microsoft.com/office/drawing/2014/main" id="{00CA7D0F-E343-44FD-8A56-6E978131A7AD}"/>
              </a:ext>
            </a:extLst>
          </p:cNvPr>
          <p:cNvSpPr txBox="1"/>
          <p:nvPr/>
        </p:nvSpPr>
        <p:spPr>
          <a:xfrm>
            <a:off x="1645783" y="2921743"/>
            <a:ext cx="140887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275</a:t>
            </a:r>
          </a:p>
        </p:txBody>
      </p:sp>
      <p:cxnSp>
        <p:nvCxnSpPr>
          <p:cNvPr id="23" name="Straight Connector 22">
            <a:extLst>
              <a:ext uri="{FF2B5EF4-FFF2-40B4-BE49-F238E27FC236}">
                <a16:creationId xmlns="" xmlns:a16="http://schemas.microsoft.com/office/drawing/2014/main" id="{990F3BD1-7053-43B4-A558-DD56576BDBD4}"/>
              </a:ext>
            </a:extLst>
          </p:cNvPr>
          <p:cNvCxnSpPr>
            <a:cxnSpLocks/>
          </p:cNvCxnSpPr>
          <p:nvPr/>
        </p:nvCxnSpPr>
        <p:spPr>
          <a:xfrm flipV="1">
            <a:off x="1547402" y="3977647"/>
            <a:ext cx="1077780" cy="825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 xmlns:a16="http://schemas.microsoft.com/office/drawing/2014/main" id="{18A574D7-0C54-46B9-87D4-E22751B0E753}"/>
              </a:ext>
            </a:extLst>
          </p:cNvPr>
          <p:cNvSpPr txBox="1"/>
          <p:nvPr/>
        </p:nvSpPr>
        <p:spPr>
          <a:xfrm>
            <a:off x="1421313" y="3193081"/>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pic>
        <p:nvPicPr>
          <p:cNvPr id="12" name="Picture 11">
            <a:extLst>
              <a:ext uri="{FF2B5EF4-FFF2-40B4-BE49-F238E27FC236}">
                <a16:creationId xmlns="" xmlns:a16="http://schemas.microsoft.com/office/drawing/2014/main" id="{09EA2C77-0121-4208-80F9-7C7E1FFFE3FB}"/>
              </a:ext>
            </a:extLst>
          </p:cNvPr>
          <p:cNvPicPr>
            <a:picLocks noChangeAspect="1"/>
          </p:cNvPicPr>
          <p:nvPr/>
        </p:nvPicPr>
        <p:blipFill rotWithShape="1">
          <a:blip r:embed="rId4"/>
          <a:srcRect l="1031" t="43805" r="79771" b="18395"/>
          <a:stretch/>
        </p:blipFill>
        <p:spPr>
          <a:xfrm>
            <a:off x="2647835" y="4323531"/>
            <a:ext cx="754279" cy="990068"/>
          </a:xfrm>
          <a:prstGeom prst="rect">
            <a:avLst/>
          </a:prstGeom>
        </p:spPr>
      </p:pic>
      <p:pic>
        <p:nvPicPr>
          <p:cNvPr id="43" name="Picture 42">
            <a:extLst>
              <a:ext uri="{FF2B5EF4-FFF2-40B4-BE49-F238E27FC236}">
                <a16:creationId xmlns="" xmlns:a16="http://schemas.microsoft.com/office/drawing/2014/main" id="{B84EAA35-7FF4-4E77-9A1D-BF65AC585586}"/>
              </a:ext>
            </a:extLst>
          </p:cNvPr>
          <p:cNvPicPr>
            <a:picLocks noChangeAspect="1"/>
          </p:cNvPicPr>
          <p:nvPr/>
        </p:nvPicPr>
        <p:blipFill rotWithShape="1">
          <a:blip r:embed="rId4"/>
          <a:srcRect l="40459" t="29862" r="38758" b="17202"/>
          <a:stretch/>
        </p:blipFill>
        <p:spPr>
          <a:xfrm flipH="1">
            <a:off x="7906692" y="4323531"/>
            <a:ext cx="659999" cy="1088486"/>
          </a:xfrm>
          <a:prstGeom prst="rect">
            <a:avLst/>
          </a:prstGeom>
        </p:spPr>
      </p:pic>
      <p:pic>
        <p:nvPicPr>
          <p:cNvPr id="45" name="Picture 44">
            <a:extLst>
              <a:ext uri="{FF2B5EF4-FFF2-40B4-BE49-F238E27FC236}">
                <a16:creationId xmlns="" xmlns:a16="http://schemas.microsoft.com/office/drawing/2014/main" id="{B196A318-6A63-47A6-BB41-8C58ACEF0529}"/>
              </a:ext>
            </a:extLst>
          </p:cNvPr>
          <p:cNvPicPr>
            <a:picLocks noChangeAspect="1"/>
          </p:cNvPicPr>
          <p:nvPr/>
        </p:nvPicPr>
        <p:blipFill rotWithShape="1">
          <a:blip r:embed="rId4"/>
          <a:srcRect l="81262" t="47022" r="2690" b="18212"/>
          <a:stretch/>
        </p:blipFill>
        <p:spPr>
          <a:xfrm>
            <a:off x="10645924" y="4391165"/>
            <a:ext cx="659999" cy="953218"/>
          </a:xfrm>
          <a:prstGeom prst="rect">
            <a:avLst/>
          </a:prstGeom>
        </p:spPr>
      </p:pic>
      <p:pic>
        <p:nvPicPr>
          <p:cNvPr id="47" name="Picture 46">
            <a:extLst>
              <a:ext uri="{FF2B5EF4-FFF2-40B4-BE49-F238E27FC236}">
                <a16:creationId xmlns="" xmlns:a16="http://schemas.microsoft.com/office/drawing/2014/main" id="{F67A945F-B811-40C2-8D4E-D84AEF51D4F1}"/>
              </a:ext>
            </a:extLst>
          </p:cNvPr>
          <p:cNvPicPr>
            <a:picLocks noChangeAspect="1"/>
          </p:cNvPicPr>
          <p:nvPr/>
        </p:nvPicPr>
        <p:blipFill rotWithShape="1">
          <a:blip r:embed="rId4"/>
          <a:srcRect l="60932" t="28077" r="19166" b="18134"/>
          <a:stretch/>
        </p:blipFill>
        <p:spPr>
          <a:xfrm>
            <a:off x="5290336" y="4254439"/>
            <a:ext cx="626178" cy="1128252"/>
          </a:xfrm>
          <a:prstGeom prst="rect">
            <a:avLst/>
          </a:prstGeom>
        </p:spPr>
      </p:pic>
      <p:sp>
        <p:nvSpPr>
          <p:cNvPr id="4" name="TextBox 3">
            <a:extLst>
              <a:ext uri="{FF2B5EF4-FFF2-40B4-BE49-F238E27FC236}">
                <a16:creationId xmlns="" xmlns:a16="http://schemas.microsoft.com/office/drawing/2014/main" id="{10D2A383-81AD-4880-A204-DA12F03F83A8}"/>
              </a:ext>
            </a:extLst>
          </p:cNvPr>
          <p:cNvSpPr txBox="1"/>
          <p:nvPr/>
        </p:nvSpPr>
        <p:spPr>
          <a:xfrm>
            <a:off x="1079306" y="157397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275 - 38</a:t>
            </a:r>
          </a:p>
        </p:txBody>
      </p:sp>
      <p:sp>
        <p:nvSpPr>
          <p:cNvPr id="39" name="TextBox 38">
            <a:extLst>
              <a:ext uri="{FF2B5EF4-FFF2-40B4-BE49-F238E27FC236}">
                <a16:creationId xmlns="" xmlns:a16="http://schemas.microsoft.com/office/drawing/2014/main" id="{3FB4B79E-383A-4F92-8763-7619132660A4}"/>
              </a:ext>
            </a:extLst>
          </p:cNvPr>
          <p:cNvSpPr txBox="1"/>
          <p:nvPr/>
        </p:nvSpPr>
        <p:spPr>
          <a:xfrm>
            <a:off x="3656478"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470 - 59</a:t>
            </a:r>
          </a:p>
        </p:txBody>
      </p:sp>
      <p:sp>
        <p:nvSpPr>
          <p:cNvPr id="40" name="TextBox 39">
            <a:extLst>
              <a:ext uri="{FF2B5EF4-FFF2-40B4-BE49-F238E27FC236}">
                <a16:creationId xmlns="" xmlns:a16="http://schemas.microsoft.com/office/drawing/2014/main" id="{125CC4D5-6F9C-4820-9078-9AFEAC3B197D}"/>
              </a:ext>
            </a:extLst>
          </p:cNvPr>
          <p:cNvSpPr txBox="1"/>
          <p:nvPr/>
        </p:nvSpPr>
        <p:spPr>
          <a:xfrm>
            <a:off x="6277069" y="1563098"/>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783 - 5</a:t>
            </a:r>
          </a:p>
        </p:txBody>
      </p:sp>
      <p:sp>
        <p:nvSpPr>
          <p:cNvPr id="42" name="TextBox 41">
            <a:extLst>
              <a:ext uri="{FF2B5EF4-FFF2-40B4-BE49-F238E27FC236}">
                <a16:creationId xmlns="" xmlns:a16="http://schemas.microsoft.com/office/drawing/2014/main" id="{598B111B-7450-4632-8631-D03C4C4D6CDB}"/>
              </a:ext>
            </a:extLst>
          </p:cNvPr>
          <p:cNvSpPr txBox="1"/>
          <p:nvPr/>
        </p:nvSpPr>
        <p:spPr>
          <a:xfrm>
            <a:off x="9017254" y="1547555"/>
            <a:ext cx="2029524"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200" b="1" dirty="0">
                <a:solidFill>
                  <a:srgbClr val="FF0000"/>
                </a:solidFill>
                <a:latin typeface="UTM Avo" panose="02040603050506020204" pitchFamily="18" charset="0"/>
                <a:cs typeface="Arial" panose="020B0604020202020204" pitchFamily="34" charset="0"/>
              </a:rPr>
              <a:t>865 - 9</a:t>
            </a:r>
          </a:p>
        </p:txBody>
      </p:sp>
      <p:sp>
        <p:nvSpPr>
          <p:cNvPr id="44" name="TextBox 43">
            <a:extLst>
              <a:ext uri="{FF2B5EF4-FFF2-40B4-BE49-F238E27FC236}">
                <a16:creationId xmlns="" xmlns:a16="http://schemas.microsoft.com/office/drawing/2014/main" id="{FA13928B-3C1F-4501-BB09-374E70376AC3}"/>
              </a:ext>
            </a:extLst>
          </p:cNvPr>
          <p:cNvSpPr txBox="1"/>
          <p:nvPr/>
        </p:nvSpPr>
        <p:spPr>
          <a:xfrm>
            <a:off x="1652738" y="3432200"/>
            <a:ext cx="1307215"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38</a:t>
            </a:r>
          </a:p>
        </p:txBody>
      </p:sp>
      <p:sp>
        <p:nvSpPr>
          <p:cNvPr id="46" name="TextBox 45">
            <a:extLst>
              <a:ext uri="{FF2B5EF4-FFF2-40B4-BE49-F238E27FC236}">
                <a16:creationId xmlns="" xmlns:a16="http://schemas.microsoft.com/office/drawing/2014/main" id="{062F71C7-A75A-4841-BA33-947E3D37B1F3}"/>
              </a:ext>
            </a:extLst>
          </p:cNvPr>
          <p:cNvSpPr txBox="1"/>
          <p:nvPr/>
        </p:nvSpPr>
        <p:spPr>
          <a:xfrm>
            <a:off x="1645783" y="4020263"/>
            <a:ext cx="1408871"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237</a:t>
            </a:r>
          </a:p>
        </p:txBody>
      </p:sp>
      <p:sp>
        <p:nvSpPr>
          <p:cNvPr id="48" name="TextBox 47">
            <a:extLst>
              <a:ext uri="{FF2B5EF4-FFF2-40B4-BE49-F238E27FC236}">
                <a16:creationId xmlns="" xmlns:a16="http://schemas.microsoft.com/office/drawing/2014/main" id="{D67B6EAE-1786-469D-A96B-C07B98034CCA}"/>
              </a:ext>
            </a:extLst>
          </p:cNvPr>
          <p:cNvSpPr txBox="1"/>
          <p:nvPr/>
        </p:nvSpPr>
        <p:spPr>
          <a:xfrm>
            <a:off x="4290959" y="2922250"/>
            <a:ext cx="119544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470</a:t>
            </a:r>
          </a:p>
        </p:txBody>
      </p:sp>
      <p:cxnSp>
        <p:nvCxnSpPr>
          <p:cNvPr id="49" name="Straight Connector 48">
            <a:extLst>
              <a:ext uri="{FF2B5EF4-FFF2-40B4-BE49-F238E27FC236}">
                <a16:creationId xmlns="" xmlns:a16="http://schemas.microsoft.com/office/drawing/2014/main" id="{2AC4FB88-502B-4613-94FE-9787D0B957DE}"/>
              </a:ext>
            </a:extLst>
          </p:cNvPr>
          <p:cNvCxnSpPr>
            <a:cxnSpLocks/>
          </p:cNvCxnSpPr>
          <p:nvPr/>
        </p:nvCxnSpPr>
        <p:spPr>
          <a:xfrm>
            <a:off x="4326161" y="3988527"/>
            <a:ext cx="889621" cy="6746"/>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 xmlns:a16="http://schemas.microsoft.com/office/drawing/2014/main" id="{7E5B452D-3C62-40A9-BCF2-398F8E281AD7}"/>
              </a:ext>
            </a:extLst>
          </p:cNvPr>
          <p:cNvSpPr txBox="1"/>
          <p:nvPr/>
        </p:nvSpPr>
        <p:spPr>
          <a:xfrm>
            <a:off x="4026594" y="3180824"/>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1" name="TextBox 50">
            <a:extLst>
              <a:ext uri="{FF2B5EF4-FFF2-40B4-BE49-F238E27FC236}">
                <a16:creationId xmlns="" xmlns:a16="http://schemas.microsoft.com/office/drawing/2014/main" id="{00C8058A-94DE-4D29-B88B-13B10C409E96}"/>
              </a:ext>
            </a:extLst>
          </p:cNvPr>
          <p:cNvSpPr txBox="1"/>
          <p:nvPr/>
        </p:nvSpPr>
        <p:spPr>
          <a:xfrm>
            <a:off x="4297914" y="3432707"/>
            <a:ext cx="1318481"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59</a:t>
            </a:r>
          </a:p>
        </p:txBody>
      </p:sp>
      <p:sp>
        <p:nvSpPr>
          <p:cNvPr id="52" name="TextBox 51">
            <a:extLst>
              <a:ext uri="{FF2B5EF4-FFF2-40B4-BE49-F238E27FC236}">
                <a16:creationId xmlns="" xmlns:a16="http://schemas.microsoft.com/office/drawing/2014/main" id="{31952F73-749F-4BF2-A9F8-2D859D9BF6B6}"/>
              </a:ext>
            </a:extLst>
          </p:cNvPr>
          <p:cNvSpPr txBox="1"/>
          <p:nvPr/>
        </p:nvSpPr>
        <p:spPr>
          <a:xfrm>
            <a:off x="4339661" y="4003151"/>
            <a:ext cx="186148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411</a:t>
            </a:r>
          </a:p>
        </p:txBody>
      </p:sp>
      <p:sp>
        <p:nvSpPr>
          <p:cNvPr id="53" name="TextBox 52">
            <a:extLst>
              <a:ext uri="{FF2B5EF4-FFF2-40B4-BE49-F238E27FC236}">
                <a16:creationId xmlns="" xmlns:a16="http://schemas.microsoft.com/office/drawing/2014/main" id="{83DC3130-73DD-4495-91F9-4A6B5F0D6091}"/>
              </a:ext>
            </a:extLst>
          </p:cNvPr>
          <p:cNvSpPr txBox="1"/>
          <p:nvPr/>
        </p:nvSpPr>
        <p:spPr>
          <a:xfrm>
            <a:off x="6931413" y="2863531"/>
            <a:ext cx="1280753"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783</a:t>
            </a:r>
          </a:p>
        </p:txBody>
      </p:sp>
      <p:cxnSp>
        <p:nvCxnSpPr>
          <p:cNvPr id="54" name="Straight Connector 53">
            <a:extLst>
              <a:ext uri="{FF2B5EF4-FFF2-40B4-BE49-F238E27FC236}">
                <a16:creationId xmlns="" xmlns:a16="http://schemas.microsoft.com/office/drawing/2014/main" id="{0DC491E3-C6D7-44D2-8576-BE98331A6921}"/>
              </a:ext>
            </a:extLst>
          </p:cNvPr>
          <p:cNvCxnSpPr>
            <a:cxnSpLocks/>
          </p:cNvCxnSpPr>
          <p:nvPr/>
        </p:nvCxnSpPr>
        <p:spPr>
          <a:xfrm>
            <a:off x="6993697" y="3958763"/>
            <a:ext cx="89298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 xmlns:a16="http://schemas.microsoft.com/office/drawing/2014/main" id="{1C5CE554-40D9-4CC9-98C0-A497CFEF4D58}"/>
              </a:ext>
            </a:extLst>
          </p:cNvPr>
          <p:cNvSpPr txBox="1"/>
          <p:nvPr/>
        </p:nvSpPr>
        <p:spPr>
          <a:xfrm>
            <a:off x="6754568" y="313486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56" name="TextBox 55">
            <a:extLst>
              <a:ext uri="{FF2B5EF4-FFF2-40B4-BE49-F238E27FC236}">
                <a16:creationId xmlns="" xmlns:a16="http://schemas.microsoft.com/office/drawing/2014/main" id="{485DB702-3511-450D-8B2B-2FE0C4257C55}"/>
              </a:ext>
            </a:extLst>
          </p:cNvPr>
          <p:cNvSpPr txBox="1"/>
          <p:nvPr/>
        </p:nvSpPr>
        <p:spPr>
          <a:xfrm>
            <a:off x="6938369" y="3373988"/>
            <a:ext cx="960884"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    5</a:t>
            </a:r>
          </a:p>
        </p:txBody>
      </p:sp>
      <p:sp>
        <p:nvSpPr>
          <p:cNvPr id="57" name="TextBox 56">
            <a:extLst>
              <a:ext uri="{FF2B5EF4-FFF2-40B4-BE49-F238E27FC236}">
                <a16:creationId xmlns="" xmlns:a16="http://schemas.microsoft.com/office/drawing/2014/main" id="{32583B12-D786-4728-AD81-8E9AFBF8A323}"/>
              </a:ext>
            </a:extLst>
          </p:cNvPr>
          <p:cNvSpPr txBox="1"/>
          <p:nvPr/>
        </p:nvSpPr>
        <p:spPr>
          <a:xfrm>
            <a:off x="6969514" y="3962051"/>
            <a:ext cx="965579"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778</a:t>
            </a:r>
          </a:p>
        </p:txBody>
      </p:sp>
      <p:sp>
        <p:nvSpPr>
          <p:cNvPr id="58" name="TextBox 57">
            <a:extLst>
              <a:ext uri="{FF2B5EF4-FFF2-40B4-BE49-F238E27FC236}">
                <a16:creationId xmlns="" xmlns:a16="http://schemas.microsoft.com/office/drawing/2014/main" id="{203E8CBF-9A94-4AD3-846F-D6CDC4139A16}"/>
              </a:ext>
            </a:extLst>
          </p:cNvPr>
          <p:cNvSpPr txBox="1"/>
          <p:nvPr/>
        </p:nvSpPr>
        <p:spPr>
          <a:xfrm>
            <a:off x="9641542" y="2878131"/>
            <a:ext cx="990147"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865</a:t>
            </a:r>
          </a:p>
        </p:txBody>
      </p:sp>
      <p:cxnSp>
        <p:nvCxnSpPr>
          <p:cNvPr id="59" name="Straight Connector 58">
            <a:extLst>
              <a:ext uri="{FF2B5EF4-FFF2-40B4-BE49-F238E27FC236}">
                <a16:creationId xmlns="" xmlns:a16="http://schemas.microsoft.com/office/drawing/2014/main" id="{544EC921-1590-4C56-8EFE-38200FA313A5}"/>
              </a:ext>
            </a:extLst>
          </p:cNvPr>
          <p:cNvCxnSpPr>
            <a:cxnSpLocks/>
          </p:cNvCxnSpPr>
          <p:nvPr/>
        </p:nvCxnSpPr>
        <p:spPr>
          <a:xfrm>
            <a:off x="9674674" y="3958763"/>
            <a:ext cx="1037286"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 xmlns:a16="http://schemas.microsoft.com/office/drawing/2014/main" id="{4CE356CB-CBBC-4653-86D6-FA6C31DA5FC5}"/>
              </a:ext>
            </a:extLst>
          </p:cNvPr>
          <p:cNvSpPr txBox="1"/>
          <p:nvPr/>
        </p:nvSpPr>
        <p:spPr>
          <a:xfrm>
            <a:off x="9387489" y="3152389"/>
            <a:ext cx="346689" cy="553998"/>
          </a:xfrm>
          <a:prstGeom prst="rect">
            <a:avLst/>
          </a:prstGeom>
          <a:noFill/>
        </p:spPr>
        <p:txBody>
          <a:bodyPr wrap="square" rtlCol="0">
            <a:spAutoFit/>
          </a:bodyPr>
          <a:lstStyle/>
          <a:p>
            <a:r>
              <a:rPr lang="en-US" sz="3000" dirty="0">
                <a:solidFill>
                  <a:srgbClr val="0000FF"/>
                </a:solidFill>
                <a:latin typeface="UTM Avo" panose="02040603050506020204" pitchFamily="18" charset="0"/>
                <a:cs typeface="Arial" panose="020B0604020202020204" pitchFamily="34" charset="0"/>
              </a:rPr>
              <a:t>-</a:t>
            </a:r>
          </a:p>
        </p:txBody>
      </p:sp>
      <p:sp>
        <p:nvSpPr>
          <p:cNvPr id="61" name="TextBox 60">
            <a:extLst>
              <a:ext uri="{FF2B5EF4-FFF2-40B4-BE49-F238E27FC236}">
                <a16:creationId xmlns="" xmlns:a16="http://schemas.microsoft.com/office/drawing/2014/main" id="{B8011DBE-0315-4B76-A79C-6C76EC5C9CCA}"/>
              </a:ext>
            </a:extLst>
          </p:cNvPr>
          <p:cNvSpPr txBox="1"/>
          <p:nvPr/>
        </p:nvSpPr>
        <p:spPr>
          <a:xfrm>
            <a:off x="10156098" y="3385912"/>
            <a:ext cx="584702" cy="584775"/>
          </a:xfrm>
          <a:prstGeom prst="rect">
            <a:avLst/>
          </a:prstGeom>
          <a:noFill/>
        </p:spPr>
        <p:txBody>
          <a:bodyPr wrap="square" rtlCol="0">
            <a:spAutoFit/>
          </a:bodyPr>
          <a:lstStyle/>
          <a:p>
            <a:r>
              <a:rPr lang="en-US" sz="3200" b="1" dirty="0">
                <a:solidFill>
                  <a:srgbClr val="0000FF"/>
                </a:solidFill>
                <a:latin typeface="UTM Avo" panose="02040603050506020204" pitchFamily="18" charset="0"/>
                <a:cs typeface="Arial" panose="020B0604020202020204" pitchFamily="34" charset="0"/>
              </a:rPr>
              <a:t>9</a:t>
            </a:r>
          </a:p>
        </p:txBody>
      </p:sp>
      <p:sp>
        <p:nvSpPr>
          <p:cNvPr id="62" name="TextBox 61">
            <a:extLst>
              <a:ext uri="{FF2B5EF4-FFF2-40B4-BE49-F238E27FC236}">
                <a16:creationId xmlns="" xmlns:a16="http://schemas.microsoft.com/office/drawing/2014/main" id="{2F4981D3-4F1E-4687-829B-8E1354536FBE}"/>
              </a:ext>
            </a:extLst>
          </p:cNvPr>
          <p:cNvSpPr txBox="1"/>
          <p:nvPr/>
        </p:nvSpPr>
        <p:spPr>
          <a:xfrm>
            <a:off x="9660593" y="3976651"/>
            <a:ext cx="1399010" cy="584775"/>
          </a:xfrm>
          <a:prstGeom prst="rect">
            <a:avLst/>
          </a:prstGeom>
          <a:noFill/>
        </p:spPr>
        <p:txBody>
          <a:bodyPr wrap="square" rtlCol="0">
            <a:spAutoFit/>
          </a:bodyPr>
          <a:lstStyle/>
          <a:p>
            <a:r>
              <a:rPr lang="en-US" sz="3200" b="1" dirty="0">
                <a:solidFill>
                  <a:srgbClr val="FF0000"/>
                </a:solidFill>
                <a:latin typeface="UTM Avo" panose="02040603050506020204" pitchFamily="18" charset="0"/>
                <a:cs typeface="Arial" panose="020B0604020202020204" pitchFamily="34" charset="0"/>
              </a:rPr>
              <a:t>856</a:t>
            </a:r>
          </a:p>
        </p:txBody>
      </p:sp>
      <p:pic>
        <p:nvPicPr>
          <p:cNvPr id="63" name="Google Shape;3052;p29">
            <a:extLst>
              <a:ext uri="{FF2B5EF4-FFF2-40B4-BE49-F238E27FC236}">
                <a16:creationId xmlns="" xmlns:a16="http://schemas.microsoft.com/office/drawing/2014/main" id="{15C845CB-4674-4F1C-AD14-92A4D616CF29}"/>
              </a:ext>
            </a:extLst>
          </p:cNvPr>
          <p:cNvPicPr preferRelativeResize="0"/>
          <p:nvPr/>
        </p:nvPicPr>
        <p:blipFill>
          <a:blip r:embed="rId5">
            <a:alphaModFix/>
          </a:blip>
          <a:stretch>
            <a:fillRect/>
          </a:stretch>
        </p:blipFill>
        <p:spPr>
          <a:xfrm flipH="1">
            <a:off x="50429" y="-84384"/>
            <a:ext cx="1271334" cy="1601954"/>
          </a:xfrm>
          <a:prstGeom prst="rect">
            <a:avLst/>
          </a:prstGeom>
          <a:noFill/>
          <a:ln>
            <a:noFill/>
          </a:ln>
        </p:spPr>
      </p:pic>
      <p:grpSp>
        <p:nvGrpSpPr>
          <p:cNvPr id="65" name="Group 64">
            <a:extLst>
              <a:ext uri="{FF2B5EF4-FFF2-40B4-BE49-F238E27FC236}">
                <a16:creationId xmlns="" xmlns:a16="http://schemas.microsoft.com/office/drawing/2014/main" id="{AA72950E-C67A-4E8D-8681-5946EEE10D93}"/>
              </a:ext>
            </a:extLst>
          </p:cNvPr>
          <p:cNvGrpSpPr/>
          <p:nvPr/>
        </p:nvGrpSpPr>
        <p:grpSpPr>
          <a:xfrm>
            <a:off x="1652738" y="493042"/>
            <a:ext cx="4528384" cy="755245"/>
            <a:chOff x="-3297793" y="317631"/>
            <a:chExt cx="4448227" cy="795412"/>
          </a:xfrm>
          <a:solidFill>
            <a:schemeClr val="accent6">
              <a:lumMod val="60000"/>
              <a:lumOff val="40000"/>
            </a:schemeClr>
          </a:solidFill>
        </p:grpSpPr>
        <p:sp>
          <p:nvSpPr>
            <p:cNvPr id="66" name="Rectangle: Rounded Corners 35">
              <a:extLst>
                <a:ext uri="{FF2B5EF4-FFF2-40B4-BE49-F238E27FC236}">
                  <a16:creationId xmlns="" xmlns:a16="http://schemas.microsoft.com/office/drawing/2014/main" id="{956D75A5-BD8A-471C-B883-362F9C33AEC9}"/>
                </a:ext>
              </a:extLst>
            </p:cNvPr>
            <p:cNvSpPr/>
            <p:nvPr/>
          </p:nvSpPr>
          <p:spPr>
            <a:xfrm>
              <a:off x="-3297793" y="317631"/>
              <a:ext cx="4448227" cy="795412"/>
            </a:xfrm>
            <a:prstGeom prst="roundRect">
              <a:avLst>
                <a:gd name="adj" fmla="val 49773"/>
              </a:avLst>
            </a:prstGeom>
            <a:grp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b="1" dirty="0" err="1" smtClean="0">
                  <a:solidFill>
                    <a:schemeClr val="tx1"/>
                  </a:solidFill>
                  <a:cs typeface="Arial" panose="020B0604020202020204" pitchFamily="34" charset="0"/>
                </a:rPr>
                <a:t>Đặt</a:t>
              </a:r>
              <a:r>
                <a:rPr lang="en-US" sz="3200" b="1" dirty="0" smtClean="0">
                  <a:solidFill>
                    <a:schemeClr val="tx1"/>
                  </a:solidFill>
                  <a:cs typeface="Arial" panose="020B0604020202020204" pitchFamily="34" charset="0"/>
                </a:rPr>
                <a:t> </a:t>
              </a: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 </a:t>
              </a:r>
              <a:r>
                <a:rPr lang="en-US" sz="3200" b="1" dirty="0" err="1" smtClean="0">
                  <a:solidFill>
                    <a:schemeClr val="tx1"/>
                  </a:solidFill>
                  <a:cs typeface="Arial" panose="020B0604020202020204" pitchFamily="34" charset="0"/>
                </a:rPr>
                <a:t>rồi</a:t>
              </a:r>
              <a:r>
                <a:rPr lang="en-US" sz="3200" b="1" dirty="0" smtClean="0">
                  <a:solidFill>
                    <a:schemeClr val="tx1"/>
                  </a:solidFill>
                  <a:cs typeface="Arial" panose="020B0604020202020204" pitchFamily="34" charset="0"/>
                </a:rPr>
                <a:t> </a:t>
              </a:r>
              <a:r>
                <a:rPr lang="en-US" sz="3200" b="1" dirty="0" err="1" smtClean="0">
                  <a:solidFill>
                    <a:schemeClr val="tx1"/>
                  </a:solidFill>
                  <a:cs typeface="Arial" panose="020B0604020202020204" pitchFamily="34" charset="0"/>
                </a:rPr>
                <a:t>tính</a:t>
              </a:r>
              <a:r>
                <a:rPr lang="en-US" sz="3200" b="1" dirty="0" smtClean="0">
                  <a:solidFill>
                    <a:schemeClr val="tx1"/>
                  </a:solidFill>
                  <a:cs typeface="Arial" panose="020B0604020202020204" pitchFamily="34" charset="0"/>
                </a:rPr>
                <a:t>:</a:t>
              </a:r>
              <a:endParaRPr lang="en-US" sz="3200" b="1" dirty="0">
                <a:solidFill>
                  <a:schemeClr val="tx1"/>
                </a:solidFill>
                <a:cs typeface="Arial" panose="020B0604020202020204" pitchFamily="34" charset="0"/>
              </a:endParaRPr>
            </a:p>
          </p:txBody>
        </p:sp>
        <p:sp>
          <p:nvSpPr>
            <p:cNvPr id="67" name="Oval 66">
              <a:extLst>
                <a:ext uri="{FF2B5EF4-FFF2-40B4-BE49-F238E27FC236}">
                  <a16:creationId xmlns="" xmlns:a16="http://schemas.microsoft.com/office/drawing/2014/main" id="{FFB145CF-B292-4B16-8E99-C56ED6B29A33}"/>
                </a:ext>
              </a:extLst>
            </p:cNvPr>
            <p:cNvSpPr/>
            <p:nvPr/>
          </p:nvSpPr>
          <p:spPr>
            <a:xfrm>
              <a:off x="-3288618" y="371174"/>
              <a:ext cx="615094" cy="653661"/>
            </a:xfrm>
            <a:prstGeom prst="ellipse">
              <a:avLst/>
            </a:prstGeom>
            <a:grp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smtClean="0">
                  <a:solidFill>
                    <a:srgbClr val="C00000"/>
                  </a:solidFill>
                  <a:latin typeface="UTM Avo" panose="02040603050506020204" pitchFamily="18" charset="0"/>
                </a:rPr>
                <a:t>5</a:t>
              </a:r>
              <a:endParaRPr lang="en-US" sz="3200" b="1" dirty="0">
                <a:solidFill>
                  <a:srgbClr val="C00000"/>
                </a:solidFill>
                <a:latin typeface="UTM Avo" panose="02040603050506020204" pitchFamily="18" charset="0"/>
              </a:endParaRPr>
            </a:p>
          </p:txBody>
        </p:sp>
      </p:grpSp>
    </p:spTree>
    <p:extLst>
      <p:ext uri="{BB962C8B-B14F-4D97-AF65-F5344CB8AC3E}">
        <p14:creationId xmlns:p14="http://schemas.microsoft.com/office/powerpoint/2010/main" val="86268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randombar(horizontal)">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randombar(horizontal)">
                                      <p:cBhvr>
                                        <p:cTn id="33" dur="500"/>
                                        <p:tgtEl>
                                          <p:spTgt spid="44"/>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par>
                          <p:cTn id="38" fill="hold">
                            <p:stCondLst>
                              <p:cond delay="1500"/>
                            </p:stCondLst>
                            <p:childTnLst>
                              <p:par>
                                <p:cTn id="39" presetID="18" presetClass="entr" presetSubtype="3"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strips(upRigh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randombar(horizontal)">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par>
                                <p:cTn id="52" presetID="16" presetClass="entr" presetSubtype="21"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barn(inVertical)">
                                      <p:cBhvr>
                                        <p:cTn id="54" dur="500"/>
                                        <p:tgtEl>
                                          <p:spTgt spid="47"/>
                                        </p:tgtEl>
                                      </p:cBhvr>
                                    </p:animEffect>
                                  </p:childTnLst>
                                </p:cTn>
                              </p:par>
                            </p:childTnLst>
                          </p:cTn>
                        </p:par>
                        <p:par>
                          <p:cTn id="55" fill="hold">
                            <p:stCondLst>
                              <p:cond delay="500"/>
                            </p:stCondLst>
                            <p:childTnLst>
                              <p:par>
                                <p:cTn id="56" presetID="14" presetClass="entr" presetSubtype="10" fill="hold" grpId="0"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randombar(horizontal)">
                                      <p:cBhvr>
                                        <p:cTn id="58" dur="500"/>
                                        <p:tgtEl>
                                          <p:spTgt spid="48"/>
                                        </p:tgtEl>
                                      </p:cBhvr>
                                    </p:animEffect>
                                  </p:childTnLst>
                                </p:cTn>
                              </p:par>
                            </p:childTnLst>
                          </p:cTn>
                        </p:par>
                        <p:par>
                          <p:cTn id="59" fill="hold">
                            <p:stCondLst>
                              <p:cond delay="1000"/>
                            </p:stCondLst>
                            <p:childTnLst>
                              <p:par>
                                <p:cTn id="60" presetID="14" presetClass="entr" presetSubtype="10" fill="hold" grpId="0" nodeType="after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randombar(horizontal)">
                                      <p:cBhvr>
                                        <p:cTn id="62" dur="500"/>
                                        <p:tgtEl>
                                          <p:spTgt spid="51"/>
                                        </p:tgtEl>
                                      </p:cBhvr>
                                    </p:animEffect>
                                  </p:childTnLst>
                                </p:cTn>
                              </p:par>
                            </p:childTnLst>
                          </p:cTn>
                        </p:par>
                        <p:par>
                          <p:cTn id="63" fill="hold">
                            <p:stCondLst>
                              <p:cond delay="1500"/>
                            </p:stCondLst>
                            <p:childTnLst>
                              <p:par>
                                <p:cTn id="64" presetID="14" presetClass="entr" presetSubtype="10" fill="hold" grpId="0" nodeType="after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randombar(horizontal)">
                                      <p:cBhvr>
                                        <p:cTn id="66" dur="500"/>
                                        <p:tgtEl>
                                          <p:spTgt spid="50"/>
                                        </p:tgtEl>
                                      </p:cBhvr>
                                    </p:animEffect>
                                  </p:childTnLst>
                                </p:cTn>
                              </p:par>
                            </p:childTnLst>
                          </p:cTn>
                        </p:par>
                        <p:par>
                          <p:cTn id="67" fill="hold">
                            <p:stCondLst>
                              <p:cond delay="2000"/>
                            </p:stCondLst>
                            <p:childTnLst>
                              <p:par>
                                <p:cTn id="68" presetID="18" presetClass="entr" presetSubtype="3" fill="hold"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strips(upRight)">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randombar(horizontal)">
                                      <p:cBhvr>
                                        <p:cTn id="75" dur="500"/>
                                        <p:tgtEl>
                                          <p:spTgt spid="52"/>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arn(inVertical)">
                                      <p:cBhvr>
                                        <p:cTn id="80" dur="500"/>
                                        <p:tgtEl>
                                          <p:spTgt spid="38"/>
                                        </p:tgtEl>
                                      </p:cBhvr>
                                    </p:animEffect>
                                  </p:childTnLst>
                                </p:cTn>
                              </p:par>
                              <p:par>
                                <p:cTn id="81" presetID="16" presetClass="entr" presetSubtype="21"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barn(inVertical)">
                                      <p:cBhvr>
                                        <p:cTn id="83" dur="500"/>
                                        <p:tgtEl>
                                          <p:spTgt spid="43"/>
                                        </p:tgtEl>
                                      </p:cBhvr>
                                    </p:animEffect>
                                  </p:childTnLst>
                                </p:cTn>
                              </p:par>
                            </p:childTnLst>
                          </p:cTn>
                        </p:par>
                        <p:par>
                          <p:cTn id="84" fill="hold">
                            <p:stCondLst>
                              <p:cond delay="500"/>
                            </p:stCondLst>
                            <p:childTnLst>
                              <p:par>
                                <p:cTn id="85" presetID="14" presetClass="entr" presetSubtype="10"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randombar(horizontal)">
                                      <p:cBhvr>
                                        <p:cTn id="87" dur="500"/>
                                        <p:tgtEl>
                                          <p:spTgt spid="53"/>
                                        </p:tgtEl>
                                      </p:cBhvr>
                                    </p:animEffect>
                                  </p:childTnLst>
                                </p:cTn>
                              </p:par>
                            </p:childTnLst>
                          </p:cTn>
                        </p:par>
                        <p:par>
                          <p:cTn id="88" fill="hold">
                            <p:stCondLst>
                              <p:cond delay="1000"/>
                            </p:stCondLst>
                            <p:childTnLst>
                              <p:par>
                                <p:cTn id="89" presetID="14" presetClass="entr" presetSubtype="10" fill="hold" grpId="0"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randombar(horizontal)">
                                      <p:cBhvr>
                                        <p:cTn id="91" dur="500"/>
                                        <p:tgtEl>
                                          <p:spTgt spid="56"/>
                                        </p:tgtEl>
                                      </p:cBhvr>
                                    </p:animEffect>
                                  </p:childTnLst>
                                </p:cTn>
                              </p:par>
                            </p:childTnLst>
                          </p:cTn>
                        </p:par>
                        <p:par>
                          <p:cTn id="92" fill="hold">
                            <p:stCondLst>
                              <p:cond delay="1500"/>
                            </p:stCondLst>
                            <p:childTnLst>
                              <p:par>
                                <p:cTn id="93" presetID="14" presetClass="entr" presetSubtype="10" fill="hold" grpId="0" nodeType="afterEffect">
                                  <p:stCondLst>
                                    <p:cond delay="0"/>
                                  </p:stCondLst>
                                  <p:childTnLst>
                                    <p:set>
                                      <p:cBhvr>
                                        <p:cTn id="94" dur="1" fill="hold">
                                          <p:stCondLst>
                                            <p:cond delay="0"/>
                                          </p:stCondLst>
                                        </p:cTn>
                                        <p:tgtEl>
                                          <p:spTgt spid="55"/>
                                        </p:tgtEl>
                                        <p:attrNameLst>
                                          <p:attrName>style.visibility</p:attrName>
                                        </p:attrNameLst>
                                      </p:cBhvr>
                                      <p:to>
                                        <p:strVal val="visible"/>
                                      </p:to>
                                    </p:set>
                                    <p:animEffect transition="in" filter="randombar(horizontal)">
                                      <p:cBhvr>
                                        <p:cTn id="95" dur="500"/>
                                        <p:tgtEl>
                                          <p:spTgt spid="55"/>
                                        </p:tgtEl>
                                      </p:cBhvr>
                                    </p:animEffect>
                                  </p:childTnLst>
                                </p:cTn>
                              </p:par>
                            </p:childTnLst>
                          </p:cTn>
                        </p:par>
                        <p:par>
                          <p:cTn id="96" fill="hold">
                            <p:stCondLst>
                              <p:cond delay="2000"/>
                            </p:stCondLst>
                            <p:childTnLst>
                              <p:par>
                                <p:cTn id="97" presetID="18" presetClass="entr" presetSubtype="3" fill="hold" nodeType="after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strips(upRight)">
                                      <p:cBhvr>
                                        <p:cTn id="99" dur="500"/>
                                        <p:tgtEl>
                                          <p:spTgt spid="54"/>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57"/>
                                        </p:tgtEl>
                                        <p:attrNameLst>
                                          <p:attrName>style.visibility</p:attrName>
                                        </p:attrNameLst>
                                      </p:cBhvr>
                                      <p:to>
                                        <p:strVal val="visible"/>
                                      </p:to>
                                    </p:set>
                                    <p:animEffect transition="in" filter="randombar(horizontal)">
                                      <p:cBhvr>
                                        <p:cTn id="104" dur="500"/>
                                        <p:tgtEl>
                                          <p:spTgt spid="57"/>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barn(inVertical)">
                                      <p:cBhvr>
                                        <p:cTn id="109" dur="500"/>
                                        <p:tgtEl>
                                          <p:spTgt spid="41"/>
                                        </p:tgtEl>
                                      </p:cBhvr>
                                    </p:animEffect>
                                  </p:childTnLst>
                                </p:cTn>
                              </p:par>
                              <p:par>
                                <p:cTn id="110" presetID="16" presetClass="entr" presetSubtype="21"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arn(inVertical)">
                                      <p:cBhvr>
                                        <p:cTn id="112" dur="500"/>
                                        <p:tgtEl>
                                          <p:spTgt spid="45"/>
                                        </p:tgtEl>
                                      </p:cBhvr>
                                    </p:animEffect>
                                  </p:childTnLst>
                                </p:cTn>
                              </p:par>
                            </p:childTnLst>
                          </p:cTn>
                        </p:par>
                        <p:par>
                          <p:cTn id="113" fill="hold">
                            <p:stCondLst>
                              <p:cond delay="500"/>
                            </p:stCondLst>
                            <p:childTnLst>
                              <p:par>
                                <p:cTn id="114" presetID="14" presetClass="entr" presetSubtype="10" fill="hold" grpId="0" nodeType="afterEffect">
                                  <p:stCondLst>
                                    <p:cond delay="0"/>
                                  </p:stCondLst>
                                  <p:childTnLst>
                                    <p:set>
                                      <p:cBhvr>
                                        <p:cTn id="115" dur="1" fill="hold">
                                          <p:stCondLst>
                                            <p:cond delay="0"/>
                                          </p:stCondLst>
                                        </p:cTn>
                                        <p:tgtEl>
                                          <p:spTgt spid="58"/>
                                        </p:tgtEl>
                                        <p:attrNameLst>
                                          <p:attrName>style.visibility</p:attrName>
                                        </p:attrNameLst>
                                      </p:cBhvr>
                                      <p:to>
                                        <p:strVal val="visible"/>
                                      </p:to>
                                    </p:set>
                                    <p:animEffect transition="in" filter="randombar(horizontal)">
                                      <p:cBhvr>
                                        <p:cTn id="116" dur="500"/>
                                        <p:tgtEl>
                                          <p:spTgt spid="58"/>
                                        </p:tgtEl>
                                      </p:cBhvr>
                                    </p:animEffect>
                                  </p:childTnLst>
                                </p:cTn>
                              </p:par>
                            </p:childTnLst>
                          </p:cTn>
                        </p:par>
                        <p:par>
                          <p:cTn id="117" fill="hold">
                            <p:stCondLst>
                              <p:cond delay="1000"/>
                            </p:stCondLst>
                            <p:childTnLst>
                              <p:par>
                                <p:cTn id="118" presetID="14" presetClass="entr" presetSubtype="10" fill="hold" grpId="0" nodeType="after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randombar(horizontal)">
                                      <p:cBhvr>
                                        <p:cTn id="120" dur="500"/>
                                        <p:tgtEl>
                                          <p:spTgt spid="61"/>
                                        </p:tgtEl>
                                      </p:cBhvr>
                                    </p:animEffect>
                                  </p:childTnLst>
                                </p:cTn>
                              </p:par>
                            </p:childTnLst>
                          </p:cTn>
                        </p:par>
                        <p:par>
                          <p:cTn id="121" fill="hold">
                            <p:stCondLst>
                              <p:cond delay="1500"/>
                            </p:stCondLst>
                            <p:childTnLst>
                              <p:par>
                                <p:cTn id="122" presetID="14" presetClass="entr" presetSubtype="10" fill="hold" grpId="0" nodeType="afterEffect">
                                  <p:stCondLst>
                                    <p:cond delay="0"/>
                                  </p:stCondLst>
                                  <p:childTnLst>
                                    <p:set>
                                      <p:cBhvr>
                                        <p:cTn id="123" dur="1" fill="hold">
                                          <p:stCondLst>
                                            <p:cond delay="0"/>
                                          </p:stCondLst>
                                        </p:cTn>
                                        <p:tgtEl>
                                          <p:spTgt spid="60"/>
                                        </p:tgtEl>
                                        <p:attrNameLst>
                                          <p:attrName>style.visibility</p:attrName>
                                        </p:attrNameLst>
                                      </p:cBhvr>
                                      <p:to>
                                        <p:strVal val="visible"/>
                                      </p:to>
                                    </p:set>
                                    <p:animEffect transition="in" filter="randombar(horizontal)">
                                      <p:cBhvr>
                                        <p:cTn id="124" dur="500"/>
                                        <p:tgtEl>
                                          <p:spTgt spid="60"/>
                                        </p:tgtEl>
                                      </p:cBhvr>
                                    </p:animEffect>
                                  </p:childTnLst>
                                </p:cTn>
                              </p:par>
                            </p:childTnLst>
                          </p:cTn>
                        </p:par>
                        <p:par>
                          <p:cTn id="125" fill="hold">
                            <p:stCondLst>
                              <p:cond delay="2000"/>
                            </p:stCondLst>
                            <p:childTnLst>
                              <p:par>
                                <p:cTn id="126" presetID="18" presetClass="entr" presetSubtype="3" fill="hold" nodeType="afterEffect">
                                  <p:stCondLst>
                                    <p:cond delay="0"/>
                                  </p:stCondLst>
                                  <p:childTnLst>
                                    <p:set>
                                      <p:cBhvr>
                                        <p:cTn id="127" dur="1" fill="hold">
                                          <p:stCondLst>
                                            <p:cond delay="0"/>
                                          </p:stCondLst>
                                        </p:cTn>
                                        <p:tgtEl>
                                          <p:spTgt spid="59"/>
                                        </p:tgtEl>
                                        <p:attrNameLst>
                                          <p:attrName>style.visibility</p:attrName>
                                        </p:attrNameLst>
                                      </p:cBhvr>
                                      <p:to>
                                        <p:strVal val="visible"/>
                                      </p:to>
                                    </p:set>
                                    <p:animEffect transition="in" filter="strips(upRight)">
                                      <p:cBhvr>
                                        <p:cTn id="128" dur="500"/>
                                        <p:tgtEl>
                                          <p:spTgt spid="59"/>
                                        </p:tgtEl>
                                      </p:cBhvr>
                                    </p:animEffect>
                                  </p:childTnLst>
                                </p:cTn>
                              </p:par>
                            </p:childTnLst>
                          </p:cTn>
                        </p:par>
                      </p:childTnLst>
                    </p:cTn>
                  </p:par>
                  <p:par>
                    <p:cTn id="129" fill="hold">
                      <p:stCondLst>
                        <p:cond delay="indefinite"/>
                      </p:stCondLst>
                      <p:childTnLst>
                        <p:par>
                          <p:cTn id="130" fill="hold">
                            <p:stCondLst>
                              <p:cond delay="0"/>
                            </p:stCondLst>
                            <p:childTnLst>
                              <p:par>
                                <p:cTn id="131" presetID="14" presetClass="entr" presetSubtype="10" fill="hold" grpId="0" nodeType="click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randombar(horizontal)">
                                      <p:cBhvr>
                                        <p:cTn id="13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7" grpId="0" animBg="1"/>
      <p:bldP spid="38" grpId="0" animBg="1"/>
      <p:bldP spid="41" grpId="0" animBg="1"/>
      <p:bldP spid="5" grpId="0"/>
      <p:bldP spid="24" grpId="0"/>
      <p:bldP spid="4" grpId="0" animBg="1"/>
      <p:bldP spid="39" grpId="0" animBg="1"/>
      <p:bldP spid="40" grpId="0" animBg="1"/>
      <p:bldP spid="42" grpId="0" animBg="1"/>
      <p:bldP spid="44" grpId="0"/>
      <p:bldP spid="46" grpId="0"/>
      <p:bldP spid="48" grpId="0"/>
      <p:bldP spid="50" grpId="0"/>
      <p:bldP spid="51" grpId="0"/>
      <p:bldP spid="52" grpId="0"/>
      <p:bldP spid="53" grpId="0"/>
      <p:bldP spid="55" grpId="0"/>
      <p:bldP spid="56" grpId="0"/>
      <p:bldP spid="57" grpId="0"/>
      <p:bldP spid="58" grpId="0"/>
      <p:bldP spid="60" grpId="0"/>
      <p:bldP spid="61" grpId="0"/>
      <p:bldP spid="6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73849981"/>
</p:tagLst>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4764</TotalTime>
  <Words>640</Words>
  <Application>Microsoft Office PowerPoint</Application>
  <PresentationFormat>Custom</PresentationFormat>
  <Paragraphs>158</Paragraphs>
  <Slides>18</Slides>
  <Notes>4</Notes>
  <HiddenSlides>0</HiddenSlides>
  <MMClips>1</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Theme</vt:lpstr>
      <vt:lpstr>PowerPoint Presentation</vt:lpstr>
      <vt:lpstr>Phép trừ (có nhớ) trong phạm vi 1000 (72)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Minhthangpc.VN</cp:lastModifiedBy>
  <cp:revision>723</cp:revision>
  <dcterms:created xsi:type="dcterms:W3CDTF">2021-02-20T02:56:00Z</dcterms:created>
  <dcterms:modified xsi:type="dcterms:W3CDTF">2024-04-12T14:01:29Z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