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7" r:id="rId2"/>
    <p:sldMasterId id="2147483798" r:id="rId3"/>
  </p:sldMasterIdLst>
  <p:notesMasterIdLst>
    <p:notesMasterId r:id="rId32"/>
  </p:notesMasterIdLst>
  <p:sldIdLst>
    <p:sldId id="509" r:id="rId4"/>
    <p:sldId id="506" r:id="rId5"/>
    <p:sldId id="256" r:id="rId6"/>
    <p:sldId id="505" r:id="rId7"/>
    <p:sldId id="332" r:id="rId8"/>
    <p:sldId id="345" r:id="rId9"/>
    <p:sldId id="346" r:id="rId10"/>
    <p:sldId id="347" r:id="rId11"/>
    <p:sldId id="348" r:id="rId12"/>
    <p:sldId id="349" r:id="rId13"/>
    <p:sldId id="350" r:id="rId14"/>
    <p:sldId id="441" r:id="rId15"/>
    <p:sldId id="442" r:id="rId16"/>
    <p:sldId id="443" r:id="rId17"/>
    <p:sldId id="507" r:id="rId18"/>
    <p:sldId id="357" r:id="rId19"/>
    <p:sldId id="436" r:id="rId20"/>
    <p:sldId id="497" r:id="rId21"/>
    <p:sldId id="498" r:id="rId22"/>
    <p:sldId id="499" r:id="rId23"/>
    <p:sldId id="500" r:id="rId24"/>
    <p:sldId id="501" r:id="rId25"/>
    <p:sldId id="358" r:id="rId26"/>
    <p:sldId id="502" r:id="rId27"/>
    <p:sldId id="361" r:id="rId28"/>
    <p:sldId id="503" r:id="rId29"/>
    <p:sldId id="504" r:id="rId30"/>
    <p:sldId id="490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9900"/>
    <a:srgbClr val="FEDEE1"/>
    <a:srgbClr val="FDC3C9"/>
    <a:srgbClr val="000000"/>
    <a:srgbClr val="CCFF99"/>
    <a:srgbClr val="FF6600"/>
    <a:srgbClr val="FFFF25"/>
    <a:srgbClr val="FF006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150A8-CB73-47A7-A900-92832D18460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F2378-D027-45A7-9C22-3B340AC83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5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5785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de7c8c5c9b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de7c8c5c9b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278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de7c8c5c9b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de7c8c5c9b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136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de7c8c5c9b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de7c8c5c9b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Ngôi</a:t>
            </a:r>
            <a:r>
              <a:rPr lang="en-US" baseline="0"/>
              <a:t> sao may mắn, HS đc tặng quà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2012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de7c8c5c9b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de7c8c5c9b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Ngôi</a:t>
            </a:r>
            <a:r>
              <a:rPr lang="en-US" baseline="0"/>
              <a:t> sao may mắn HS đc tặng quà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90974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de7c8c5c9b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de7c8c5c9b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8258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de7c8c5c9b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de7c8c5c9b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052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4FB36-4B07-4EF2-8C02-2AC29D80D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7572E4E-F0BD-4133-A342-0D21F627C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E28027-A257-433F-95CE-DD24B72F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B1D3F2-8694-43D3-B587-8038DC48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C7942E-2DB7-469D-B511-0512E302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6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F56058-064F-4B8A-8E5F-A2D22631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495CF1-F80C-4D58-8D9E-6C6E00740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6C365E4-5D26-4644-8670-218CB581E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DE8FB4-2399-447B-8C3A-030A46C1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DCEF96-C17D-47B6-B3BB-6C9C4AB8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D51C65-C529-40D6-8DF3-DCE57AB7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DF12D6-AAB8-45FD-BCC3-EBEB0F6C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95C075-F54C-4C26-8AC4-AE939F5D8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FE2F49-4B4C-4B55-BDA5-C3E919A7E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715B4F-93B8-47B3-AF7E-FAF2FFDD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702F54-5919-4C1F-A6A9-4AB95B06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97C814-01AF-4BC4-AEC5-2A4F9B3C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6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E0C8B1-311C-40B8-BAE9-C28177A3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6A4F8A-F376-423B-AEF6-7963030BA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220B96-9EF8-4D48-8438-68C21784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27FF9B-D969-44B9-9022-70229E3E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E31A8B-B8B1-4F0D-BE6E-31D93266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AB4A66C-68B6-4438-BB44-EF19716C4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823DD45-950D-48DA-9CA7-39E3F8FCB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83C4D4-E4C6-49BB-8A0C-AC0C47EF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A7D6AE-72E2-405B-A9AA-0451749F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B1D89-E498-4AEE-81B2-8EE30405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4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5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"/>
          <p:cNvSpPr txBox="1">
            <a:spLocks noGrp="1"/>
          </p:cNvSpPr>
          <p:nvPr>
            <p:ph type="title"/>
          </p:nvPr>
        </p:nvSpPr>
        <p:spPr>
          <a:xfrm>
            <a:off x="950967" y="466692"/>
            <a:ext cx="102776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43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23" name="Google Shape;223;p20"/>
          <p:cNvSpPr/>
          <p:nvPr/>
        </p:nvSpPr>
        <p:spPr>
          <a:xfrm rot="-9358767" flipH="1">
            <a:off x="11540284" y="6160431"/>
            <a:ext cx="244956" cy="282993"/>
          </a:xfrm>
          <a:custGeom>
            <a:avLst/>
            <a:gdLst/>
            <a:ahLst/>
            <a:cxnLst/>
            <a:rect l="l" t="t" r="r" b="b"/>
            <a:pathLst>
              <a:path w="4392" h="5074" extrusionOk="0">
                <a:moveTo>
                  <a:pt x="4391" y="1"/>
                </a:moveTo>
                <a:lnTo>
                  <a:pt x="1" y="2537"/>
                </a:lnTo>
                <a:lnTo>
                  <a:pt x="4391" y="5074"/>
                </a:lnTo>
                <a:lnTo>
                  <a:pt x="43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Google Shape;224;p20"/>
          <p:cNvSpPr/>
          <p:nvPr/>
        </p:nvSpPr>
        <p:spPr>
          <a:xfrm rot="-5400000">
            <a:off x="-184805" y="5402987"/>
            <a:ext cx="1367196" cy="1950299"/>
          </a:xfrm>
          <a:custGeom>
            <a:avLst/>
            <a:gdLst/>
            <a:ahLst/>
            <a:cxnLst/>
            <a:rect l="l" t="t" r="r" b="b"/>
            <a:pathLst>
              <a:path w="14659" h="20911" extrusionOk="0">
                <a:moveTo>
                  <a:pt x="10298" y="1"/>
                </a:moveTo>
                <a:cubicBezTo>
                  <a:pt x="9289" y="1"/>
                  <a:pt x="8317" y="778"/>
                  <a:pt x="8317" y="1970"/>
                </a:cubicBezTo>
                <a:cubicBezTo>
                  <a:pt x="8317" y="2433"/>
                  <a:pt x="8463" y="2872"/>
                  <a:pt x="8780" y="3238"/>
                </a:cubicBezTo>
                <a:cubicBezTo>
                  <a:pt x="10024" y="4750"/>
                  <a:pt x="10707" y="6653"/>
                  <a:pt x="10707" y="8604"/>
                </a:cubicBezTo>
                <a:cubicBezTo>
                  <a:pt x="10707" y="13365"/>
                  <a:pt x="6808" y="16991"/>
                  <a:pt x="2349" y="16991"/>
                </a:cubicBezTo>
                <a:cubicBezTo>
                  <a:pt x="1577" y="16991"/>
                  <a:pt x="788" y="16883"/>
                  <a:pt x="0" y="16652"/>
                </a:cubicBezTo>
                <a:lnTo>
                  <a:pt x="0" y="20701"/>
                </a:lnTo>
                <a:cubicBezTo>
                  <a:pt x="738" y="20837"/>
                  <a:pt x="1506" y="20911"/>
                  <a:pt x="2269" y="20911"/>
                </a:cubicBezTo>
                <a:cubicBezTo>
                  <a:pt x="2464" y="20911"/>
                  <a:pt x="2660" y="20906"/>
                  <a:pt x="2854" y="20896"/>
                </a:cubicBezTo>
                <a:cubicBezTo>
                  <a:pt x="9463" y="20652"/>
                  <a:pt x="14658" y="15213"/>
                  <a:pt x="14658" y="8604"/>
                </a:cubicBezTo>
                <a:cubicBezTo>
                  <a:pt x="14658" y="5726"/>
                  <a:pt x="13658" y="2921"/>
                  <a:pt x="11805" y="726"/>
                </a:cubicBezTo>
                <a:cubicBezTo>
                  <a:pt x="11388" y="224"/>
                  <a:pt x="10838" y="1"/>
                  <a:pt x="102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Google Shape;225;p20"/>
          <p:cNvSpPr/>
          <p:nvPr/>
        </p:nvSpPr>
        <p:spPr>
          <a:xfrm rot="-7616796" flipH="1">
            <a:off x="477923" y="493392"/>
            <a:ext cx="244953" cy="282991"/>
          </a:xfrm>
          <a:custGeom>
            <a:avLst/>
            <a:gdLst/>
            <a:ahLst/>
            <a:cxnLst/>
            <a:rect l="l" t="t" r="r" b="b"/>
            <a:pathLst>
              <a:path w="4392" h="5074" extrusionOk="0">
                <a:moveTo>
                  <a:pt x="4391" y="1"/>
                </a:moveTo>
                <a:lnTo>
                  <a:pt x="1" y="2537"/>
                </a:lnTo>
                <a:lnTo>
                  <a:pt x="4391" y="5074"/>
                </a:lnTo>
                <a:lnTo>
                  <a:pt x="43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Google Shape;226;p20"/>
          <p:cNvSpPr/>
          <p:nvPr/>
        </p:nvSpPr>
        <p:spPr>
          <a:xfrm rot="4233853">
            <a:off x="9785295" y="-844472"/>
            <a:ext cx="3165595" cy="2958743"/>
          </a:xfrm>
          <a:custGeom>
            <a:avLst/>
            <a:gdLst/>
            <a:ahLst/>
            <a:cxnLst/>
            <a:rect l="l" t="t" r="r" b="b"/>
            <a:pathLst>
              <a:path w="29536" h="27606" extrusionOk="0">
                <a:moveTo>
                  <a:pt x="19871" y="0"/>
                </a:moveTo>
                <a:cubicBezTo>
                  <a:pt x="18317" y="0"/>
                  <a:pt x="16750" y="244"/>
                  <a:pt x="15219" y="589"/>
                </a:cubicBezTo>
                <a:cubicBezTo>
                  <a:pt x="11707" y="1369"/>
                  <a:pt x="8317" y="2662"/>
                  <a:pt x="5171" y="4418"/>
                </a:cubicBezTo>
                <a:lnTo>
                  <a:pt x="5488" y="5052"/>
                </a:lnTo>
                <a:cubicBezTo>
                  <a:pt x="1244" y="11345"/>
                  <a:pt x="0" y="19174"/>
                  <a:pt x="2024" y="26466"/>
                </a:cubicBezTo>
                <a:cubicBezTo>
                  <a:pt x="2098" y="26856"/>
                  <a:pt x="2317" y="27222"/>
                  <a:pt x="2634" y="27466"/>
                </a:cubicBezTo>
                <a:cubicBezTo>
                  <a:pt x="2785" y="27567"/>
                  <a:pt x="2961" y="27605"/>
                  <a:pt x="3147" y="27605"/>
                </a:cubicBezTo>
                <a:cubicBezTo>
                  <a:pt x="3410" y="27605"/>
                  <a:pt x="3693" y="27528"/>
                  <a:pt x="3951" y="27442"/>
                </a:cubicBezTo>
                <a:cubicBezTo>
                  <a:pt x="10146" y="25344"/>
                  <a:pt x="12951" y="17686"/>
                  <a:pt x="18951" y="15125"/>
                </a:cubicBezTo>
                <a:cubicBezTo>
                  <a:pt x="21463" y="14052"/>
                  <a:pt x="24414" y="13930"/>
                  <a:pt x="26536" y="12247"/>
                </a:cubicBezTo>
                <a:cubicBezTo>
                  <a:pt x="28731" y="10467"/>
                  <a:pt x="29536" y="7467"/>
                  <a:pt x="28512" y="4833"/>
                </a:cubicBezTo>
                <a:cubicBezTo>
                  <a:pt x="27560" y="2491"/>
                  <a:pt x="25219" y="906"/>
                  <a:pt x="22756" y="321"/>
                </a:cubicBezTo>
                <a:cubicBezTo>
                  <a:pt x="21808" y="95"/>
                  <a:pt x="20842" y="0"/>
                  <a:pt x="198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Google Shape;227;p20"/>
          <p:cNvSpPr/>
          <p:nvPr/>
        </p:nvSpPr>
        <p:spPr>
          <a:xfrm>
            <a:off x="9410701" y="-304799"/>
            <a:ext cx="2997200" cy="2552700"/>
          </a:xfrm>
          <a:custGeom>
            <a:avLst/>
            <a:gdLst/>
            <a:ahLst/>
            <a:cxnLst/>
            <a:rect l="l" t="t" r="r" b="b"/>
            <a:pathLst>
              <a:path w="89916" h="76581" extrusionOk="0">
                <a:moveTo>
                  <a:pt x="0" y="0"/>
                </a:moveTo>
                <a:cubicBezTo>
                  <a:pt x="4890" y="2794"/>
                  <a:pt x="19431" y="12002"/>
                  <a:pt x="29337" y="16764"/>
                </a:cubicBezTo>
                <a:cubicBezTo>
                  <a:pt x="39243" y="21527"/>
                  <a:pt x="51372" y="24257"/>
                  <a:pt x="59436" y="28575"/>
                </a:cubicBezTo>
                <a:cubicBezTo>
                  <a:pt x="67501" y="32893"/>
                  <a:pt x="72644" y="34671"/>
                  <a:pt x="77724" y="42672"/>
                </a:cubicBezTo>
                <a:cubicBezTo>
                  <a:pt x="82804" y="50673"/>
                  <a:pt x="87884" y="70930"/>
                  <a:pt x="89916" y="76581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Google Shape;228;p20"/>
          <p:cNvSpPr/>
          <p:nvPr/>
        </p:nvSpPr>
        <p:spPr>
          <a:xfrm>
            <a:off x="9474201" y="-50799"/>
            <a:ext cx="2806700" cy="2197100"/>
          </a:xfrm>
          <a:custGeom>
            <a:avLst/>
            <a:gdLst/>
            <a:ahLst/>
            <a:cxnLst/>
            <a:rect l="l" t="t" r="r" b="b"/>
            <a:pathLst>
              <a:path w="84201" h="65913" extrusionOk="0">
                <a:moveTo>
                  <a:pt x="0" y="0"/>
                </a:moveTo>
                <a:cubicBezTo>
                  <a:pt x="3429" y="1588"/>
                  <a:pt x="11684" y="5779"/>
                  <a:pt x="20574" y="9525"/>
                </a:cubicBezTo>
                <a:cubicBezTo>
                  <a:pt x="29464" y="13272"/>
                  <a:pt x="45593" y="18733"/>
                  <a:pt x="53340" y="22479"/>
                </a:cubicBezTo>
                <a:cubicBezTo>
                  <a:pt x="61087" y="26226"/>
                  <a:pt x="62802" y="27051"/>
                  <a:pt x="67056" y="32004"/>
                </a:cubicBezTo>
                <a:cubicBezTo>
                  <a:pt x="71311" y="36957"/>
                  <a:pt x="76010" y="46546"/>
                  <a:pt x="78867" y="52197"/>
                </a:cubicBezTo>
                <a:cubicBezTo>
                  <a:pt x="81725" y="57849"/>
                  <a:pt x="83312" y="63627"/>
                  <a:pt x="84201" y="65913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71893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1"/>
          <p:cNvSpPr txBox="1">
            <a:spLocks noGrp="1"/>
          </p:cNvSpPr>
          <p:nvPr>
            <p:ph type="title"/>
          </p:nvPr>
        </p:nvSpPr>
        <p:spPr>
          <a:xfrm>
            <a:off x="950967" y="466692"/>
            <a:ext cx="102776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sz="43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31" name="Google Shape;231;p21"/>
          <p:cNvSpPr/>
          <p:nvPr/>
        </p:nvSpPr>
        <p:spPr>
          <a:xfrm rot="9358767">
            <a:off x="317042" y="6160431"/>
            <a:ext cx="244956" cy="282993"/>
          </a:xfrm>
          <a:custGeom>
            <a:avLst/>
            <a:gdLst/>
            <a:ahLst/>
            <a:cxnLst/>
            <a:rect l="l" t="t" r="r" b="b"/>
            <a:pathLst>
              <a:path w="4392" h="5074" extrusionOk="0">
                <a:moveTo>
                  <a:pt x="4391" y="1"/>
                </a:moveTo>
                <a:lnTo>
                  <a:pt x="1" y="2537"/>
                </a:lnTo>
                <a:lnTo>
                  <a:pt x="4391" y="5074"/>
                </a:lnTo>
                <a:lnTo>
                  <a:pt x="439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Google Shape;232;p21"/>
          <p:cNvSpPr/>
          <p:nvPr/>
        </p:nvSpPr>
        <p:spPr>
          <a:xfrm rot="7616796">
            <a:off x="11379406" y="493392"/>
            <a:ext cx="244953" cy="282991"/>
          </a:xfrm>
          <a:custGeom>
            <a:avLst/>
            <a:gdLst/>
            <a:ahLst/>
            <a:cxnLst/>
            <a:rect l="l" t="t" r="r" b="b"/>
            <a:pathLst>
              <a:path w="4392" h="5074" extrusionOk="0">
                <a:moveTo>
                  <a:pt x="4391" y="1"/>
                </a:moveTo>
                <a:lnTo>
                  <a:pt x="1" y="2537"/>
                </a:lnTo>
                <a:lnTo>
                  <a:pt x="4391" y="5074"/>
                </a:lnTo>
                <a:lnTo>
                  <a:pt x="439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Google Shape;233;p21"/>
          <p:cNvSpPr/>
          <p:nvPr/>
        </p:nvSpPr>
        <p:spPr>
          <a:xfrm rot="-4233853" flipH="1">
            <a:off x="-848609" y="-844472"/>
            <a:ext cx="3165595" cy="2958743"/>
          </a:xfrm>
          <a:custGeom>
            <a:avLst/>
            <a:gdLst/>
            <a:ahLst/>
            <a:cxnLst/>
            <a:rect l="l" t="t" r="r" b="b"/>
            <a:pathLst>
              <a:path w="29536" h="27606" extrusionOk="0">
                <a:moveTo>
                  <a:pt x="19871" y="0"/>
                </a:moveTo>
                <a:cubicBezTo>
                  <a:pt x="18317" y="0"/>
                  <a:pt x="16750" y="244"/>
                  <a:pt x="15219" y="589"/>
                </a:cubicBezTo>
                <a:cubicBezTo>
                  <a:pt x="11707" y="1369"/>
                  <a:pt x="8317" y="2662"/>
                  <a:pt x="5171" y="4418"/>
                </a:cubicBezTo>
                <a:lnTo>
                  <a:pt x="5488" y="5052"/>
                </a:lnTo>
                <a:cubicBezTo>
                  <a:pt x="1244" y="11345"/>
                  <a:pt x="0" y="19174"/>
                  <a:pt x="2024" y="26466"/>
                </a:cubicBezTo>
                <a:cubicBezTo>
                  <a:pt x="2098" y="26856"/>
                  <a:pt x="2317" y="27222"/>
                  <a:pt x="2634" y="27466"/>
                </a:cubicBezTo>
                <a:cubicBezTo>
                  <a:pt x="2785" y="27567"/>
                  <a:pt x="2961" y="27605"/>
                  <a:pt x="3147" y="27605"/>
                </a:cubicBezTo>
                <a:cubicBezTo>
                  <a:pt x="3410" y="27605"/>
                  <a:pt x="3693" y="27528"/>
                  <a:pt x="3951" y="27442"/>
                </a:cubicBezTo>
                <a:cubicBezTo>
                  <a:pt x="10146" y="25344"/>
                  <a:pt x="12951" y="17686"/>
                  <a:pt x="18951" y="15125"/>
                </a:cubicBezTo>
                <a:cubicBezTo>
                  <a:pt x="21463" y="14052"/>
                  <a:pt x="24414" y="13930"/>
                  <a:pt x="26536" y="12247"/>
                </a:cubicBezTo>
                <a:cubicBezTo>
                  <a:pt x="28731" y="10467"/>
                  <a:pt x="29536" y="7467"/>
                  <a:pt x="28512" y="4833"/>
                </a:cubicBezTo>
                <a:cubicBezTo>
                  <a:pt x="27560" y="2491"/>
                  <a:pt x="25219" y="906"/>
                  <a:pt x="22756" y="321"/>
                </a:cubicBezTo>
                <a:cubicBezTo>
                  <a:pt x="21808" y="95"/>
                  <a:pt x="20842" y="0"/>
                  <a:pt x="198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Google Shape;234;p21"/>
          <p:cNvSpPr/>
          <p:nvPr/>
        </p:nvSpPr>
        <p:spPr>
          <a:xfrm flipH="1">
            <a:off x="-305620" y="-304799"/>
            <a:ext cx="2997200" cy="2552700"/>
          </a:xfrm>
          <a:custGeom>
            <a:avLst/>
            <a:gdLst/>
            <a:ahLst/>
            <a:cxnLst/>
            <a:rect l="l" t="t" r="r" b="b"/>
            <a:pathLst>
              <a:path w="89916" h="76581" extrusionOk="0">
                <a:moveTo>
                  <a:pt x="0" y="0"/>
                </a:moveTo>
                <a:cubicBezTo>
                  <a:pt x="4890" y="2794"/>
                  <a:pt x="19431" y="12002"/>
                  <a:pt x="29337" y="16764"/>
                </a:cubicBezTo>
                <a:cubicBezTo>
                  <a:pt x="39243" y="21527"/>
                  <a:pt x="51372" y="24257"/>
                  <a:pt x="59436" y="28575"/>
                </a:cubicBezTo>
                <a:cubicBezTo>
                  <a:pt x="67501" y="32893"/>
                  <a:pt x="72644" y="34671"/>
                  <a:pt x="77724" y="42672"/>
                </a:cubicBezTo>
                <a:cubicBezTo>
                  <a:pt x="82804" y="50673"/>
                  <a:pt x="87884" y="70930"/>
                  <a:pt x="89916" y="76581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" name="Google Shape;235;p21"/>
          <p:cNvSpPr/>
          <p:nvPr/>
        </p:nvSpPr>
        <p:spPr>
          <a:xfrm flipH="1">
            <a:off x="-178619" y="-50799"/>
            <a:ext cx="2806700" cy="2197100"/>
          </a:xfrm>
          <a:custGeom>
            <a:avLst/>
            <a:gdLst/>
            <a:ahLst/>
            <a:cxnLst/>
            <a:rect l="l" t="t" r="r" b="b"/>
            <a:pathLst>
              <a:path w="84201" h="65913" extrusionOk="0">
                <a:moveTo>
                  <a:pt x="0" y="0"/>
                </a:moveTo>
                <a:cubicBezTo>
                  <a:pt x="3429" y="1588"/>
                  <a:pt x="11684" y="5779"/>
                  <a:pt x="20574" y="9525"/>
                </a:cubicBezTo>
                <a:cubicBezTo>
                  <a:pt x="29464" y="13272"/>
                  <a:pt x="45593" y="18733"/>
                  <a:pt x="53340" y="22479"/>
                </a:cubicBezTo>
                <a:cubicBezTo>
                  <a:pt x="61087" y="26226"/>
                  <a:pt x="62802" y="27051"/>
                  <a:pt x="67056" y="32004"/>
                </a:cubicBezTo>
                <a:cubicBezTo>
                  <a:pt x="71311" y="36957"/>
                  <a:pt x="76010" y="46546"/>
                  <a:pt x="78867" y="52197"/>
                </a:cubicBezTo>
                <a:cubicBezTo>
                  <a:pt x="81725" y="57849"/>
                  <a:pt x="83312" y="63627"/>
                  <a:pt x="84201" y="65913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Google Shape;236;p21"/>
          <p:cNvSpPr/>
          <p:nvPr/>
        </p:nvSpPr>
        <p:spPr>
          <a:xfrm rot="5400000">
            <a:off x="11072984" y="5687088"/>
            <a:ext cx="1365777" cy="399950"/>
          </a:xfrm>
          <a:custGeom>
            <a:avLst/>
            <a:gdLst/>
            <a:ahLst/>
            <a:cxnLst/>
            <a:rect l="l" t="t" r="r" b="b"/>
            <a:pathLst>
              <a:path w="24488" h="7171" extrusionOk="0">
                <a:moveTo>
                  <a:pt x="1537" y="0"/>
                </a:moveTo>
                <a:cubicBezTo>
                  <a:pt x="0" y="0"/>
                  <a:pt x="0" y="2293"/>
                  <a:pt x="1537" y="2293"/>
                </a:cubicBezTo>
                <a:cubicBezTo>
                  <a:pt x="1854" y="2293"/>
                  <a:pt x="2342" y="3439"/>
                  <a:pt x="2610" y="4049"/>
                </a:cubicBezTo>
                <a:cubicBezTo>
                  <a:pt x="3220" y="5439"/>
                  <a:pt x="4000" y="7171"/>
                  <a:pt x="5805" y="7171"/>
                </a:cubicBezTo>
                <a:cubicBezTo>
                  <a:pt x="7634" y="7171"/>
                  <a:pt x="8391" y="5439"/>
                  <a:pt x="9000" y="4049"/>
                </a:cubicBezTo>
                <a:cubicBezTo>
                  <a:pt x="9269" y="3439"/>
                  <a:pt x="9781" y="2293"/>
                  <a:pt x="10098" y="2293"/>
                </a:cubicBezTo>
                <a:cubicBezTo>
                  <a:pt x="10415" y="2293"/>
                  <a:pt x="10927" y="3439"/>
                  <a:pt x="11195" y="4049"/>
                </a:cubicBezTo>
                <a:cubicBezTo>
                  <a:pt x="11805" y="5439"/>
                  <a:pt x="12561" y="7171"/>
                  <a:pt x="14390" y="7171"/>
                </a:cubicBezTo>
                <a:cubicBezTo>
                  <a:pt x="16220" y="7171"/>
                  <a:pt x="16976" y="5439"/>
                  <a:pt x="17585" y="4049"/>
                </a:cubicBezTo>
                <a:cubicBezTo>
                  <a:pt x="17854" y="3439"/>
                  <a:pt x="18342" y="2293"/>
                  <a:pt x="18683" y="2293"/>
                </a:cubicBezTo>
                <a:cubicBezTo>
                  <a:pt x="19000" y="2293"/>
                  <a:pt x="19488" y="3439"/>
                  <a:pt x="19756" y="4049"/>
                </a:cubicBezTo>
                <a:cubicBezTo>
                  <a:pt x="20366" y="5439"/>
                  <a:pt x="21122" y="7171"/>
                  <a:pt x="22951" y="7171"/>
                </a:cubicBezTo>
                <a:cubicBezTo>
                  <a:pt x="24488" y="7171"/>
                  <a:pt x="24488" y="4878"/>
                  <a:pt x="22951" y="4878"/>
                </a:cubicBezTo>
                <a:cubicBezTo>
                  <a:pt x="22634" y="4878"/>
                  <a:pt x="22146" y="3732"/>
                  <a:pt x="21878" y="3122"/>
                </a:cubicBezTo>
                <a:cubicBezTo>
                  <a:pt x="21268" y="1732"/>
                  <a:pt x="20488" y="0"/>
                  <a:pt x="18683" y="0"/>
                </a:cubicBezTo>
                <a:cubicBezTo>
                  <a:pt x="16854" y="0"/>
                  <a:pt x="16098" y="1732"/>
                  <a:pt x="15488" y="3122"/>
                </a:cubicBezTo>
                <a:cubicBezTo>
                  <a:pt x="15220" y="3732"/>
                  <a:pt x="14707" y="4878"/>
                  <a:pt x="14390" y="4878"/>
                </a:cubicBezTo>
                <a:cubicBezTo>
                  <a:pt x="14073" y="4878"/>
                  <a:pt x="13561" y="3732"/>
                  <a:pt x="13293" y="3122"/>
                </a:cubicBezTo>
                <a:cubicBezTo>
                  <a:pt x="12683" y="1732"/>
                  <a:pt x="11927" y="0"/>
                  <a:pt x="10098" y="0"/>
                </a:cubicBezTo>
                <a:cubicBezTo>
                  <a:pt x="8269" y="0"/>
                  <a:pt x="7512" y="1732"/>
                  <a:pt x="6903" y="3122"/>
                </a:cubicBezTo>
                <a:cubicBezTo>
                  <a:pt x="6634" y="3732"/>
                  <a:pt x="6147" y="4878"/>
                  <a:pt x="5805" y="4878"/>
                </a:cubicBezTo>
                <a:cubicBezTo>
                  <a:pt x="5488" y="4878"/>
                  <a:pt x="5000" y="3732"/>
                  <a:pt x="4732" y="3122"/>
                </a:cubicBezTo>
                <a:cubicBezTo>
                  <a:pt x="4122" y="1732"/>
                  <a:pt x="3366" y="0"/>
                  <a:pt x="15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850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08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94A362-7D4B-49DE-AA55-E9787B68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2AB003-D425-4B28-BC51-1A0945827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629F3E-7DC0-4CC1-B18F-B1D9C7AB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15442F-1564-4A2F-8A58-F3527FDA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024252-9AA2-4D83-AD86-8C416E1A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48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1" y="4319667"/>
            <a:ext cx="3657600" cy="119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4911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1" y="3247533"/>
            <a:ext cx="79216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60539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079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72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>
            <a:spLocks noGrp="1"/>
          </p:cNvSpPr>
          <p:nvPr>
            <p:ph type="body" idx="1"/>
          </p:nvPr>
        </p:nvSpPr>
        <p:spPr>
          <a:xfrm>
            <a:off x="797067" y="500067"/>
            <a:ext cx="3838400" cy="106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0431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FFFFFF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</a:lstStyle>
          <a:p>
            <a:endParaRPr/>
          </a:p>
        </p:txBody>
      </p:sp>
      <p:grpSp>
        <p:nvGrpSpPr>
          <p:cNvPr id="195" name="Google Shape;195;p10"/>
          <p:cNvGrpSpPr/>
          <p:nvPr/>
        </p:nvGrpSpPr>
        <p:grpSpPr>
          <a:xfrm>
            <a:off x="-192316" y="-61401"/>
            <a:ext cx="12384302" cy="7147397"/>
            <a:chOff x="-114512" y="-46051"/>
            <a:chExt cx="9288226" cy="5360548"/>
          </a:xfrm>
        </p:grpSpPr>
        <p:sp>
          <p:nvSpPr>
            <p:cNvPr id="196" name="Google Shape;196;p10"/>
            <p:cNvSpPr/>
            <p:nvPr/>
          </p:nvSpPr>
          <p:spPr>
            <a:xfrm>
              <a:off x="8920250" y="259167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-114512" y="3874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2846076" y="4899408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377226" y="268434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1142978" y="4724524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10"/>
            <p:cNvSpPr/>
            <p:nvPr/>
          </p:nvSpPr>
          <p:spPr>
            <a:xfrm rot="1358489">
              <a:off x="148771" y="3901453"/>
              <a:ext cx="431020" cy="42280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7733077" y="4639623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8275209" y="435707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25404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6" name="Google Shape;206;p10"/>
          <p:cNvGrpSpPr/>
          <p:nvPr/>
        </p:nvGrpSpPr>
        <p:grpSpPr>
          <a:xfrm>
            <a:off x="-343465" y="4924992"/>
            <a:ext cx="8819439" cy="6271649"/>
            <a:chOff x="-253724" y="3704068"/>
            <a:chExt cx="6614579" cy="4703737"/>
          </a:xfrm>
        </p:grpSpPr>
        <p:sp>
          <p:nvSpPr>
            <p:cNvPr id="207" name="Google Shape;207;p10"/>
            <p:cNvSpPr/>
            <p:nvPr/>
          </p:nvSpPr>
          <p:spPr>
            <a:xfrm rot="10696051" flipH="1">
              <a:off x="-48939" y="4472719"/>
              <a:ext cx="6354965" cy="3723161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08;p10"/>
            <p:cNvSpPr/>
            <p:nvPr/>
          </p:nvSpPr>
          <p:spPr>
            <a:xfrm rot="10696051" flipH="1">
              <a:off x="-85966" y="4350702"/>
              <a:ext cx="6275401" cy="3367500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10"/>
            <p:cNvSpPr/>
            <p:nvPr/>
          </p:nvSpPr>
          <p:spPr>
            <a:xfrm rot="10696051" flipH="1">
              <a:off x="-115990" y="4219988"/>
              <a:ext cx="6195976" cy="3021225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0;p10"/>
            <p:cNvSpPr/>
            <p:nvPr/>
          </p:nvSpPr>
          <p:spPr>
            <a:xfrm rot="10696051" flipH="1">
              <a:off x="-158362" y="4086845"/>
              <a:ext cx="6116551" cy="2692599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0"/>
            <p:cNvSpPr/>
            <p:nvPr/>
          </p:nvSpPr>
          <p:spPr>
            <a:xfrm rot="10696051" flipH="1">
              <a:off x="-190964" y="3945201"/>
              <a:ext cx="6041889" cy="2378962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12;p10"/>
            <p:cNvSpPr/>
            <p:nvPr/>
          </p:nvSpPr>
          <p:spPr>
            <a:xfrm rot="10696055" flipH="1">
              <a:off x="-223602" y="3793647"/>
              <a:ext cx="5957695" cy="2082833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10"/>
            <p:cNvSpPr/>
            <p:nvPr/>
          </p:nvSpPr>
          <p:spPr>
            <a:xfrm rot="10800000" flipH="1">
              <a:off x="-74089" y="4684619"/>
              <a:ext cx="6355009" cy="3723186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1060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 txBox="1">
            <a:spLocks noGrp="1"/>
          </p:cNvSpPr>
          <p:nvPr>
            <p:ph type="title"/>
          </p:nvPr>
        </p:nvSpPr>
        <p:spPr>
          <a:xfrm>
            <a:off x="1297200" y="382900"/>
            <a:ext cx="9597600" cy="98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306" name="Google Shape;306;p15"/>
          <p:cNvGrpSpPr/>
          <p:nvPr/>
        </p:nvGrpSpPr>
        <p:grpSpPr>
          <a:xfrm rot="5677241">
            <a:off x="4267054" y="684664"/>
            <a:ext cx="2976099" cy="12629098"/>
            <a:chOff x="-854468" y="-99568"/>
            <a:chExt cx="1827367" cy="5342630"/>
          </a:xfrm>
        </p:grpSpPr>
        <p:sp>
          <p:nvSpPr>
            <p:cNvPr id="307" name="Google Shape;307;p15"/>
            <p:cNvSpPr/>
            <p:nvPr/>
          </p:nvSpPr>
          <p:spPr>
            <a:xfrm rot="-5189231" flipH="1">
              <a:off x="-2968376" y="2191678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9" y="4042"/>
                    <a:pt x="6837" y="2765"/>
                    <a:pt x="10253" y="2765"/>
                  </a:cubicBezTo>
                  <a:cubicBezTo>
                    <a:pt x="19587" y="2765"/>
                    <a:pt x="28915" y="12298"/>
                    <a:pt x="38249" y="12298"/>
                  </a:cubicBezTo>
                  <a:cubicBezTo>
                    <a:pt x="41666" y="12298"/>
                    <a:pt x="45083" y="1102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15"/>
            <p:cNvSpPr/>
            <p:nvPr/>
          </p:nvSpPr>
          <p:spPr>
            <a:xfrm rot="-5189231" flipH="1">
              <a:off x="-2808760" y="2201477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53" y="0"/>
                  </a:moveTo>
                  <a:cubicBezTo>
                    <a:pt x="6837" y="0"/>
                    <a:pt x="3419" y="1277"/>
                    <a:pt x="0" y="4767"/>
                  </a:cubicBezTo>
                  <a:lnTo>
                    <a:pt x="0" y="7535"/>
                  </a:lnTo>
                  <a:cubicBezTo>
                    <a:pt x="3422" y="4036"/>
                    <a:pt x="6842" y="2756"/>
                    <a:pt x="10261" y="2756"/>
                  </a:cubicBezTo>
                  <a:cubicBezTo>
                    <a:pt x="19595" y="2756"/>
                    <a:pt x="28923" y="12299"/>
                    <a:pt x="38257" y="12299"/>
                  </a:cubicBezTo>
                  <a:cubicBezTo>
                    <a:pt x="41671" y="12299"/>
                    <a:pt x="45086" y="11022"/>
                    <a:pt x="48502" y="7535"/>
                  </a:cubicBezTo>
                  <a:lnTo>
                    <a:pt x="48502" y="4767"/>
                  </a:lnTo>
                  <a:cubicBezTo>
                    <a:pt x="45083" y="8256"/>
                    <a:pt x="41666" y="9533"/>
                    <a:pt x="38249" y="9533"/>
                  </a:cubicBezTo>
                  <a:cubicBezTo>
                    <a:pt x="28915" y="9533"/>
                    <a:pt x="19587" y="0"/>
                    <a:pt x="10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15"/>
            <p:cNvSpPr/>
            <p:nvPr/>
          </p:nvSpPr>
          <p:spPr>
            <a:xfrm rot="-5189231" flipH="1">
              <a:off x="-2650269" y="2210831"/>
              <a:ext cx="5260103" cy="712080"/>
            </a:xfrm>
            <a:custGeom>
              <a:avLst/>
              <a:gdLst/>
              <a:ahLst/>
              <a:cxnLst/>
              <a:rect l="l" t="t" r="r" b="b"/>
              <a:pathLst>
                <a:path w="48502" h="12312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7" y="4045"/>
                    <a:pt x="6831" y="2769"/>
                    <a:pt x="10245" y="2769"/>
                  </a:cubicBezTo>
                  <a:cubicBezTo>
                    <a:pt x="19579" y="2769"/>
                    <a:pt x="28907" y="12311"/>
                    <a:pt x="38241" y="12311"/>
                  </a:cubicBezTo>
                  <a:cubicBezTo>
                    <a:pt x="41660" y="12311"/>
                    <a:pt x="45080" y="1103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15"/>
            <p:cNvSpPr/>
            <p:nvPr/>
          </p:nvSpPr>
          <p:spPr>
            <a:xfrm rot="-5189231" flipH="1">
              <a:off x="-2490941" y="2221074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" name="Google Shape;311;p15"/>
            <p:cNvSpPr/>
            <p:nvPr/>
          </p:nvSpPr>
          <p:spPr>
            <a:xfrm rot="-5189231" flipH="1">
              <a:off x="-2332075" y="2230827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61" y="1"/>
                  </a:moveTo>
                  <a:cubicBezTo>
                    <a:pt x="6842" y="1"/>
                    <a:pt x="3422" y="1281"/>
                    <a:pt x="0" y="4780"/>
                  </a:cubicBezTo>
                  <a:lnTo>
                    <a:pt x="0" y="7516"/>
                  </a:lnTo>
                  <a:cubicBezTo>
                    <a:pt x="3417" y="4029"/>
                    <a:pt x="6831" y="2753"/>
                    <a:pt x="10245" y="2753"/>
                  </a:cubicBezTo>
                  <a:cubicBezTo>
                    <a:pt x="19579" y="2753"/>
                    <a:pt x="28907" y="12295"/>
                    <a:pt x="38241" y="12295"/>
                  </a:cubicBezTo>
                  <a:cubicBezTo>
                    <a:pt x="41660" y="12295"/>
                    <a:pt x="45080" y="11015"/>
                    <a:pt x="48502" y="7516"/>
                  </a:cubicBezTo>
                  <a:lnTo>
                    <a:pt x="48502" y="4780"/>
                  </a:lnTo>
                  <a:cubicBezTo>
                    <a:pt x="45086" y="8267"/>
                    <a:pt x="41671" y="9543"/>
                    <a:pt x="38257" y="9543"/>
                  </a:cubicBezTo>
                  <a:cubicBezTo>
                    <a:pt x="28923" y="9543"/>
                    <a:pt x="19595" y="1"/>
                    <a:pt x="10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" name="Google Shape;312;p15"/>
            <p:cNvSpPr/>
            <p:nvPr/>
          </p:nvSpPr>
          <p:spPr>
            <a:xfrm rot="-5189231" flipH="1">
              <a:off x="-2173209" y="2240580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13" name="Google Shape;313;p15"/>
          <p:cNvSpPr/>
          <p:nvPr/>
        </p:nvSpPr>
        <p:spPr>
          <a:xfrm rot="-5400000">
            <a:off x="10776623" y="365408"/>
            <a:ext cx="489715" cy="511220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4" name="Google Shape;314;p15"/>
          <p:cNvSpPr/>
          <p:nvPr/>
        </p:nvSpPr>
        <p:spPr>
          <a:xfrm rot="-5400000">
            <a:off x="11812087" y="2946228"/>
            <a:ext cx="323827" cy="317190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5" name="Google Shape;315;p15"/>
          <p:cNvSpPr/>
          <p:nvPr/>
        </p:nvSpPr>
        <p:spPr>
          <a:xfrm rot="-5033737">
            <a:off x="121775" y="5973988"/>
            <a:ext cx="489727" cy="512387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6" name="Google Shape;316;p15"/>
          <p:cNvSpPr/>
          <p:nvPr/>
        </p:nvSpPr>
        <p:spPr>
          <a:xfrm rot="-5400000">
            <a:off x="441716" y="282356"/>
            <a:ext cx="430008" cy="420708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7" name="Google Shape;317;p15"/>
          <p:cNvSpPr/>
          <p:nvPr/>
        </p:nvSpPr>
        <p:spPr>
          <a:xfrm rot="-5033965">
            <a:off x="7333631" y="6325774"/>
            <a:ext cx="430013" cy="419404"/>
          </a:xfrm>
          <a:custGeom>
            <a:avLst/>
            <a:gdLst/>
            <a:ahLst/>
            <a:cxnLst/>
            <a:rect l="l" t="t" r="r" b="b"/>
            <a:pathLst>
              <a:path w="9849" h="9606" extrusionOk="0">
                <a:moveTo>
                  <a:pt x="7448" y="1"/>
                </a:moveTo>
                <a:lnTo>
                  <a:pt x="4560" y="1855"/>
                </a:lnTo>
                <a:lnTo>
                  <a:pt x="1369" y="548"/>
                </a:lnTo>
                <a:lnTo>
                  <a:pt x="2250" y="3861"/>
                </a:lnTo>
                <a:lnTo>
                  <a:pt x="1" y="6475"/>
                </a:lnTo>
                <a:lnTo>
                  <a:pt x="3435" y="6688"/>
                </a:lnTo>
                <a:lnTo>
                  <a:pt x="5229" y="9606"/>
                </a:lnTo>
                <a:lnTo>
                  <a:pt x="6475" y="6414"/>
                </a:lnTo>
                <a:lnTo>
                  <a:pt x="9849" y="5593"/>
                </a:lnTo>
                <a:lnTo>
                  <a:pt x="7174" y="3435"/>
                </a:lnTo>
                <a:lnTo>
                  <a:pt x="7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8" name="Google Shape;318;p15"/>
          <p:cNvSpPr/>
          <p:nvPr/>
        </p:nvSpPr>
        <p:spPr>
          <a:xfrm rot="-5033965">
            <a:off x="10988111" y="7471886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9" name="Google Shape;319;p15"/>
          <p:cNvSpPr/>
          <p:nvPr/>
        </p:nvSpPr>
        <p:spPr>
          <a:xfrm rot="-5033965">
            <a:off x="3430365" y="6776920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0" name="Google Shape;320;p15"/>
          <p:cNvSpPr/>
          <p:nvPr/>
        </p:nvSpPr>
        <p:spPr>
          <a:xfrm rot="-5400000">
            <a:off x="82553" y="3270395"/>
            <a:ext cx="323827" cy="317190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1" name="Google Shape;321;p15"/>
          <p:cNvSpPr/>
          <p:nvPr/>
        </p:nvSpPr>
        <p:spPr>
          <a:xfrm rot="-5033965">
            <a:off x="11285165" y="5882820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870608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23C3EED-3624-4FC9-8F19-5B8570DD8B3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07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25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3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68F6DA-97DC-49FC-8822-465FD4CC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90461A-A04F-4251-9262-9AD46697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545F0E-22BF-4336-A424-F78AC270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CEED28-6E18-44B7-9539-AD832228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126442-76B5-4F4D-80B3-381EF712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9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97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863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128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232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53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733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054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43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7002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1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31398D-89A8-4ED0-BA24-7C008E3E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AE35AB-6602-4C2F-80EA-D4A28853B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42AB0E1-E328-4E76-822F-3E7485C1D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FBE7A1A-E4CC-46FF-A066-03ED53B1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322E6C-7E3A-4828-8DED-92C351D7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D4FCAC-A958-42BB-A2DD-3C5E350F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884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89237"/>
      </p:ext>
    </p:extLst>
  </p:cSld>
  <p:clrMapOvr>
    <a:masterClrMapping/>
  </p:clrMapOvr>
  <p:transition spd="slow" advClick="0" advTm="0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666392"/>
      </p:ext>
    </p:extLst>
  </p:cSld>
  <p:clrMapOvr>
    <a:masterClrMapping/>
  </p:clrMapOvr>
  <p:transition spd="slow" advClick="0" advTm="0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5459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8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05460-903F-4DD3-8639-56B9B8D6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1629FA-45ED-4836-8E4A-560D579EC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5CBB2B-D17C-4FB7-ABA4-13C551B2C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8B1945C-F6B4-48D2-ABDD-559E1E8C6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86ED97A-D23E-4E31-82C5-E7A676DDB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6F8D921-98E7-47B6-94BE-B819C32D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1D0BDF-21A4-4DED-AEEF-EB705AB9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E09E56E-22D4-45C6-A22B-43714D54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9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7B9177-0E83-494B-A302-6A14947F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CBD170-287F-4E33-8EDB-501A42BA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B2D1905-6086-4C17-9CE4-CDF8D8C1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F3BAF2C-A06B-4D7A-89DD-FA9C6020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7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5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569F218-1B3A-4032-A681-4A5BA77E0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77D00D-D1DD-4C87-BBC9-EB6BD1BA5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86930-83B1-4DB4-B720-45842DB34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DA095-6E53-4026-BEFC-69CF8C2229D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9AEB88-12FE-47D1-82B8-C4F9D1D2E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3451BC-13B6-45E1-B1E0-94D34812A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9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61" r:id="rId8"/>
    <p:sldLayoutId id="2147483697" r:id="rId9"/>
    <p:sldLayoutId id="2147483762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795" r:id="rId17"/>
    <p:sldLayoutId id="2147483796" r:id="rId18"/>
    <p:sldLayoutId id="2147483797" r:id="rId19"/>
    <p:sldLayoutId id="2147483816" r:id="rId20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274862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5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gi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gif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3.wdp"/><Relationship Id="rId18" Type="http://schemas.openxmlformats.org/officeDocument/2006/relationships/slide" Target="slide9.xml"/><Relationship Id="rId3" Type="http://schemas.openxmlformats.org/officeDocument/2006/relationships/image" Target="../media/image10.png"/><Relationship Id="rId21" Type="http://schemas.openxmlformats.org/officeDocument/2006/relationships/image" Target="../media/image21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openxmlformats.org/officeDocument/2006/relationships/image" Target="../media/image19.png"/><Relationship Id="rId25" Type="http://schemas.openxmlformats.org/officeDocument/2006/relationships/image" Target="../media/image24.png"/><Relationship Id="rId2" Type="http://schemas.openxmlformats.org/officeDocument/2006/relationships/slide" Target="slide14.xml"/><Relationship Id="rId16" Type="http://schemas.openxmlformats.org/officeDocument/2006/relationships/slide" Target="slide13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24" Type="http://schemas.openxmlformats.org/officeDocument/2006/relationships/image" Target="../media/image23.png"/><Relationship Id="rId5" Type="http://schemas.microsoft.com/office/2007/relationships/hdphoto" Target="../media/hdphoto2.wdp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10" Type="http://schemas.openxmlformats.org/officeDocument/2006/relationships/slide" Target="slide10.xml"/><Relationship Id="rId19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slide" Target="slide12.xml"/><Relationship Id="rId22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581891" y="2448218"/>
            <a:ext cx="11152909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1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801197" y="2779441"/>
            <a:ext cx="10714293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Luyện tập: Mở rộng vốn từ về Bác Hồ và nhân dân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587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4" y="6143414"/>
            <a:ext cx="686855" cy="62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1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4" y="6143414"/>
            <a:ext cx="686855" cy="62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3640" y="570208"/>
            <a:ext cx="10769445" cy="1292464"/>
          </a:xfrm>
          <a:prstGeom prst="rect">
            <a:avLst/>
          </a:prstGeom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chuyện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Chiếc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rễ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đa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tròn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3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Bác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Hồ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đã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cho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cháu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thiếu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nhi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976164" y="2205732"/>
            <a:ext cx="7136021" cy="840259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12172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A. Chia </a:t>
            </a:r>
            <a:r>
              <a:rPr kumimoji="0" lang="en-US" sz="3600" i="0" u="none" strike="noStrike" kern="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kẹo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cho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cháu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43" y="2262288"/>
            <a:ext cx="728940" cy="7271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70500" y="3358405"/>
            <a:ext cx="7159429" cy="819303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B.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Trồng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cây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cháu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chơi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043A5B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300" y="3411488"/>
            <a:ext cx="720403" cy="7312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70500" y="4354320"/>
            <a:ext cx="7160207" cy="816697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12172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C. </a:t>
            </a:r>
            <a:r>
              <a:rPr kumimoji="0" lang="en-US" sz="3600" i="0" u="none" strike="noStrike" kern="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Dạy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cháu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117" y="4390545"/>
            <a:ext cx="728940" cy="72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6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4" y="6143414"/>
            <a:ext cx="686855" cy="62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192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20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4" y="6143414"/>
            <a:ext cx="686855" cy="62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417621" y="1296398"/>
            <a:ext cx="5301699" cy="738466"/>
          </a:xfrm>
          <a:prstGeom prst="rect">
            <a:avLst/>
          </a:prstGeom>
        </p:spPr>
        <p:txBody>
          <a:bodyPr wrap="none" lIns="121725" tIns="60862" rIns="121725" bIns="6086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Nói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Bác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Hồ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EBD2C67-DA99-4AA6-8309-63166FA6F5AB}"/>
              </a:ext>
            </a:extLst>
          </p:cNvPr>
          <p:cNvSpPr/>
          <p:nvPr/>
        </p:nvSpPr>
        <p:spPr>
          <a:xfrm>
            <a:off x="837069" y="2421163"/>
            <a:ext cx="10745331" cy="895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Bác</a:t>
            </a:r>
            <a:r>
              <a:rPr kumimoji="0" lang="en-US" sz="3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Hồ</a:t>
            </a:r>
            <a:r>
              <a:rPr kumimoji="0" lang="en-US" sz="3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3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3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rất</a:t>
            </a:r>
            <a:r>
              <a:rPr kumimoji="0" lang="en-US" sz="3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quan</a:t>
            </a:r>
            <a:r>
              <a:rPr kumimoji="0" lang="en-US" sz="3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tâm</a:t>
            </a:r>
            <a:r>
              <a:rPr kumimoji="0" lang="en-US" sz="3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</a:t>
            </a:r>
            <a:r>
              <a:rPr kumimoji="0" lang="en-US" sz="3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tới</a:t>
            </a:r>
            <a:r>
              <a:rPr kumimoji="0" lang="en-US" sz="38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3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cháu</a:t>
            </a:r>
            <a:r>
              <a:rPr kumimoji="0" lang="en-US" sz="3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thiếu</a:t>
            </a:r>
            <a:r>
              <a:rPr kumimoji="0" lang="en-US" sz="3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nhi</a:t>
            </a:r>
            <a:r>
              <a:rPr kumimoji="0" lang="en-US" sz="3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3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608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041" y="-1840461"/>
            <a:ext cx="14159110" cy="7022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522" y="2788253"/>
            <a:ext cx="3243163" cy="25643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539" y="1449234"/>
            <a:ext cx="2964830" cy="36529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597" y="1369292"/>
            <a:ext cx="2964830" cy="3652951"/>
          </a:xfrm>
          <a:prstGeom prst="rect">
            <a:avLst/>
          </a:prstGeom>
        </p:spPr>
      </p:pic>
      <p:pic>
        <p:nvPicPr>
          <p:cNvPr id="3076" name="Picture 4" descr="Forest Road Cartoon High Res Stock Images |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12" b="19463"/>
          <a:stretch/>
        </p:blipFill>
        <p:spPr bwMode="auto">
          <a:xfrm>
            <a:off x="-562206" y="4922764"/>
            <a:ext cx="12741609" cy="193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138312" y="1670833"/>
            <a:ext cx="8560037" cy="4322573"/>
            <a:chOff x="1575936" y="1016001"/>
            <a:chExt cx="6435950" cy="32419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5936" y="1016001"/>
              <a:ext cx="6302746" cy="3241930"/>
            </a:xfrm>
            <a:prstGeom prst="rect">
              <a:avLst/>
            </a:prstGeom>
          </p:spPr>
        </p:pic>
        <p:sp>
          <p:nvSpPr>
            <p:cNvPr id="4" name="Google Shape;304;p35"/>
            <p:cNvSpPr txBox="1">
              <a:spLocks/>
            </p:cNvSpPr>
            <p:nvPr/>
          </p:nvSpPr>
          <p:spPr>
            <a:xfrm>
              <a:off x="3512459" y="1854066"/>
              <a:ext cx="4499427" cy="11947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hewy"/>
                <a:buNone/>
                <a:defRPr sz="7200" b="0" i="0" u="none" strike="noStrike" cap="none">
                  <a:solidFill>
                    <a:schemeClr val="dk1"/>
                  </a:solidFill>
                  <a:latin typeface="Chewy"/>
                  <a:ea typeface="Chewy"/>
                  <a:cs typeface="Chewy"/>
                  <a:sym typeface="Chew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hewy"/>
                <a:buNone/>
                <a:defRPr sz="30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hewy"/>
                <a:buNone/>
                <a:defRPr sz="30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hewy"/>
                <a:buNone/>
                <a:defRPr sz="30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hewy"/>
                <a:buNone/>
                <a:defRPr sz="30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hewy"/>
                <a:buNone/>
                <a:defRPr sz="30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hewy"/>
                <a:buNone/>
                <a:defRPr sz="30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hewy"/>
                <a:buNone/>
                <a:defRPr sz="30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hewy"/>
                <a:buNone/>
                <a:defRPr sz="30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140B"/>
                </a:buClr>
                <a:buSzPts val="3000"/>
                <a:buFont typeface="Chewy"/>
                <a:buNone/>
                <a:tabLst>
                  <a:tab pos="1081999" algn="l"/>
                </a:tabLst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Chewy"/>
                </a:rPr>
                <a:t>CẢM ƠN CÁC </a:t>
              </a:r>
              <a:r>
                <a:rPr kumimoji="0" lang="en-US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Chewy"/>
                </a:rPr>
                <a:t>BẠN!</a:t>
              </a:r>
              <a:endParaRPr kumimoji="0" lang="it-IT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hew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7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7531E-6 L -0.8342 0.008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19" y="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49306" y="-572814"/>
            <a:ext cx="7840407" cy="727841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783743" y="1187126"/>
            <a:ext cx="6411885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72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KHÁM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PHÁ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671;p35"/>
          <p:cNvGrpSpPr/>
          <p:nvPr/>
        </p:nvGrpSpPr>
        <p:grpSpPr>
          <a:xfrm rot="684726" flipH="1">
            <a:off x="2251368" y="742215"/>
            <a:ext cx="974920" cy="1152614"/>
            <a:chOff x="6279400" y="1444575"/>
            <a:chExt cx="1466035" cy="1727152"/>
          </a:xfrm>
        </p:grpSpPr>
        <p:sp>
          <p:nvSpPr>
            <p:cNvPr id="5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89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xmlns="" id="{CE6CB3D3-7479-4A64-B788-119E2F84E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" y="-11451"/>
            <a:ext cx="12177712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3723ECB-7F5A-408C-93AE-EF45668EF3E2}"/>
              </a:ext>
            </a:extLst>
          </p:cNvPr>
          <p:cNvSpPr txBox="1"/>
          <p:nvPr/>
        </p:nvSpPr>
        <p:spPr>
          <a:xfrm>
            <a:off x="720641" y="346932"/>
            <a:ext cx="1028953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3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BA057A8-5E9B-4970-8969-C11B13F92919}"/>
              </a:ext>
            </a:extLst>
          </p:cNvPr>
          <p:cNvSpPr/>
          <p:nvPr/>
        </p:nvSpPr>
        <p:spPr>
          <a:xfrm>
            <a:off x="1301215" y="1353355"/>
            <a:ext cx="2717594" cy="809617"/>
          </a:xfrm>
          <a:prstGeom prst="roundRect">
            <a:avLst/>
          </a:prstGeom>
          <a:solidFill>
            <a:srgbClr val="FEDEE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45F40732-5B71-41DA-8B16-547C305B3167}"/>
              </a:ext>
            </a:extLst>
          </p:cNvPr>
          <p:cNvSpPr/>
          <p:nvPr/>
        </p:nvSpPr>
        <p:spPr>
          <a:xfrm>
            <a:off x="4213144" y="1353355"/>
            <a:ext cx="2097108" cy="8096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165832F2-D843-4E36-A0FA-47840E93DE77}"/>
              </a:ext>
            </a:extLst>
          </p:cNvPr>
          <p:cNvSpPr/>
          <p:nvPr/>
        </p:nvSpPr>
        <p:spPr>
          <a:xfrm>
            <a:off x="6504587" y="1353355"/>
            <a:ext cx="2097108" cy="809617"/>
          </a:xfrm>
          <a:prstGeom prst="roundRect">
            <a:avLst/>
          </a:prstGeom>
          <a:solidFill>
            <a:srgbClr val="FEDEE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5230CD70-86A3-4358-8FAC-71DFCD380569}"/>
              </a:ext>
            </a:extLst>
          </p:cNvPr>
          <p:cNvSpPr/>
          <p:nvPr/>
        </p:nvSpPr>
        <p:spPr>
          <a:xfrm>
            <a:off x="8796030" y="1353354"/>
            <a:ext cx="1737879" cy="8096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86CC3299-8D37-48D8-BD4C-6CCA1FFC2859}"/>
              </a:ext>
            </a:extLst>
          </p:cNvPr>
          <p:cNvSpPr/>
          <p:nvPr/>
        </p:nvSpPr>
        <p:spPr>
          <a:xfrm>
            <a:off x="3691355" y="2609357"/>
            <a:ext cx="2420154" cy="809617"/>
          </a:xfrm>
          <a:prstGeom prst="roundRect">
            <a:avLst/>
          </a:prstGeom>
          <a:solidFill>
            <a:srgbClr val="FEDEE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trọng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298A497-8D45-4F54-B298-97575E3949D2}"/>
              </a:ext>
            </a:extLst>
          </p:cNvPr>
          <p:cNvSpPr/>
          <p:nvPr/>
        </p:nvSpPr>
        <p:spPr>
          <a:xfrm>
            <a:off x="6420558" y="2564708"/>
            <a:ext cx="2420153" cy="8096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D1E9B9F-8390-4344-A764-9933C3470DBC}"/>
              </a:ext>
            </a:extLst>
          </p:cNvPr>
          <p:cNvSpPr txBox="1"/>
          <p:nvPr/>
        </p:nvSpPr>
        <p:spPr>
          <a:xfrm>
            <a:off x="1782606" y="3877547"/>
            <a:ext cx="11019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6BD7082-B013-49BC-8D3C-0DD1F72AA73E}"/>
              </a:ext>
            </a:extLst>
          </p:cNvPr>
          <p:cNvSpPr txBox="1"/>
          <p:nvPr/>
        </p:nvSpPr>
        <p:spPr>
          <a:xfrm>
            <a:off x="1782606" y="4628507"/>
            <a:ext cx="11019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9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xmlns="" id="{9767B2F1-CD5A-4E88-9EE3-B031BE181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46" y="1561840"/>
            <a:ext cx="6289907" cy="64558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E1090F9-6494-465A-8746-56E1D89B3B6F}"/>
              </a:ext>
            </a:extLst>
          </p:cNvPr>
          <p:cNvSpPr txBox="1"/>
          <p:nvPr/>
        </p:nvSpPr>
        <p:spPr>
          <a:xfrm>
            <a:off x="1700462" y="1054008"/>
            <a:ext cx="10844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28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xmlns="" id="{D687D7B6-F11D-425E-BBE6-1C0BBCA68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0"/>
            <a:ext cx="12163425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60CDF38-B4DA-4964-A343-F285B1B725DD}"/>
              </a:ext>
            </a:extLst>
          </p:cNvPr>
          <p:cNvSpPr/>
          <p:nvPr/>
        </p:nvSpPr>
        <p:spPr>
          <a:xfrm>
            <a:off x="1427686" y="4451875"/>
            <a:ext cx="2717594" cy="809617"/>
          </a:xfrm>
          <a:prstGeom prst="roundRect">
            <a:avLst/>
          </a:prstGeom>
          <a:solidFill>
            <a:srgbClr val="FEDEE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C1AEB433-D260-40D1-BA58-7E62543BEBD3}"/>
              </a:ext>
            </a:extLst>
          </p:cNvPr>
          <p:cNvSpPr/>
          <p:nvPr/>
        </p:nvSpPr>
        <p:spPr>
          <a:xfrm>
            <a:off x="4339615" y="4451875"/>
            <a:ext cx="2097108" cy="8096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2FEA12B-056E-485A-9A5B-4D96A6952460}"/>
              </a:ext>
            </a:extLst>
          </p:cNvPr>
          <p:cNvSpPr/>
          <p:nvPr/>
        </p:nvSpPr>
        <p:spPr>
          <a:xfrm>
            <a:off x="6631058" y="4451875"/>
            <a:ext cx="2097108" cy="809617"/>
          </a:xfrm>
          <a:prstGeom prst="roundRect">
            <a:avLst/>
          </a:prstGeom>
          <a:solidFill>
            <a:srgbClr val="FEDEE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166285C-5332-4493-97E6-D2AE215D10CD}"/>
              </a:ext>
            </a:extLst>
          </p:cNvPr>
          <p:cNvSpPr/>
          <p:nvPr/>
        </p:nvSpPr>
        <p:spPr>
          <a:xfrm>
            <a:off x="8922501" y="4451874"/>
            <a:ext cx="1737879" cy="8096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A7BE454-1E7F-46B0-A199-1F7C1ED5B3C7}"/>
              </a:ext>
            </a:extLst>
          </p:cNvPr>
          <p:cNvSpPr/>
          <p:nvPr/>
        </p:nvSpPr>
        <p:spPr>
          <a:xfrm>
            <a:off x="3817826" y="5707877"/>
            <a:ext cx="2420154" cy="809617"/>
          </a:xfrm>
          <a:prstGeom prst="roundRect">
            <a:avLst/>
          </a:prstGeom>
          <a:solidFill>
            <a:srgbClr val="FEDEE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trọng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BAB0FBF0-D28B-4FB8-B85B-A5694FEADFC4}"/>
              </a:ext>
            </a:extLst>
          </p:cNvPr>
          <p:cNvSpPr/>
          <p:nvPr/>
        </p:nvSpPr>
        <p:spPr>
          <a:xfrm>
            <a:off x="6547029" y="5663228"/>
            <a:ext cx="2420153" cy="8096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823493-61E2-4098-AEC8-6C44744DC98E}"/>
              </a:ext>
            </a:extLst>
          </p:cNvPr>
          <p:cNvSpPr txBox="1"/>
          <p:nvPr/>
        </p:nvSpPr>
        <p:spPr>
          <a:xfrm>
            <a:off x="865514" y="1479163"/>
            <a:ext cx="11531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BA72675-F41D-4209-B811-DD78C4E0AD70}"/>
              </a:ext>
            </a:extLst>
          </p:cNvPr>
          <p:cNvSpPr txBox="1"/>
          <p:nvPr/>
        </p:nvSpPr>
        <p:spPr>
          <a:xfrm>
            <a:off x="865514" y="3357538"/>
            <a:ext cx="11019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3723ECB-7F5A-408C-93AE-EF45668EF3E2}"/>
              </a:ext>
            </a:extLst>
          </p:cNvPr>
          <p:cNvSpPr txBox="1"/>
          <p:nvPr/>
        </p:nvSpPr>
        <p:spPr>
          <a:xfrm>
            <a:off x="720641" y="346932"/>
            <a:ext cx="1028953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3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586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-0.02292 -0.3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14258 -0.310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11523 -0.484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55" y="-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21328 -1.85185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0.08568 -0.1819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0.01852 L -0.06731 -0.001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8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xmlns="" id="{1EFAA173-155C-4017-9DC4-67294EACB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47" y="585542"/>
            <a:ext cx="4426672" cy="56869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231357-5FBF-468D-A9BF-ABA9C6FB6A6E}"/>
              </a:ext>
            </a:extLst>
          </p:cNvPr>
          <p:cNvSpPr txBox="1"/>
          <p:nvPr/>
        </p:nvSpPr>
        <p:spPr>
          <a:xfrm>
            <a:off x="5581804" y="2312802"/>
            <a:ext cx="5543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(1950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151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xmlns="" id="{67F4D588-7141-4E43-86E5-78FA783E99BB}"/>
              </a:ext>
            </a:extLst>
          </p:cNvPr>
          <p:cNvSpPr/>
          <p:nvPr/>
        </p:nvSpPr>
        <p:spPr>
          <a:xfrm>
            <a:off x="-1" y="-92437"/>
            <a:ext cx="12192001" cy="18390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3613123" y="-216657"/>
            <a:ext cx="7574434" cy="1737790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 rot="20877529">
            <a:off x="143768" y="-43673"/>
            <a:ext cx="2373352" cy="162862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1" y="272558"/>
            <a:ext cx="24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2648312" y="116572"/>
            <a:ext cx="1343498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1593" y="-66072"/>
            <a:ext cx="12919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84791" y="402017"/>
            <a:ext cx="859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6A7F4CD3-1205-4A3F-9F7F-3707995CC0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838" y="4257559"/>
            <a:ext cx="1905438" cy="280364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908F0E8-04AD-4456-B690-B5EC3873E017}"/>
              </a:ext>
            </a:extLst>
          </p:cNvPr>
          <p:cNvSpPr/>
          <p:nvPr/>
        </p:nvSpPr>
        <p:spPr>
          <a:xfrm>
            <a:off x="3943541" y="1724103"/>
            <a:ext cx="7884546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 LUYỆN</a:t>
            </a:r>
            <a:r>
              <a:rPr kumimoji="0" lang="en-US" sz="44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TỪ VÀ CÂU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606BF67-3584-45B6-8BC1-8649FD12A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60122"/>
            <a:ext cx="7467600" cy="48349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77F41D3-253A-4345-8B42-23B68B8D16F9}"/>
              </a:ext>
            </a:extLst>
          </p:cNvPr>
          <p:cNvSpPr txBox="1"/>
          <p:nvPr/>
        </p:nvSpPr>
        <p:spPr>
          <a:xfrm>
            <a:off x="614527" y="5473060"/>
            <a:ext cx="109629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dõi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vỡ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Than,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1958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).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69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0384091-FCA9-4005-8303-EA404829F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953" y="322137"/>
            <a:ext cx="6982657" cy="49171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1A1BC7-8B3C-4899-AEAD-261EA80FF9EE}"/>
              </a:ext>
            </a:extLst>
          </p:cNvPr>
          <p:cNvSpPr txBox="1"/>
          <p:nvPr/>
        </p:nvSpPr>
        <p:spPr>
          <a:xfrm>
            <a:off x="805026" y="5504365"/>
            <a:ext cx="102308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kẹo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non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xã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Thanh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Hoá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18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on a street&#10;&#10;Description automatically generated with low confidence">
            <a:extLst>
              <a:ext uri="{FF2B5EF4-FFF2-40B4-BE49-F238E27FC236}">
                <a16:creationId xmlns:a16="http://schemas.microsoft.com/office/drawing/2014/main" xmlns="" id="{D40F90B8-E27E-4333-A2B8-43404539C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547" y="323926"/>
            <a:ext cx="7184693" cy="4750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4EC662-2DD4-40D8-A997-D83C43225C0E}"/>
              </a:ext>
            </a:extLst>
          </p:cNvPr>
          <p:cNvSpPr txBox="1"/>
          <p:nvPr/>
        </p:nvSpPr>
        <p:spPr>
          <a:xfrm>
            <a:off x="742242" y="5230966"/>
            <a:ext cx="106256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dịp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Tết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tiên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thiếu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Thủ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chúc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Tết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tại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Phủ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tịch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múa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0033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33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i="0" dirty="0" err="1" smtClean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2800" b="1" i="0" dirty="0" smtClean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i="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smtClean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9/2/1955).</a:t>
            </a:r>
            <a:endParaRPr lang="en-US" sz="2800" b="1" dirty="0">
              <a:solidFill>
                <a:srgbClr val="0033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83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xmlns="" id="{3A478636-D67E-474E-B5A8-0C5F119B8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0"/>
            <a:ext cx="1216342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C761C14-F8FE-4ECD-9612-C1B67C15F62F}"/>
              </a:ext>
            </a:extLst>
          </p:cNvPr>
          <p:cNvSpPr txBox="1"/>
          <p:nvPr/>
        </p:nvSpPr>
        <p:spPr>
          <a:xfrm>
            <a:off x="579745" y="257488"/>
            <a:ext cx="10715765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B3A3027-C6EA-44D6-B7AF-FE3400F38A84}"/>
              </a:ext>
            </a:extLst>
          </p:cNvPr>
          <p:cNvGrpSpPr/>
          <p:nvPr/>
        </p:nvGrpSpPr>
        <p:grpSpPr>
          <a:xfrm>
            <a:off x="3339029" y="1330941"/>
            <a:ext cx="2353309" cy="1565233"/>
            <a:chOff x="190500" y="2384485"/>
            <a:chExt cx="7214651" cy="1982627"/>
          </a:xfrm>
          <a:noFill/>
        </p:grpSpPr>
        <p:sp>
          <p:nvSpPr>
            <p:cNvPr id="20" name="Rounded Rectangle 1">
              <a:extLst>
                <a:ext uri="{FF2B5EF4-FFF2-40B4-BE49-F238E27FC236}">
                  <a16:creationId xmlns:a16="http://schemas.microsoft.com/office/drawing/2014/main" xmlns="" id="{1947AAAB-4323-4CB5-9C15-9D53AB9354AD}"/>
                </a:ext>
              </a:extLst>
            </p:cNvPr>
            <p:cNvSpPr/>
            <p:nvPr/>
          </p:nvSpPr>
          <p:spPr>
            <a:xfrm>
              <a:off x="190500" y="2468185"/>
              <a:ext cx="6179695" cy="9432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7094"/>
              <a:endParaRPr lang="en-US" sz="340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ED7071D-991B-4C9C-BA62-F517A5DFE35F}"/>
                </a:ext>
              </a:extLst>
            </p:cNvPr>
            <p:cNvSpPr txBox="1"/>
            <p:nvPr/>
          </p:nvSpPr>
          <p:spPr>
            <a:xfrm>
              <a:off x="190500" y="2384485"/>
              <a:ext cx="7214651" cy="198262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8706" tIns="44353" rIns="88706" bIns="44353" rtlCol="0">
              <a:spAutoFit/>
            </a:bodyPr>
            <a:lstStyle/>
            <a:p>
              <a:pPr algn="just" defTabSz="887094">
                <a:lnSpc>
                  <a:spcPct val="150000"/>
                </a:lnSpc>
              </a:pPr>
              <a:r>
                <a:rPr lang="en-US" sz="3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3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dũng</a:t>
              </a:r>
              <a:endPara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360959" indent="-360959" algn="just" defTabSz="887094">
                <a:lnSpc>
                  <a:spcPct val="150000"/>
                </a:lnSpc>
                <a:buFontTx/>
                <a:buChar char="-"/>
              </a:pPr>
              <a:endPara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ACD8019D-E5AC-4532-8FC8-BF28CEA6F4E5}"/>
              </a:ext>
            </a:extLst>
          </p:cNvPr>
          <p:cNvGrpSpPr/>
          <p:nvPr/>
        </p:nvGrpSpPr>
        <p:grpSpPr>
          <a:xfrm>
            <a:off x="5616869" y="1330941"/>
            <a:ext cx="2353309" cy="1565233"/>
            <a:chOff x="156832" y="2390152"/>
            <a:chExt cx="6637489" cy="1982627"/>
          </a:xfrm>
          <a:noFill/>
        </p:grpSpPr>
        <p:sp>
          <p:nvSpPr>
            <p:cNvPr id="30" name="Rounded Rectangle 15">
              <a:extLst>
                <a:ext uri="{FF2B5EF4-FFF2-40B4-BE49-F238E27FC236}">
                  <a16:creationId xmlns:a16="http://schemas.microsoft.com/office/drawing/2014/main" xmlns="" id="{E4317007-9326-448D-BE1F-3C57956B91A3}"/>
                </a:ext>
              </a:extLst>
            </p:cNvPr>
            <p:cNvSpPr/>
            <p:nvPr/>
          </p:nvSpPr>
          <p:spPr>
            <a:xfrm>
              <a:off x="190500" y="2468185"/>
              <a:ext cx="6179695" cy="9432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7094"/>
              <a:endParaRPr lang="en-US" sz="340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70CCC3B4-6777-4846-A097-EB4E97BAA555}"/>
                </a:ext>
              </a:extLst>
            </p:cNvPr>
            <p:cNvSpPr txBox="1"/>
            <p:nvPr/>
          </p:nvSpPr>
          <p:spPr>
            <a:xfrm>
              <a:off x="156832" y="2390152"/>
              <a:ext cx="6637489" cy="198262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8706" tIns="44353" rIns="88706" bIns="44353" rtlCol="0">
              <a:spAutoFit/>
            </a:bodyPr>
            <a:lstStyle/>
            <a:p>
              <a:pPr algn="just" defTabSz="887094">
                <a:lnSpc>
                  <a:spcPct val="150000"/>
                </a:lnSpc>
              </a:pPr>
              <a:r>
                <a:rPr lang="en-US" sz="3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thân</a:t>
              </a:r>
              <a:r>
                <a:rPr lang="en-US" sz="3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thiện</a:t>
              </a:r>
              <a:endPara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360959" indent="-360959" algn="just" defTabSz="887094">
                <a:lnSpc>
                  <a:spcPct val="150000"/>
                </a:lnSpc>
                <a:buFontTx/>
                <a:buChar char="-"/>
              </a:pPr>
              <a:endPara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940978F-3BF7-4676-97DA-28459AEB52DA}"/>
              </a:ext>
            </a:extLst>
          </p:cNvPr>
          <p:cNvGrpSpPr/>
          <p:nvPr/>
        </p:nvGrpSpPr>
        <p:grpSpPr>
          <a:xfrm>
            <a:off x="7982115" y="1366377"/>
            <a:ext cx="1542161" cy="1565233"/>
            <a:chOff x="190500" y="2423100"/>
            <a:chExt cx="6342523" cy="2073531"/>
          </a:xfrm>
          <a:noFill/>
        </p:grpSpPr>
        <p:sp>
          <p:nvSpPr>
            <p:cNvPr id="33" name="Rounded Rectangle 19">
              <a:extLst>
                <a:ext uri="{FF2B5EF4-FFF2-40B4-BE49-F238E27FC236}">
                  <a16:creationId xmlns:a16="http://schemas.microsoft.com/office/drawing/2014/main" xmlns="" id="{D10CF9AF-B2D2-49A1-B086-78036C5C2D62}"/>
                </a:ext>
              </a:extLst>
            </p:cNvPr>
            <p:cNvSpPr/>
            <p:nvPr/>
          </p:nvSpPr>
          <p:spPr>
            <a:xfrm>
              <a:off x="190500" y="2468184"/>
              <a:ext cx="6179695" cy="1037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7094"/>
              <a:endParaRPr lang="en-US" sz="340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8DCB3453-10AE-4BBE-8CCF-ACE856F51F2E}"/>
                </a:ext>
              </a:extLst>
            </p:cNvPr>
            <p:cNvSpPr txBox="1"/>
            <p:nvPr/>
          </p:nvSpPr>
          <p:spPr>
            <a:xfrm>
              <a:off x="190500" y="2423100"/>
              <a:ext cx="6342523" cy="20735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8706" tIns="44353" rIns="88706" bIns="44353" rtlCol="0">
              <a:spAutoFit/>
            </a:bodyPr>
            <a:lstStyle/>
            <a:p>
              <a:pPr algn="just" defTabSz="887094">
                <a:lnSpc>
                  <a:spcPct val="150000"/>
                </a:lnSpc>
              </a:pPr>
              <a:r>
                <a:rPr lang="en-US" sz="3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cần</a:t>
              </a:r>
              <a:r>
                <a:rPr lang="en-US" sz="3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cù</a:t>
              </a:r>
              <a:endPara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just" defTabSz="887094">
                <a:lnSpc>
                  <a:spcPct val="150000"/>
                </a:lnSpc>
              </a:pPr>
              <a:endPara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BED4154-F762-40B7-92E3-657D6DE3B02C}"/>
              </a:ext>
            </a:extLst>
          </p:cNvPr>
          <p:cNvSpPr txBox="1"/>
          <p:nvPr/>
        </p:nvSpPr>
        <p:spPr>
          <a:xfrm>
            <a:off x="1711580" y="2136682"/>
            <a:ext cx="235330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dũng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CD8102F-1652-4543-83B9-F1E9232FE2D9}"/>
              </a:ext>
            </a:extLst>
          </p:cNvPr>
          <p:cNvSpPr txBox="1"/>
          <p:nvPr/>
        </p:nvSpPr>
        <p:spPr>
          <a:xfrm>
            <a:off x="1207278" y="2241540"/>
            <a:ext cx="9925179" cy="1082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khăn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FD39925-038C-48E5-8FB1-C6B984BA7E05}"/>
              </a:ext>
            </a:extLst>
          </p:cNvPr>
          <p:cNvSpPr txBox="1"/>
          <p:nvPr/>
        </p:nvSpPr>
        <p:spPr>
          <a:xfrm>
            <a:off x="1566881" y="3594115"/>
            <a:ext cx="264270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33FAE50-7531-4C23-A07A-437553A4768D}"/>
              </a:ext>
            </a:extLst>
          </p:cNvPr>
          <p:cNvSpPr txBox="1"/>
          <p:nvPr/>
        </p:nvSpPr>
        <p:spPr>
          <a:xfrm>
            <a:off x="1063689" y="3506314"/>
            <a:ext cx="10231821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D5E9131-AD93-47D6-B29C-793F33F77945}"/>
              </a:ext>
            </a:extLst>
          </p:cNvPr>
          <p:cNvSpPr txBox="1"/>
          <p:nvPr/>
        </p:nvSpPr>
        <p:spPr>
          <a:xfrm>
            <a:off x="1567624" y="4400376"/>
            <a:ext cx="235330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FFAF1B8-BC31-46D5-8FE1-19975AFD8FAB}"/>
              </a:ext>
            </a:extLst>
          </p:cNvPr>
          <p:cNvSpPr txBox="1"/>
          <p:nvPr/>
        </p:nvSpPr>
        <p:spPr>
          <a:xfrm>
            <a:off x="576285" y="4316663"/>
            <a:ext cx="10556172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xuyên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340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xmlns="" id="{F5C4E571-C497-407E-AEC6-65C78DCDC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850"/>
            <a:ext cx="12163425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09D5BDD-C645-4FFA-BC33-C99931467B55}"/>
              </a:ext>
            </a:extLst>
          </p:cNvPr>
          <p:cNvGrpSpPr/>
          <p:nvPr/>
        </p:nvGrpSpPr>
        <p:grpSpPr>
          <a:xfrm>
            <a:off x="2513582" y="1026141"/>
            <a:ext cx="2353309" cy="1659233"/>
            <a:chOff x="190500" y="2384485"/>
            <a:chExt cx="7214651" cy="2101694"/>
          </a:xfrm>
          <a:noFill/>
        </p:grpSpPr>
        <p:sp>
          <p:nvSpPr>
            <p:cNvPr id="12" name="Rounded Rectangle 1">
              <a:extLst>
                <a:ext uri="{FF2B5EF4-FFF2-40B4-BE49-F238E27FC236}">
                  <a16:creationId xmlns:a16="http://schemas.microsoft.com/office/drawing/2014/main" xmlns="" id="{6D2ABE66-3789-4906-80C5-F31EEE55A1D4}"/>
                </a:ext>
              </a:extLst>
            </p:cNvPr>
            <p:cNvSpPr/>
            <p:nvPr/>
          </p:nvSpPr>
          <p:spPr>
            <a:xfrm>
              <a:off x="190500" y="2468185"/>
              <a:ext cx="6179695" cy="9432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7094"/>
              <a:endParaRPr lang="en-US" sz="34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0FF4770-42BD-49BE-934C-4B3862B0D7BB}"/>
                </a:ext>
              </a:extLst>
            </p:cNvPr>
            <p:cNvSpPr txBox="1"/>
            <p:nvPr/>
          </p:nvSpPr>
          <p:spPr>
            <a:xfrm>
              <a:off x="190500" y="2384485"/>
              <a:ext cx="7214651" cy="210169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8706" tIns="44353" rIns="88706" bIns="44353" rtlCol="0">
              <a:spAutoFit/>
            </a:bodyPr>
            <a:lstStyle/>
            <a:p>
              <a:pPr algn="just" defTabSz="887094">
                <a:lnSpc>
                  <a:spcPct val="150000"/>
                </a:lnSpc>
              </a:pPr>
              <a:r>
                <a:rPr lang="en-US" sz="3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3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dũng</a:t>
              </a:r>
              <a:endPara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360959" indent="-360959" algn="just" defTabSz="887094">
                <a:lnSpc>
                  <a:spcPct val="150000"/>
                </a:lnSpc>
                <a:buFontTx/>
                <a:buChar char="-"/>
              </a:pPr>
              <a:endPara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C521E3E-11DF-420F-938D-C9FDB1CF639E}"/>
              </a:ext>
            </a:extLst>
          </p:cNvPr>
          <p:cNvGrpSpPr/>
          <p:nvPr/>
        </p:nvGrpSpPr>
        <p:grpSpPr>
          <a:xfrm>
            <a:off x="4791422" y="1026141"/>
            <a:ext cx="2353309" cy="1659233"/>
            <a:chOff x="156832" y="2390152"/>
            <a:chExt cx="6637489" cy="2101694"/>
          </a:xfrm>
          <a:noFill/>
        </p:grpSpPr>
        <p:sp>
          <p:nvSpPr>
            <p:cNvPr id="15" name="Rounded Rectangle 15">
              <a:extLst>
                <a:ext uri="{FF2B5EF4-FFF2-40B4-BE49-F238E27FC236}">
                  <a16:creationId xmlns:a16="http://schemas.microsoft.com/office/drawing/2014/main" xmlns="" id="{E33DF9A5-B762-435B-B247-EF2C343D764D}"/>
                </a:ext>
              </a:extLst>
            </p:cNvPr>
            <p:cNvSpPr/>
            <p:nvPr/>
          </p:nvSpPr>
          <p:spPr>
            <a:xfrm>
              <a:off x="190500" y="2468185"/>
              <a:ext cx="6179695" cy="9432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7094"/>
              <a:endParaRPr lang="en-US" sz="34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7D2A448-D4A7-4B57-A17D-8CAD3CE5DCB9}"/>
                </a:ext>
              </a:extLst>
            </p:cNvPr>
            <p:cNvSpPr txBox="1"/>
            <p:nvPr/>
          </p:nvSpPr>
          <p:spPr>
            <a:xfrm>
              <a:off x="156832" y="2390152"/>
              <a:ext cx="6637489" cy="210169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8706" tIns="44353" rIns="88706" bIns="44353" rtlCol="0">
              <a:spAutoFit/>
            </a:bodyPr>
            <a:lstStyle/>
            <a:p>
              <a:pPr algn="just" defTabSz="887094">
                <a:lnSpc>
                  <a:spcPct val="150000"/>
                </a:lnSpc>
              </a:pPr>
              <a:r>
                <a:rPr lang="en-US" sz="34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thân</a:t>
              </a:r>
              <a:r>
                <a:rPr lang="en-US" sz="3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4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thiện</a:t>
              </a:r>
              <a:endPara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360959" indent="-360959" algn="just" defTabSz="887094">
                <a:lnSpc>
                  <a:spcPct val="150000"/>
                </a:lnSpc>
                <a:buFontTx/>
                <a:buChar char="-"/>
              </a:pPr>
              <a:endParaRPr lang="en-US" sz="3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A58B6CB-78A8-456B-9C93-BC59D6711F23}"/>
              </a:ext>
            </a:extLst>
          </p:cNvPr>
          <p:cNvGrpSpPr/>
          <p:nvPr/>
        </p:nvGrpSpPr>
        <p:grpSpPr>
          <a:xfrm>
            <a:off x="7156668" y="1061577"/>
            <a:ext cx="1542161" cy="1659233"/>
            <a:chOff x="190500" y="2423100"/>
            <a:chExt cx="6342523" cy="2198057"/>
          </a:xfrm>
          <a:noFill/>
        </p:grpSpPr>
        <p:sp>
          <p:nvSpPr>
            <p:cNvPr id="18" name="Rounded Rectangle 19">
              <a:extLst>
                <a:ext uri="{FF2B5EF4-FFF2-40B4-BE49-F238E27FC236}">
                  <a16:creationId xmlns:a16="http://schemas.microsoft.com/office/drawing/2014/main" xmlns="" id="{B05B877F-DB13-4DD9-9063-5BE85FEB7065}"/>
                </a:ext>
              </a:extLst>
            </p:cNvPr>
            <p:cNvSpPr/>
            <p:nvPr/>
          </p:nvSpPr>
          <p:spPr>
            <a:xfrm>
              <a:off x="190500" y="2468184"/>
              <a:ext cx="6179695" cy="10374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7094"/>
              <a:endParaRPr lang="en-US" sz="34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DEE05AE2-E7BF-40DB-A2B7-E9C5D1582767}"/>
                </a:ext>
              </a:extLst>
            </p:cNvPr>
            <p:cNvSpPr txBox="1"/>
            <p:nvPr/>
          </p:nvSpPr>
          <p:spPr>
            <a:xfrm>
              <a:off x="190500" y="2423100"/>
              <a:ext cx="6342523" cy="219805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8706" tIns="44353" rIns="88706" bIns="44353" rtlCol="0">
              <a:spAutoFit/>
            </a:bodyPr>
            <a:lstStyle/>
            <a:p>
              <a:pPr algn="just" defTabSz="887094">
                <a:lnSpc>
                  <a:spcPct val="150000"/>
                </a:lnSpc>
              </a:pPr>
              <a:r>
                <a:rPr lang="en-US" sz="3400" b="1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cần</a:t>
              </a:r>
              <a:r>
                <a:rPr lang="en-US" sz="34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400" b="1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cù</a:t>
              </a:r>
              <a:endPara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just" defTabSz="887094">
                <a:lnSpc>
                  <a:spcPct val="150000"/>
                </a:lnSpc>
              </a:pPr>
              <a:endParaRPr lang="en-US" sz="3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939C24D-78F2-415D-873B-7E3AE54C7DC4}"/>
              </a:ext>
            </a:extLst>
          </p:cNvPr>
          <p:cNvSpPr txBox="1"/>
          <p:nvPr/>
        </p:nvSpPr>
        <p:spPr>
          <a:xfrm>
            <a:off x="705391" y="2062445"/>
            <a:ext cx="9983449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Nam lao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.</a:t>
            </a:r>
            <a:endParaRPr kumimoji="0" lang="en-US" sz="340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5F3A428-A3C5-4879-A5E8-17563D7FEC3B}"/>
              </a:ext>
            </a:extLst>
          </p:cNvPr>
          <p:cNvSpPr txBox="1"/>
          <p:nvPr/>
        </p:nvSpPr>
        <p:spPr>
          <a:xfrm>
            <a:off x="705391" y="3006584"/>
            <a:ext cx="11472321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defRPr/>
            </a:pP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3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chiến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đấu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</a:t>
            </a:r>
            <a:endParaRPr kumimoji="0" lang="en-US" sz="340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38B6E69-6B6B-4A6C-BA3B-9C84909A175B}"/>
              </a:ext>
            </a:extLst>
          </p:cNvPr>
          <p:cNvSpPr txBox="1"/>
          <p:nvPr/>
        </p:nvSpPr>
        <p:spPr>
          <a:xfrm>
            <a:off x="7355233" y="2046727"/>
            <a:ext cx="1489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(…)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E5B76E5-0DCC-4003-97C5-267C7C467306}"/>
              </a:ext>
            </a:extLst>
          </p:cNvPr>
          <p:cNvSpPr txBox="1"/>
          <p:nvPr/>
        </p:nvSpPr>
        <p:spPr>
          <a:xfrm>
            <a:off x="6570879" y="3003876"/>
            <a:ext cx="1489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(…)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D2B9EFD-55D4-4D63-8733-717DADD143C2}"/>
              </a:ext>
            </a:extLst>
          </p:cNvPr>
          <p:cNvSpPr txBox="1"/>
          <p:nvPr/>
        </p:nvSpPr>
        <p:spPr>
          <a:xfrm>
            <a:off x="705391" y="3816810"/>
            <a:ext cx="11046654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c)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Nam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khách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40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C9567BE-3B00-4841-BA4C-4B23FEF494F9}"/>
              </a:ext>
            </a:extLst>
          </p:cNvPr>
          <p:cNvSpPr txBox="1"/>
          <p:nvPr/>
        </p:nvSpPr>
        <p:spPr>
          <a:xfrm>
            <a:off x="5483924" y="3847555"/>
            <a:ext cx="1489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(…)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C761C14-F8FE-4ECD-9612-C1B67C15F62F}"/>
              </a:ext>
            </a:extLst>
          </p:cNvPr>
          <p:cNvSpPr txBox="1"/>
          <p:nvPr/>
        </p:nvSpPr>
        <p:spPr>
          <a:xfrm>
            <a:off x="579745" y="257488"/>
            <a:ext cx="10715765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13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0.01081 0.127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634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2724 0.2692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1344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01576 0.3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1935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2" grpId="1"/>
      <p:bldP spid="23" grpId="0"/>
      <p:bldP spid="23" grpId="1"/>
      <p:bldP spid="24" grpId="0"/>
      <p:bldP spid="25" grpId="0"/>
      <p:bldP spid="2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62D2860-22CA-4E3E-AEC0-1BC567CE5607}"/>
              </a:ext>
            </a:extLst>
          </p:cNvPr>
          <p:cNvSpPr txBox="1"/>
          <p:nvPr/>
        </p:nvSpPr>
        <p:spPr>
          <a:xfrm>
            <a:off x="843981" y="479617"/>
            <a:ext cx="10256904" cy="633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6EAD609-B1B4-42C3-9996-5E9360DAC365}"/>
              </a:ext>
            </a:extLst>
          </p:cNvPr>
          <p:cNvSpPr txBox="1"/>
          <p:nvPr/>
        </p:nvSpPr>
        <p:spPr>
          <a:xfrm>
            <a:off x="375561" y="1852584"/>
            <a:ext cx="8087709" cy="820991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just" defTabSz="887094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0EC391-8E93-482F-8285-B75159FF8530}"/>
              </a:ext>
            </a:extLst>
          </p:cNvPr>
          <p:cNvSpPr txBox="1"/>
          <p:nvPr/>
        </p:nvSpPr>
        <p:spPr>
          <a:xfrm>
            <a:off x="375562" y="2789210"/>
            <a:ext cx="8087709" cy="820991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just" defTabSz="887094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b.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B93FD16-4F97-40BC-865D-0B78F9CDA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112" y="1006594"/>
            <a:ext cx="4876800" cy="3499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71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xmlns="" id="{3839D542-36B3-4DF6-8F27-A3EBB0242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30"/>
            <a:ext cx="12163425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07933B1-871C-4214-903D-49A85AA93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586" y="2005024"/>
            <a:ext cx="4010442" cy="2878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1C6FA0-64A2-4CD6-AD12-1AAF156579CF}"/>
              </a:ext>
            </a:extLst>
          </p:cNvPr>
          <p:cNvSpPr txBox="1"/>
          <p:nvPr/>
        </p:nvSpPr>
        <p:spPr>
          <a:xfrm>
            <a:off x="5691107" y="3181059"/>
            <a:ext cx="4010442" cy="8172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88706" tIns="44353" rIns="88706" bIns="44353" rtlCol="0">
            <a:spAutoFit/>
          </a:bodyPr>
          <a:lstStyle/>
          <a:p>
            <a:pPr algn="just" defTabSz="887094"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tưới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D814BCD-F13C-4E35-8B9F-17E99A30641B}"/>
              </a:ext>
            </a:extLst>
          </p:cNvPr>
          <p:cNvSpPr txBox="1"/>
          <p:nvPr/>
        </p:nvSpPr>
        <p:spPr>
          <a:xfrm>
            <a:off x="2512472" y="5145889"/>
            <a:ext cx="3784857" cy="9205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88706" tIns="44353" rIns="88706" bIns="44353" rtlCol="0">
            <a:spAutoFit/>
          </a:bodyPr>
          <a:lstStyle/>
          <a:p>
            <a:pPr defTabSz="887094">
              <a:lnSpc>
                <a:spcPct val="150000"/>
              </a:lnSpc>
            </a:pP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sóc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62D2860-22CA-4E3E-AEC0-1BC567CE5607}"/>
              </a:ext>
            </a:extLst>
          </p:cNvPr>
          <p:cNvSpPr txBox="1"/>
          <p:nvPr/>
        </p:nvSpPr>
        <p:spPr>
          <a:xfrm>
            <a:off x="843981" y="479617"/>
            <a:ext cx="10256904" cy="633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6EAD609-B1B4-42C3-9996-5E9360DAC365}"/>
              </a:ext>
            </a:extLst>
          </p:cNvPr>
          <p:cNvSpPr txBox="1"/>
          <p:nvPr/>
        </p:nvSpPr>
        <p:spPr>
          <a:xfrm>
            <a:off x="361047" y="995273"/>
            <a:ext cx="8087709" cy="820991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just" defTabSz="887094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205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xmlns="" id="{3839D542-36B3-4DF6-8F27-A3EBB0242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89857"/>
            <a:ext cx="12163425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6531DFA-335F-43CC-8068-7826306E1548}"/>
              </a:ext>
            </a:extLst>
          </p:cNvPr>
          <p:cNvSpPr txBox="1"/>
          <p:nvPr/>
        </p:nvSpPr>
        <p:spPr>
          <a:xfrm>
            <a:off x="329574" y="795348"/>
            <a:ext cx="8087709" cy="739109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just" defTabSz="887094">
              <a:lnSpc>
                <a:spcPct val="150000"/>
              </a:lnSpc>
            </a:pP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DAABB3E-2F46-428C-AAF7-521645A87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065" y="1620836"/>
            <a:ext cx="4736119" cy="3180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AEC1DA5-954E-4F8C-9413-BE434495BDFD}"/>
              </a:ext>
            </a:extLst>
          </p:cNvPr>
          <p:cNvSpPr txBox="1"/>
          <p:nvPr/>
        </p:nvSpPr>
        <p:spPr>
          <a:xfrm>
            <a:off x="2464366" y="4887421"/>
            <a:ext cx="6794348" cy="828236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just" defTabSz="887094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thiên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̣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tưới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FCC2C96-3CCD-40E6-85C1-61C5FBC9AD4F}"/>
              </a:ext>
            </a:extLst>
          </p:cNvPr>
          <p:cNvSpPr txBox="1"/>
          <p:nvPr/>
        </p:nvSpPr>
        <p:spPr>
          <a:xfrm>
            <a:off x="2464366" y="5595866"/>
            <a:ext cx="7754310" cy="739750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just" defTabSz="887094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vườn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62D2860-22CA-4E3E-AEC0-1BC567CE5607}"/>
              </a:ext>
            </a:extLst>
          </p:cNvPr>
          <p:cNvSpPr txBox="1"/>
          <p:nvPr/>
        </p:nvSpPr>
        <p:spPr>
          <a:xfrm>
            <a:off x="733088" y="210239"/>
            <a:ext cx="10256904" cy="633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4995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14816A7-408C-4605-AEAB-58B2BC8F33B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563688" y="1368100"/>
            <a:ext cx="10475912" cy="1065213"/>
          </a:xfrm>
        </p:spPr>
        <p:txBody>
          <a:bodyPr/>
          <a:lstStyle/>
          <a:p>
            <a:pPr marL="139700" indent="0">
              <a:buNone/>
            </a:pPr>
            <a:r>
              <a:rPr lang="en-US" sz="7200" dirty="0" err="1">
                <a:solidFill>
                  <a:srgbClr val="FF0000"/>
                </a:solidFill>
                <a:latin typeface="+mn-lt"/>
              </a:rPr>
              <a:t>TẠM</a:t>
            </a:r>
            <a:r>
              <a:rPr lang="en-US" sz="7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+mn-lt"/>
              </a:rPr>
              <a:t>BIỆT</a:t>
            </a:r>
            <a:r>
              <a:rPr lang="en-US" sz="7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sz="7200" dirty="0">
                <a:solidFill>
                  <a:srgbClr val="FF0000"/>
                </a:solidFill>
                <a:latin typeface="+mn-lt"/>
              </a:rPr>
              <a:t> CON!</a:t>
            </a:r>
          </a:p>
        </p:txBody>
      </p:sp>
      <p:pic>
        <p:nvPicPr>
          <p:cNvPr id="88" name="Picture 8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24D234B4-0271-4E67-9402-B57F19CDA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3500">
                        <a14:foregroundMark x1="25700" y1="55648" x2="25700" y2="82130"/>
                        <a14:foregroundMark x1="17100" y1="88704" x2="27000" y2="88148"/>
                        <a14:foregroundMark x1="27000" y1="88148" x2="34400" y2="88148"/>
                        <a14:foregroundMark x1="65500" y1="89630" x2="93500" y2="85370"/>
                        <a14:foregroundMark x1="89300" y1="74630" x2="89500" y2="81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781" y="903547"/>
            <a:ext cx="6243101" cy="609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/>
          <p:nvPr/>
        </p:nvSpPr>
        <p:spPr>
          <a:xfrm>
            <a:off x="11011278" y="3567535"/>
            <a:ext cx="417465" cy="433167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2" name="Google Shape;152;p33"/>
          <p:cNvSpPr/>
          <p:nvPr/>
        </p:nvSpPr>
        <p:spPr>
          <a:xfrm>
            <a:off x="756976" y="5427886"/>
            <a:ext cx="377131" cy="575433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3" name="Google Shape;153;p33"/>
          <p:cNvSpPr/>
          <p:nvPr/>
        </p:nvSpPr>
        <p:spPr>
          <a:xfrm>
            <a:off x="11448676" y="6104085"/>
            <a:ext cx="395220" cy="43593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4" name="Google Shape;154;p33"/>
          <p:cNvGrpSpPr/>
          <p:nvPr/>
        </p:nvGrpSpPr>
        <p:grpSpPr>
          <a:xfrm>
            <a:off x="9899485" y="433766"/>
            <a:ext cx="1529256" cy="1584649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3063355" y="5649469"/>
            <a:ext cx="1272511" cy="738633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780650" y="3429000"/>
            <a:ext cx="2350903" cy="32976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8125318" y="4164983"/>
            <a:ext cx="3155907" cy="2411500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3429287" y="4102901"/>
            <a:ext cx="5333429" cy="171605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63" name="Google Shape;263;p33"/>
          <p:cNvGrpSpPr/>
          <p:nvPr/>
        </p:nvGrpSpPr>
        <p:grpSpPr>
          <a:xfrm>
            <a:off x="70893" y="332168"/>
            <a:ext cx="809858" cy="543333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656476" y="961102"/>
            <a:ext cx="632465" cy="383633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5667746" y="6279134"/>
            <a:ext cx="856476" cy="260900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B6329603-079E-49A9-84AF-1C950991996D}"/>
              </a:ext>
            </a:extLst>
          </p:cNvPr>
          <p:cNvSpPr txBox="1"/>
          <p:nvPr/>
        </p:nvSpPr>
        <p:spPr>
          <a:xfrm>
            <a:off x="723595" y="2009000"/>
            <a:ext cx="10492494" cy="795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endParaRPr kumimoji="0" lang="en-US" sz="42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075034" y="412131"/>
            <a:ext cx="5933209" cy="13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653C8DEE-C231-457D-B41C-440C7C9E12F3}"/>
              </a:ext>
            </a:extLst>
          </p:cNvPr>
          <p:cNvSpPr txBox="1">
            <a:spLocks/>
          </p:cNvSpPr>
          <p:nvPr/>
        </p:nvSpPr>
        <p:spPr>
          <a:xfrm>
            <a:off x="333828" y="1607714"/>
            <a:ext cx="11705772" cy="4415715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675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675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0877" y="1988661"/>
            <a:ext cx="963531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Tìm được từ ngữ chỉ tình cảm,yêu thương.</a:t>
            </a:r>
            <a:endParaRPr lang="en-US" sz="4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Đặt được câu giới thiệu theo mẫu.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14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49306" y="-572814"/>
            <a:ext cx="7840407" cy="727841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783743" y="1187126"/>
            <a:ext cx="6411885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72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ĐỘNG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671;p35"/>
          <p:cNvGrpSpPr/>
          <p:nvPr/>
        </p:nvGrpSpPr>
        <p:grpSpPr>
          <a:xfrm rot="684726" flipH="1">
            <a:off x="2251368" y="742215"/>
            <a:ext cx="974920" cy="1152614"/>
            <a:chOff x="6279400" y="1444575"/>
            <a:chExt cx="1466035" cy="1727152"/>
          </a:xfrm>
        </p:grpSpPr>
        <p:sp>
          <p:nvSpPr>
            <p:cNvPr id="5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434" y="1869478"/>
            <a:ext cx="3732157" cy="52844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24"/>
          <a:stretch/>
        </p:blipFill>
        <p:spPr>
          <a:xfrm>
            <a:off x="6443124" y="1869477"/>
            <a:ext cx="1766363" cy="4063624"/>
          </a:xfrm>
          <a:prstGeom prst="rect">
            <a:avLst/>
          </a:prstGeom>
        </p:spPr>
      </p:pic>
      <p:sp>
        <p:nvSpPr>
          <p:cNvPr id="3" name="Google Shape;304;p35"/>
          <p:cNvSpPr txBox="1">
            <a:spLocks/>
          </p:cNvSpPr>
          <p:nvPr/>
        </p:nvSpPr>
        <p:spPr>
          <a:xfrm>
            <a:off x="847143" y="936987"/>
            <a:ext cx="10767979" cy="1593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72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140B"/>
              </a:buClr>
              <a:buSzPts val="3000"/>
              <a:buFont typeface="Chewy"/>
              <a:buNone/>
              <a:tabLst>
                <a:tab pos="1081999" algn="l"/>
              </a:tabLst>
              <a:defRPr/>
            </a:pP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hewy"/>
              </a:rPr>
              <a:t>Chuyến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hewy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hewy"/>
              </a:rPr>
              <a:t>xe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hewy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hewy"/>
              </a:rPr>
              <a:t>yêu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hewy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hewy"/>
              </a:rPr>
              <a:t>thương</a:t>
            </a:r>
            <a:endParaRPr kumimoji="0" lang="it-IT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hewy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70"/>
          <a:stretch/>
        </p:blipFill>
        <p:spPr>
          <a:xfrm>
            <a:off x="469371" y="2794376"/>
            <a:ext cx="5761761" cy="4063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071" y="4945970"/>
            <a:ext cx="1194468" cy="1235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53" y="5126534"/>
            <a:ext cx="2262744" cy="161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9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53" y="5929726"/>
            <a:ext cx="686855" cy="62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8927003" y="2730705"/>
            <a:ext cx="693549" cy="1430892"/>
            <a:chOff x="7526752" y="2253590"/>
            <a:chExt cx="657480" cy="1423907"/>
          </a:xfrm>
        </p:grpSpPr>
        <p:pic>
          <p:nvPicPr>
            <p:cNvPr id="41" name="Picture 22" descr="Hình ảnh Trái Cây Mía Mía Dài, Trái Cây, Cây Mía, Mía Dài miễn phí tải tập  tin PNG PSDComment và Vecto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3438" b="95469" l="55313" r="69844">
                          <a14:backgroundMark x1="56875" y1="48750" x2="56875" y2="48750"/>
                          <a14:backgroundMark x1="56563" y1="47031" x2="55937" y2="52500"/>
                          <a14:backgroundMark x1="67188" y1="49219" x2="66406" y2="59375"/>
                          <a14:backgroundMark x1="66094" y1="58281" x2="65156" y2="64063"/>
                          <a14:backgroundMark x1="65000" y1="65469" x2="65000" y2="65469"/>
                          <a14:backgroundMark x1="63750" y1="67813" x2="63750" y2="67813"/>
                          <a14:backgroundMark x1="63750" y1="61875" x2="63750" y2="61875"/>
                          <a14:backgroundMark x1="56719" y1="52500" x2="56719" y2="5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45" t="42543" r="30841"/>
            <a:stretch/>
          </p:blipFill>
          <p:spPr bwMode="auto">
            <a:xfrm>
              <a:off x="7526752" y="2253591"/>
              <a:ext cx="478658" cy="1423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2" descr="Hình ảnh Trái Cây Mía Mía Dài, Trái Cây, Cây Mía, Mía Dài miễn phí tải tập  tin PNG PSDComment và Vector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45" t="42543" r="30841"/>
            <a:stretch/>
          </p:blipFill>
          <p:spPr bwMode="auto">
            <a:xfrm rot="315219">
              <a:off x="7705574" y="2253590"/>
              <a:ext cx="478658" cy="1423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195" y="3073081"/>
            <a:ext cx="912503" cy="91433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5086" flipH="1">
            <a:off x="9956730" y="2798696"/>
            <a:ext cx="732280" cy="732280"/>
          </a:xfrm>
          <a:prstGeom prst="rect">
            <a:avLst/>
          </a:prstGeom>
        </p:spPr>
      </p:pic>
      <p:pic>
        <p:nvPicPr>
          <p:cNvPr id="45" name="Picture 26" descr="Cà Chua-vector Misc-miễn Phí Vector Miễn Phí Tải Về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810" y="3331624"/>
            <a:ext cx="547281" cy="49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/>
          <a:srcRect l="70800" r="1"/>
          <a:stretch/>
        </p:blipFill>
        <p:spPr>
          <a:xfrm>
            <a:off x="10144193" y="3110610"/>
            <a:ext cx="508160" cy="699136"/>
          </a:xfrm>
          <a:prstGeom prst="rect">
            <a:avLst/>
          </a:prstGeom>
        </p:spPr>
      </p:pic>
      <p:pic>
        <p:nvPicPr>
          <p:cNvPr id="47" name="Picture 24" descr="Bắp ngô Ngô ngô Ngọt Clip nghệ thuật - ngô png tải về - Miễn phí trong suốt  Ngô png Tải về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3398">
            <a:off x="9670370" y="3213716"/>
            <a:ext cx="838000" cy="55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17188" y="2591825"/>
            <a:ext cx="2976992" cy="1833827"/>
          </a:xfrm>
          <a:prstGeom prst="rect">
            <a:avLst/>
          </a:prstGeom>
        </p:spPr>
      </p:pic>
      <p:pic>
        <p:nvPicPr>
          <p:cNvPr id="49" name="Picture 48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36169" y="2814444"/>
            <a:ext cx="3215152" cy="1484527"/>
          </a:xfrm>
          <a:prstGeom prst="rect">
            <a:avLst/>
          </a:prstGeom>
        </p:spPr>
      </p:pic>
      <p:pic>
        <p:nvPicPr>
          <p:cNvPr id="50" name="Picture 4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6550" y="1021658"/>
            <a:ext cx="2675872" cy="1083618"/>
          </a:xfrm>
          <a:prstGeom prst="rect">
            <a:avLst/>
          </a:prstGeom>
        </p:spPr>
      </p:pic>
      <p:pic>
        <p:nvPicPr>
          <p:cNvPr id="51" name="Picture 50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83665" y="880770"/>
            <a:ext cx="2919132" cy="1260534"/>
          </a:xfrm>
          <a:prstGeom prst="rect">
            <a:avLst/>
          </a:prstGeom>
        </p:spPr>
      </p:pic>
      <p:pic>
        <p:nvPicPr>
          <p:cNvPr id="52" name="Picture 5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5759" y="2752273"/>
            <a:ext cx="2643569" cy="1627422"/>
          </a:xfrm>
          <a:prstGeom prst="rect">
            <a:avLst/>
          </a:prstGeom>
        </p:spPr>
      </p:pic>
      <p:pic>
        <p:nvPicPr>
          <p:cNvPr id="53" name="Picture 5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4237" y="683235"/>
            <a:ext cx="2565299" cy="1474310"/>
          </a:xfrm>
          <a:prstGeom prst="rect">
            <a:avLst/>
          </a:prstGeom>
        </p:spPr>
      </p:pic>
      <p:pic>
        <p:nvPicPr>
          <p:cNvPr id="55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2571868" y="1714591"/>
            <a:ext cx="1035449" cy="62830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1608254" y="1714591"/>
            <a:ext cx="1035449" cy="62830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2143691" y="1697327"/>
            <a:ext cx="1035449" cy="62830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1180077" y="1714591"/>
            <a:ext cx="1035449" cy="62830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2307172" y="3923476"/>
            <a:ext cx="1115107" cy="67663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1296443" y="3915252"/>
            <a:ext cx="1115107" cy="67663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1831880" y="3897988"/>
            <a:ext cx="1115107" cy="67663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868266" y="3915252"/>
            <a:ext cx="1115107" cy="67663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4894186" y="1735571"/>
            <a:ext cx="1035449" cy="62830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3887540" y="1735571"/>
            <a:ext cx="1035449" cy="62830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4466009" y="1718307"/>
            <a:ext cx="1035449" cy="62830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3459363" y="1735571"/>
            <a:ext cx="1035449" cy="62830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7088232" y="3882147"/>
            <a:ext cx="1115107" cy="67663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6660055" y="3864883"/>
            <a:ext cx="1115107" cy="67663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6081586" y="3882147"/>
            <a:ext cx="1115107" cy="67663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5653409" y="3882147"/>
            <a:ext cx="1115107" cy="67663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7277597" y="1755133"/>
            <a:ext cx="1035449" cy="62830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6849420" y="1737869"/>
            <a:ext cx="1035449" cy="62830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6270951" y="1755133"/>
            <a:ext cx="1035449" cy="62830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5842774" y="1755133"/>
            <a:ext cx="1035449" cy="62830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4688829" y="3923476"/>
            <a:ext cx="1115107" cy="67663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4260652" y="3906212"/>
            <a:ext cx="1115107" cy="67663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3682183" y="3923476"/>
            <a:ext cx="1115107" cy="67663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https://i.pinimg.com/564x/c2/63/17/c26317cbccd94cdf364addd106ca3bb9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9" r="39856"/>
          <a:stretch/>
        </p:blipFill>
        <p:spPr bwMode="auto">
          <a:xfrm>
            <a:off x="3254006" y="3923476"/>
            <a:ext cx="1115107" cy="67663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" t="23315" r="8708" b="24281"/>
          <a:stretch/>
        </p:blipFill>
        <p:spPr>
          <a:xfrm>
            <a:off x="8909700" y="3617482"/>
            <a:ext cx="1910700" cy="11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3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4686" y="413510"/>
            <a:ext cx="8558066" cy="1357233"/>
          </a:xfrm>
          <a:prstGeom prst="rect">
            <a:avLst/>
          </a:prstGeom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Điền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còn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thiếu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hát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4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“Ai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yêu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…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Bác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Hồ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Chí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Minh”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51457" y="3791538"/>
            <a:ext cx="3025511" cy="840259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12172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B.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trẻ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em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43A5B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369" y="3788359"/>
            <a:ext cx="754430" cy="72714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737819" y="5004984"/>
            <a:ext cx="3035765" cy="816697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12172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C.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thiếu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43A5B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369" y="5094533"/>
            <a:ext cx="754430" cy="72714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738258" y="2595869"/>
            <a:ext cx="3035435" cy="819303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A.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đồng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43A5B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32" y="2595869"/>
            <a:ext cx="745594" cy="731249"/>
          </a:xfrm>
          <a:prstGeom prst="rect">
            <a:avLst/>
          </a:prstGeom>
        </p:spPr>
      </p:pic>
      <p:pic>
        <p:nvPicPr>
          <p:cNvPr id="31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4" y="6143414"/>
            <a:ext cx="686855" cy="62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53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" grpId="0"/>
      <p:bldP spid="24" grpId="0" animBg="1"/>
      <p:bldP spid="2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6687" y="981692"/>
            <a:ext cx="10139636" cy="1400185"/>
          </a:xfrm>
          <a:prstGeom prst="rect">
            <a:avLst/>
          </a:prstGeom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E8493F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nào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dưới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đây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nói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lên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tình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cảm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Bác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Hồ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dành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cho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thiếu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nhi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11180" y="2889182"/>
            <a:ext cx="3599554" cy="995894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A.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kính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trọng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43A5B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554" y="3023555"/>
            <a:ext cx="754430" cy="72714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836771" y="4429957"/>
            <a:ext cx="2949722" cy="877413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y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43A5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quý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43A5B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972" y="4480587"/>
            <a:ext cx="745594" cy="731249"/>
          </a:xfrm>
          <a:prstGeom prst="rect">
            <a:avLst/>
          </a:prstGeom>
        </p:spPr>
      </p:pic>
      <p:pic>
        <p:nvPicPr>
          <p:cNvPr id="17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4" y="6143414"/>
            <a:ext cx="686855" cy="62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58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" grpId="0"/>
      <p:bldP spid="26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6050812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641</Words>
  <Application>Microsoft Office PowerPoint</Application>
  <PresentationFormat>Custom</PresentationFormat>
  <Paragraphs>88</Paragraphs>
  <Slides>28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English Language Grammar Rules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101</cp:revision>
  <dcterms:created xsi:type="dcterms:W3CDTF">2021-12-12T09:26:29Z</dcterms:created>
  <dcterms:modified xsi:type="dcterms:W3CDTF">2024-04-12T13:57:44Z</dcterms:modified>
</cp:coreProperties>
</file>