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66" r:id="rId3"/>
  </p:sldMasterIdLst>
  <p:notesMasterIdLst>
    <p:notesMasterId r:id="rId26"/>
  </p:notesMasterIdLst>
  <p:sldIdLst>
    <p:sldId id="350" r:id="rId4"/>
    <p:sldId id="351" r:id="rId5"/>
    <p:sldId id="352" r:id="rId6"/>
    <p:sldId id="353" r:id="rId7"/>
    <p:sldId id="261" r:id="rId8"/>
    <p:sldId id="308" r:id="rId9"/>
    <p:sldId id="262" r:id="rId10"/>
    <p:sldId id="284" r:id="rId11"/>
    <p:sldId id="286" r:id="rId12"/>
    <p:sldId id="335" r:id="rId13"/>
    <p:sldId id="355" r:id="rId14"/>
    <p:sldId id="354" r:id="rId15"/>
    <p:sldId id="294" r:id="rId16"/>
    <p:sldId id="345" r:id="rId17"/>
    <p:sldId id="359" r:id="rId18"/>
    <p:sldId id="362" r:id="rId19"/>
    <p:sldId id="363" r:id="rId20"/>
    <p:sldId id="360" r:id="rId21"/>
    <p:sldId id="361" r:id="rId22"/>
    <p:sldId id="341" r:id="rId23"/>
    <p:sldId id="365" r:id="rId24"/>
    <p:sldId id="366" r:id="rId25"/>
  </p:sldIdLst>
  <p:sldSz cx="12192000" cy="6858000"/>
  <p:notesSz cx="6858000" cy="9144000"/>
  <p:embeddedFontLst>
    <p:embeddedFont>
      <p:font typeface="Nunito" panose="020B0604020202020204" charset="0"/>
      <p:regular r:id="rId27"/>
      <p:bold r:id="rId28"/>
      <p:italic r:id="rId29"/>
      <p:boldItalic r:id="rId30"/>
    </p:embeddedFont>
    <p:embeddedFont>
      <p:font typeface="Prompt Light" panose="020B0604020202020204" charset="-34"/>
      <p:regular r:id="rId31"/>
      <p:italic r:id="rId32"/>
    </p:embeddedFont>
    <p:embeddedFont>
      <p:font typeface="宋体" panose="02010600030101010101" pitchFamily="2" charset="-122"/>
      <p:regular r:id="rId33"/>
    </p:embeddedFont>
    <p:embeddedFont>
      <p:font typeface="Tahoma" panose="020B0604030504040204" pitchFamily="34" charset="0"/>
      <p:regular r:id="rId34"/>
      <p:bold r:id="rId35"/>
    </p:embeddedFont>
    <p:embeddedFont>
      <p:font typeface="微软雅黑" panose="020B0503020204020204" pitchFamily="34" charset="-122"/>
      <p:regular r:id="rId36"/>
      <p:bold r:id="rId37"/>
    </p:embeddedFont>
    <p:embeddedFont>
      <p:font typeface="#9Slide05 SVNBeloved" panose="020B0604020202020204" charset="0"/>
      <p:regular r:id="rId38"/>
    </p:embeddedFont>
    <p:embeddedFont>
      <p:font typeface="#9Slide07 Koni" panose="020B0604020202020204" charset="0"/>
      <p:bold r:id="rId39"/>
    </p:embeddedFont>
    <p:embeddedFont>
      <p:font typeface="等线 Light" panose="020B0604020202020204" charset="-122"/>
      <p:regular r:id="rId40"/>
    </p:embeddedFont>
    <p:embeddedFont>
      <p:font typeface="#9Slide03 Arima Madurai Black" panose="020B0604020202020204" charset="0"/>
      <p:bold r:id="rId41"/>
    </p:embeddedFont>
    <p:embeddedFont>
      <p:font typeface="Prompt Bold" panose="020B0604020202020204" charset="0"/>
      <p:regular r:id="rId42"/>
    </p:embeddedFont>
    <p:embeddedFont>
      <p:font typeface="Calibri" panose="020F0502020204030204" pitchFamily="34" charset="0"/>
      <p:regular r:id="rId43"/>
      <p:bold r:id="rId44"/>
      <p:italic r:id="rId45"/>
      <p:boldItalic r:id="rId46"/>
    </p:embeddedFont>
    <p:embeddedFont>
      <p:font typeface="等线" panose="020B0604020202020204" charset="-122"/>
      <p:regular r:id="rId47"/>
      <p:bold r:id="rId48"/>
    </p:embeddedFont>
    <p:embeddedFont>
      <p:font typeface="Nunito Sans" panose="020B0604020202020204" charset="0"/>
      <p:bold r:id="rId49"/>
      <p:boldItalic r:id="rId50"/>
    </p:embeddedFont>
  </p:embeddedFontLst>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93E"/>
    <a:srgbClr val="FAEED8"/>
    <a:srgbClr val="93C146"/>
    <a:srgbClr val="9BEAEC"/>
    <a:srgbClr val="98E847"/>
    <a:srgbClr val="C20316"/>
    <a:srgbClr val="C7020C"/>
    <a:srgbClr val="FFF9D2"/>
    <a:srgbClr val="E90000"/>
    <a:srgbClr val="9E2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4660"/>
  </p:normalViewPr>
  <p:slideViewPr>
    <p:cSldViewPr snapToGrid="0">
      <p:cViewPr varScale="1">
        <p:scale>
          <a:sx n="61" d="100"/>
          <a:sy n="61" d="100"/>
        </p:scale>
        <p:origin x="-6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5CF2-F6D0-4D94-A48B-68C84ED73452}"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B418A-6ECE-4580-A9F8-51ECDD7FF6E1}" type="slidenum">
              <a:rPr lang="en-US" smtClean="0"/>
              <a:t>‹#›</a:t>
            </a:fld>
            <a:endParaRPr lang="en-US"/>
          </a:p>
        </p:txBody>
      </p:sp>
    </p:spTree>
    <p:extLst>
      <p:ext uri="{BB962C8B-B14F-4D97-AF65-F5344CB8AC3E}">
        <p14:creationId xmlns:p14="http://schemas.microsoft.com/office/powerpoint/2010/main" val="306030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dirty="0"/>
              <a:t> </a:t>
            </a:r>
            <a:endParaRPr lang="en-US" dirty="0"/>
          </a:p>
          <a:p>
            <a:endParaRPr lang="zh-CN" altLang="en-US" dirty="0"/>
          </a:p>
        </p:txBody>
      </p:sp>
      <p:sp>
        <p:nvSpPr>
          <p:cNvPr id="4" name="灯片编号占位符 3"/>
          <p:cNvSpPr>
            <a:spLocks noGrp="1"/>
          </p:cNvSpPr>
          <p:nvPr>
            <p:ph type="sldNum" sz="quarter" idx="5"/>
          </p:nvPr>
        </p:nvSpPr>
        <p:spPr/>
        <p:txBody>
          <a:bodyPr/>
          <a:lstStyle/>
          <a:p>
            <a:fld id="{4C6D89EE-A358-4AD7-BD0C-E81654C88B84}" type="slidenum">
              <a:rPr lang="zh-CN" altLang="en-US" smtClean="0">
                <a:solidFill>
                  <a:prstClr val="black"/>
                </a:solidFill>
                <a:latin typeface="等线" panose="020F0502020204030204"/>
              </a:rPr>
              <a:pPr/>
              <a:t>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37828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7</a:t>
            </a:fld>
            <a:endParaRPr lang="en-US"/>
          </a:p>
        </p:txBody>
      </p:sp>
    </p:spTree>
    <p:extLst>
      <p:ext uri="{BB962C8B-B14F-4D97-AF65-F5344CB8AC3E}">
        <p14:creationId xmlns:p14="http://schemas.microsoft.com/office/powerpoint/2010/main" val="101435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quay</a:t>
            </a:r>
            <a:r>
              <a:rPr lang="en-US" baseline="0" dirty="0"/>
              <a:t> </a:t>
            </a:r>
            <a:r>
              <a:rPr lang="en-US" baseline="0" dirty="0" err="1"/>
              <a:t>về</a:t>
            </a:r>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8</a:t>
            </a:fld>
            <a:endParaRPr lang="en-US"/>
          </a:p>
        </p:txBody>
      </p:sp>
    </p:spTree>
    <p:extLst>
      <p:ext uri="{BB962C8B-B14F-4D97-AF65-F5344CB8AC3E}">
        <p14:creationId xmlns:p14="http://schemas.microsoft.com/office/powerpoint/2010/main" val="115847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9</a:t>
            </a:fld>
            <a:endParaRPr lang="en-US"/>
          </a:p>
        </p:txBody>
      </p:sp>
    </p:spTree>
    <p:extLst>
      <p:ext uri="{BB962C8B-B14F-4D97-AF65-F5344CB8AC3E}">
        <p14:creationId xmlns:p14="http://schemas.microsoft.com/office/powerpoint/2010/main" val="87151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10</a:t>
            </a:fld>
            <a:endParaRPr lang="en-US"/>
          </a:p>
        </p:txBody>
      </p:sp>
    </p:spTree>
    <p:extLst>
      <p:ext uri="{BB962C8B-B14F-4D97-AF65-F5344CB8AC3E}">
        <p14:creationId xmlns:p14="http://schemas.microsoft.com/office/powerpoint/2010/main" val="252839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98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14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75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70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F92FD9-0977-4FA8-9A6E-04BCA407C23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65F0696-97F8-4403-A047-7EBC4A756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0C6040AF-435C-4DF6-A0DC-971B9132818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6859DBAC-12E5-46BE-960A-B3BAD76C1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4873964-6C08-4C59-97DA-E464222C62F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88CBC2D4-550C-404D-94FF-A9300747CD3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8" name="页脚占位符 7">
            <a:extLst>
              <a:ext uri="{FF2B5EF4-FFF2-40B4-BE49-F238E27FC236}">
                <a16:creationId xmlns="" xmlns:a16="http://schemas.microsoft.com/office/drawing/2014/main" id="{E97E8400-1CD4-4943-B793-5D42130D46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 xmlns:a16="http://schemas.microsoft.com/office/drawing/2014/main" id="{04FC7134-4E58-4CD1-8B8A-CC40BEF50999}"/>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1182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78DBEAD-3F30-49F5-A921-67D82F5762E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48C1A4CB-83C3-4EA2-A960-624857A2B52D}"/>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4" name="页脚占位符 3">
            <a:extLst>
              <a:ext uri="{FF2B5EF4-FFF2-40B4-BE49-F238E27FC236}">
                <a16:creationId xmlns="" xmlns:a16="http://schemas.microsoft.com/office/drawing/2014/main" id="{8F499992-77F9-4C1D-9198-77D36155CC9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 xmlns:a16="http://schemas.microsoft.com/office/drawing/2014/main" id="{BDFE992A-7C23-4FFE-935B-21161E2CE9D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67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2D478094-B499-44FD-A3E7-7EE66769E5D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3" name="页脚占位符 2">
            <a:extLst>
              <a:ext uri="{FF2B5EF4-FFF2-40B4-BE49-F238E27FC236}">
                <a16:creationId xmlns="" xmlns:a16="http://schemas.microsoft.com/office/drawing/2014/main" id="{964EE73E-FCBC-4ABF-8380-6197AD18A7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 xmlns:a16="http://schemas.microsoft.com/office/drawing/2014/main" id="{4E965A4D-F7C8-434F-BC47-E6FA69D51E42}"/>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75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6138FCD-5DA8-4AC6-B201-611E164B38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A363BED-ABEA-4AFE-AA0E-2D6C9C337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ECACFAD7-8BD7-4D1D-82D7-F989D74E9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F45A77F3-BE78-4CE5-BA00-A570AC0EAA4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171BE525-718F-486E-BAD7-82218ED22CB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5E6E5381-55D0-4DF7-BDCB-30AC3FC2A10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805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6855F8-D2E4-413C-B625-234A477495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634755A-720F-4B43-B9AC-61D9E94AE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2F70858-B346-487E-86CA-DA1DF3569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2D688EF-1D3D-4F42-A9DF-CF1D6FCFD54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0D9B29F8-7437-4562-AFC0-1D2C0B7FEC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78F4F028-2432-4685-B41B-4328FF96EB58}"/>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8250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7D053D3-6597-4905-9CAC-BCEC0C196C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64E3623-B10E-4792-B9A1-AA6A5C449EF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44DFA5F-8507-4D16-AA51-15E4609047FB}"/>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15C0C09D-E361-4250-B4D4-723375347D2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76BF5CD1-1838-496E-BEF7-A73CEB5C4C40}"/>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190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569BDAE7-3EE7-4FEA-BB9A-508D638BB12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2ED49DCC-FCD2-4254-98D6-CE9DEAA5E71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A5BAA75-0E0A-4941-AC8D-0AA86DFB19A5}"/>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6FDA9291-43E7-4DD3-89FB-798215C63FA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84A9916A-1685-4777-8AEA-2153FEDB9F73}"/>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3935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349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326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5363"/>
          </a:xfrm>
          <a:prstGeom prst="rect">
            <a:avLst/>
          </a:prstGeom>
        </p:spPr>
      </p:pic>
      <p:grpSp>
        <p:nvGrpSpPr>
          <p:cNvPr id="8" name="组 7"/>
          <p:cNvGrpSpPr/>
          <p:nvPr userDrawn="1"/>
        </p:nvGrpSpPr>
        <p:grpSpPr>
          <a:xfrm>
            <a:off x="625286" y="604371"/>
            <a:ext cx="11140890" cy="5944347"/>
            <a:chOff x="705968" y="457200"/>
            <a:chExt cx="9164173" cy="5042647"/>
          </a:xfrm>
        </p:grpSpPr>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4918" t="5068" r="6093" b="8104"/>
            <a:stretch/>
          </p:blipFill>
          <p:spPr>
            <a:xfrm>
              <a:off x="705968" y="457200"/>
              <a:ext cx="9164173" cy="5042647"/>
            </a:xfrm>
            <a:prstGeom prst="rect">
              <a:avLst/>
            </a:prstGeom>
          </p:spPr>
        </p:pic>
        <p:sp>
          <p:nvSpPr>
            <p:cNvPr id="7" name="矩形 6"/>
            <p:cNvSpPr/>
            <p:nvPr userDrawn="1"/>
          </p:nvSpPr>
          <p:spPr>
            <a:xfrm>
              <a:off x="1290918" y="927847"/>
              <a:ext cx="7754470" cy="412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inpin heiti" charset="-122"/>
                <a:ea typeface="inpin heiti" charset="-122"/>
              </a:endParaRPr>
            </a:p>
          </p:txBody>
        </p:sp>
      </p:gr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4839" y="497761"/>
            <a:ext cx="1981200" cy="1322832"/>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49461"/>
            <a:ext cx="1856320" cy="185632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70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91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921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73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523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766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121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11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1F952AB-8B58-4E34-A223-E9AF5283AE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9691B96-2C0D-4443-B1F5-9774CB592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8B08662-889B-4432-91BC-E2A8EA35841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00172448-5097-4A7A-BE5D-1EB5890ECE7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AFCA2921-7E57-47DE-BCFF-DAE3FB20541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168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70C4BF3-BA80-44C8-8612-F73B736433A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02223E9-B89B-430A-88C2-5E5E2554DD5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97485CD-AACC-40A5-A406-1352E4B3846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608BB348-733D-4132-946A-82239607974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C786B2AF-58D9-4076-A48C-19D1F96819F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788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A05D73-9FF3-4487-86FE-845AE2B07E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AD9DF7DD-5A2F-416A-A19E-12826317D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124D9DF6-0F58-4134-BC8F-62DA51887BCF}"/>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38B9694D-4120-4522-A453-E5CD6A7A15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87E9F369-BBE9-4322-BB38-2F4D36FA0326}"/>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0147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C802DC2-7A8A-4B1D-B89F-5A28B4E524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2025E29-F470-48F5-9448-6394D4CFAF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9DE80EB-9DDB-4CC7-B7B8-858B65107D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AF7F05FA-5FAB-4D05-8A14-EA6A67E04E2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2022/4/27</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630537DA-C5A6-43CF-870D-F534334E5F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2B260672-9D13-46DF-BEFE-1F6228ED9F5E}"/>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97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DC49ADCF-29B6-4B2F-8812-B6356E9BE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CC0A437-B1BE-491B-81F1-4CFBFCEF7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775DD92-195A-4EA1-BF02-8D052977A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9FC0B3-0DF6-43C0-BDC3-4050E812DF0F}" type="datetimeFigureOut">
              <a:rPr lang="zh-CN" altLang="en-US" smtClean="0">
                <a:solidFill>
                  <a:prstClr val="black">
                    <a:tint val="75000"/>
                  </a:prstClr>
                </a:solidFill>
              </a:rPr>
              <a:pPr defTabSz="914400"/>
              <a:t>2022/4/27</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F5BF16A5-79B7-4B04-A406-16CE5894F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C04A3D93-94B3-4DED-844D-E364C1647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0487F6F-D1AE-4DDA-AA02-BFB894E26E1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791858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4/27/2022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288142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6.png"/><Relationship Id="rId18" Type="http://schemas.openxmlformats.org/officeDocument/2006/relationships/slide" Target="slide9.xml"/><Relationship Id="rId3" Type="http://schemas.openxmlformats.org/officeDocument/2006/relationships/slideLayout" Target="../slideLayouts/slideLayout12.xml"/><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slide" Target="slide7.xml"/><Relationship Id="rId2" Type="http://schemas.openxmlformats.org/officeDocument/2006/relationships/audio" Target="../media/media1.mp3"/><Relationship Id="rId16" Type="http://schemas.openxmlformats.org/officeDocument/2006/relationships/slide" Target="slide8.xml"/><Relationship Id="rId20" Type="http://schemas.openxmlformats.org/officeDocument/2006/relationships/image" Target="../media/image29.png"/><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slide" Target="slide13.xml"/><Relationship Id="rId10" Type="http://schemas.openxmlformats.org/officeDocument/2006/relationships/image" Target="../media/image26.png"/><Relationship Id="rId19" Type="http://schemas.openxmlformats.org/officeDocument/2006/relationships/slide" Target="slide10.xml"/><Relationship Id="rId4" Type="http://schemas.openxmlformats.org/officeDocument/2006/relationships/notesSlide" Target="../notesSlides/notesSlide1.xml"/><Relationship Id="rId9" Type="http://schemas.openxmlformats.org/officeDocument/2006/relationships/image" Target="../media/image25.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1">
            <a:extLst>
              <a:ext uri="{FF2B5EF4-FFF2-40B4-BE49-F238E27FC236}">
                <a16:creationId xmlns="" xmlns:a16="http://schemas.microsoft.com/office/drawing/2014/main" id="{F62FD397-715A-4B6D-9C17-313E38F71E2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flipH="1">
            <a:off x="-1" y="4122814"/>
            <a:ext cx="3567571" cy="2735186"/>
          </a:xfrm>
          <a:prstGeom prst="rect">
            <a:avLst/>
          </a:prstGeom>
          <a:effectLst>
            <a:outerShdw blurRad="25400" dist="25400" dir="2700000" algn="tl" rotWithShape="0">
              <a:prstClr val="black">
                <a:alpha val="40000"/>
              </a:prstClr>
            </a:outerShdw>
          </a:effectLst>
        </p:spPr>
      </p:pic>
      <p:pic>
        <p:nvPicPr>
          <p:cNvPr id="3" name="Picture 2">
            <a:extLst>
              <a:ext uri="{FF2B5EF4-FFF2-40B4-BE49-F238E27FC236}">
                <a16:creationId xmlns="" xmlns:a16="http://schemas.microsoft.com/office/drawing/2014/main" id="{8208CAA0-F751-4725-AE21-48DD53CAAD72}"/>
              </a:ext>
            </a:extLst>
          </p:cNvPr>
          <p:cNvPicPr>
            <a:picLocks noChangeAspect="1"/>
          </p:cNvPicPr>
          <p:nvPr/>
        </p:nvPicPr>
        <p:blipFill>
          <a:blip r:embed="rId4"/>
          <a:stretch>
            <a:fillRect/>
          </a:stretch>
        </p:blipFill>
        <p:spPr>
          <a:xfrm>
            <a:off x="0" y="1898807"/>
            <a:ext cx="12192000" cy="3060385"/>
          </a:xfrm>
          <a:prstGeom prst="rect">
            <a:avLst/>
          </a:prstGeom>
        </p:spPr>
      </p:pic>
      <p:pic>
        <p:nvPicPr>
          <p:cNvPr id="4" name="Picture 3">
            <a:extLst>
              <a:ext uri="{FF2B5EF4-FFF2-40B4-BE49-F238E27FC236}">
                <a16:creationId xmlns="" xmlns:a16="http://schemas.microsoft.com/office/drawing/2014/main" id="{82DA7E29-F532-4626-8B01-691EB8CB36BB}"/>
              </a:ext>
            </a:extLst>
          </p:cNvPr>
          <p:cNvPicPr>
            <a:picLocks noChangeAspect="1"/>
          </p:cNvPicPr>
          <p:nvPr/>
        </p:nvPicPr>
        <p:blipFill>
          <a:blip r:embed="rId5"/>
          <a:stretch>
            <a:fillRect/>
          </a:stretch>
        </p:blipFill>
        <p:spPr>
          <a:xfrm>
            <a:off x="8179677" y="4151361"/>
            <a:ext cx="3779848" cy="853514"/>
          </a:xfrm>
          <a:prstGeom prst="rect">
            <a:avLst/>
          </a:prstGeom>
        </p:spPr>
      </p:pic>
      <p:sp>
        <p:nvSpPr>
          <p:cNvPr id="2" name="Rectangle 1"/>
          <p:cNvSpPr/>
          <p:nvPr/>
        </p:nvSpPr>
        <p:spPr>
          <a:xfrm>
            <a:off x="1184756" y="835992"/>
            <a:ext cx="982249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TRƯỜNG TIỂU HỌC ÁI MỘ 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7392692" y="5300420"/>
            <a:ext cx="3890074" cy="461665"/>
          </a:xfrm>
          <a:prstGeom prst="rect">
            <a:avLst/>
          </a:prstGeom>
          <a:noFill/>
        </p:spPr>
        <p:txBody>
          <a:bodyPr wrap="square" rtlCol="0">
            <a:spAutoFit/>
          </a:bodyPr>
          <a:lstStyle/>
          <a:p>
            <a:r>
              <a:rPr lang="en-US" sz="2400" b="1" dirty="0" err="1" smtClean="0">
                <a:solidFill>
                  <a:schemeClr val="tx2"/>
                </a:solidFill>
              </a:rPr>
              <a:t>Giáo</a:t>
            </a:r>
            <a:r>
              <a:rPr lang="en-US" sz="2400" b="1" dirty="0" smtClean="0">
                <a:solidFill>
                  <a:schemeClr val="tx2"/>
                </a:solidFill>
              </a:rPr>
              <a:t> </a:t>
            </a:r>
            <a:r>
              <a:rPr lang="en-US" sz="2400" b="1" dirty="0" err="1" smtClean="0">
                <a:solidFill>
                  <a:schemeClr val="tx2"/>
                </a:solidFill>
              </a:rPr>
              <a:t>viên</a:t>
            </a:r>
            <a:r>
              <a:rPr lang="en-US" sz="2400" b="1" dirty="0" smtClean="0">
                <a:solidFill>
                  <a:schemeClr val="tx2"/>
                </a:solidFill>
              </a:rPr>
              <a:t>: </a:t>
            </a:r>
            <a:r>
              <a:rPr lang="en-US" sz="2400" b="1" dirty="0" err="1" smtClean="0">
                <a:solidFill>
                  <a:schemeClr val="tx2"/>
                </a:solidFill>
              </a:rPr>
              <a:t>Phạm</a:t>
            </a:r>
            <a:r>
              <a:rPr lang="en-US" sz="2400" b="1" dirty="0" smtClean="0">
                <a:solidFill>
                  <a:schemeClr val="tx2"/>
                </a:solidFill>
              </a:rPr>
              <a:t> </a:t>
            </a:r>
            <a:r>
              <a:rPr lang="en-US" sz="2400" b="1" dirty="0" err="1" smtClean="0">
                <a:solidFill>
                  <a:schemeClr val="tx2"/>
                </a:solidFill>
              </a:rPr>
              <a:t>Thúy</a:t>
            </a:r>
            <a:r>
              <a:rPr lang="en-US" sz="2400" b="1" dirty="0" smtClean="0">
                <a:solidFill>
                  <a:schemeClr val="tx2"/>
                </a:solidFill>
              </a:rPr>
              <a:t> </a:t>
            </a:r>
            <a:r>
              <a:rPr lang="en-US" sz="2400" b="1" dirty="0" err="1" smtClean="0">
                <a:solidFill>
                  <a:schemeClr val="tx2"/>
                </a:solidFill>
              </a:rPr>
              <a:t>Hồng</a:t>
            </a:r>
            <a:endParaRPr lang="en-US" sz="2400" b="1" dirty="0">
              <a:solidFill>
                <a:schemeClr val="tx2"/>
              </a:solidFill>
            </a:endParaRPr>
          </a:p>
        </p:txBody>
      </p:sp>
    </p:spTree>
    <p:extLst>
      <p:ext uri="{BB962C8B-B14F-4D97-AF65-F5344CB8AC3E}">
        <p14:creationId xmlns:p14="http://schemas.microsoft.com/office/powerpoint/2010/main" val="3762568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95833E-6 -2.96296E-6 L -0.28958 -0.56527 " pathEditMode="relative" rAng="0" ptsTypes="AA">
                                      <p:cBhvr>
                                        <p:cTn id="6" dur="2000" fill="hold"/>
                                        <p:tgtEl>
                                          <p:spTgt spid="8"/>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292" y="-327679"/>
            <a:ext cx="9264261" cy="214479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30"/>
            <a:ext cx="2037768" cy="2037768"/>
          </a:xfrm>
          <a:prstGeom prst="rect">
            <a:avLst/>
          </a:prstGeom>
        </p:spPr>
      </p:pic>
      <p:sp>
        <p:nvSpPr>
          <p:cNvPr id="4" name="文本框 3"/>
          <p:cNvSpPr txBox="1"/>
          <p:nvPr/>
        </p:nvSpPr>
        <p:spPr>
          <a:xfrm>
            <a:off x="2349355" y="301654"/>
            <a:ext cx="10112134" cy="646331"/>
          </a:xfrm>
          <a:prstGeom prst="rect">
            <a:avLst/>
          </a:prstGeom>
          <a:noFill/>
        </p:spPr>
        <p:txBody>
          <a:bodyPr wrap="square" rtlCol="0">
            <a:spAutoFit/>
          </a:bodyPr>
          <a:lstStyle/>
          <a:p>
            <a:pPr algn="ctr"/>
            <a:r>
              <a:rPr kumimoji="1" lang="vi-VN" altLang="zh-CN" sz="3600" b="1" dirty="0">
                <a:ln w="10160">
                  <a:noFill/>
                </a:ln>
                <a:solidFill>
                  <a:srgbClr val="93C146"/>
                </a:solidFill>
                <a:latin typeface="Calibri "/>
                <a:ea typeface="inpin heiti" charset="-122"/>
                <a:cs typeface="Tahoma" panose="020B0604030504040204" pitchFamily="34" charset="0"/>
              </a:rPr>
              <a:t>Một khu vui chơi, giải trí mà em </a:t>
            </a:r>
            <a:r>
              <a:rPr kumimoji="1" lang="vi-VN" altLang="zh-CN" sz="3600" b="1" dirty="0" smtClean="0">
                <a:ln w="10160">
                  <a:noFill/>
                </a:ln>
                <a:solidFill>
                  <a:srgbClr val="93C146"/>
                </a:solidFill>
                <a:latin typeface="Calibri "/>
                <a:ea typeface="inpin heiti" charset="-122"/>
                <a:cs typeface="Tahoma" panose="020B0604030504040204" pitchFamily="34" charset="0"/>
              </a:rPr>
              <a:t>thích</a:t>
            </a:r>
            <a:endParaRPr kumimoji="1" lang="en-US" altLang="zh-CN" sz="36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4" name="Left Arrow 13">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3"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11049" t="43364" r="49882"/>
          <a:stretch/>
        </p:blipFill>
        <p:spPr>
          <a:xfrm>
            <a:off x="671095" y="-32004"/>
            <a:ext cx="2778105" cy="3156857"/>
          </a:xfrm>
          <a:prstGeom prst="rect">
            <a:avLst/>
          </a:prstGeom>
          <a:effectLst>
            <a:outerShdw blurRad="25400" dist="25400" dir="2700000" algn="tl" rotWithShape="0">
              <a:prstClr val="black">
                <a:alpha val="40000"/>
              </a:prstClr>
            </a:outerShdw>
          </a:effectLst>
        </p:spPr>
      </p:pic>
      <p:pic>
        <p:nvPicPr>
          <p:cNvPr id="4098" name="Picture 2" descr="Tả một khu vui chơi giải trí mà em thích (26 mẫu) - Tập làm văn lớp 5">
            <a:extLst>
              <a:ext uri="{FF2B5EF4-FFF2-40B4-BE49-F238E27FC236}">
                <a16:creationId xmlns="" xmlns:a16="http://schemas.microsoft.com/office/drawing/2014/main" id="{196F5998-065D-49D2-A215-62287CC9A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1358" y="2048017"/>
            <a:ext cx="6959971" cy="420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11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 xmlns:a16="http://schemas.microsoft.com/office/drawing/2014/main"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 xmlns:a16="http://schemas.microsoft.com/office/drawing/2014/main" id="{FE2FEFCE-E3A3-4913-B48C-D828F32DEFB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FE330525-230D-4765-A20A-5DFBCC734D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6632379C-B9A2-47A3-8F15-6F41137181B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 xmlns:a16="http://schemas.microsoft.com/office/drawing/2014/main" id="{BAC97923-0ACA-4FB8-8436-84C4809D4A9A}"/>
              </a:ext>
            </a:extLst>
          </p:cNvPr>
          <p:cNvPicPr>
            <a:picLocks noChangeAspect="1"/>
          </p:cNvPicPr>
          <p:nvPr/>
        </p:nvPicPr>
        <p:blipFill>
          <a:blip r:embed="rId3"/>
          <a:stretch>
            <a:fillRect/>
          </a:stretch>
        </p:blipFill>
        <p:spPr>
          <a:xfrm>
            <a:off x="2606772" y="36856"/>
            <a:ext cx="8919221" cy="3651821"/>
          </a:xfrm>
          <a:prstGeom prst="rect">
            <a:avLst/>
          </a:prstGeom>
        </p:spPr>
      </p:pic>
      <p:pic>
        <p:nvPicPr>
          <p:cNvPr id="11" name="Picture 10">
            <a:extLst>
              <a:ext uri="{FF2B5EF4-FFF2-40B4-BE49-F238E27FC236}">
                <a16:creationId xmlns="" xmlns:a16="http://schemas.microsoft.com/office/drawing/2014/main" id="{692DD567-915D-42E4-B97B-746310816DFA}"/>
              </a:ext>
            </a:extLst>
          </p:cNvPr>
          <p:cNvPicPr>
            <a:picLocks noChangeAspect="1"/>
          </p:cNvPicPr>
          <p:nvPr/>
        </p:nvPicPr>
        <p:blipFill>
          <a:blip r:embed="rId4"/>
          <a:stretch>
            <a:fillRect/>
          </a:stretch>
        </p:blipFill>
        <p:spPr>
          <a:xfrm>
            <a:off x="2606772" y="3800123"/>
            <a:ext cx="7955970" cy="2048434"/>
          </a:xfrm>
          <a:prstGeom prst="rect">
            <a:avLst/>
          </a:prstGeom>
        </p:spPr>
      </p:pic>
    </p:spTree>
    <p:extLst>
      <p:ext uri="{BB962C8B-B14F-4D97-AF65-F5344CB8AC3E}">
        <p14:creationId xmlns:p14="http://schemas.microsoft.com/office/powerpoint/2010/main" val="9709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8">
            <a:extLst>
              <a:ext uri="{FF2B5EF4-FFF2-40B4-BE49-F238E27FC236}">
                <a16:creationId xmlns="" xmlns:a16="http://schemas.microsoft.com/office/drawing/2014/main" id="{CC3294F3-FA00-48C7-A2F4-B38C72A17D00}"/>
              </a:ext>
            </a:extLst>
          </p:cNvPr>
          <p:cNvSpPr/>
          <p:nvPr/>
        </p:nvSpPr>
        <p:spPr>
          <a:xfrm>
            <a:off x="636605" y="1309407"/>
            <a:ext cx="10914692" cy="5063907"/>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400">
              <a:ln w="76200">
                <a:solidFill>
                  <a:prstClr val="black"/>
                </a:solidFill>
              </a:ln>
              <a:solidFill>
                <a:prstClr val="white"/>
              </a:solidFill>
              <a:latin typeface="Calibri"/>
            </a:endParaRPr>
          </a:p>
        </p:txBody>
      </p:sp>
      <p:sp>
        <p:nvSpPr>
          <p:cNvPr id="3" name="Rectangle: Rounded Corners 18">
            <a:extLst>
              <a:ext uri="{FF2B5EF4-FFF2-40B4-BE49-F238E27FC236}">
                <a16:creationId xmlns="" xmlns:a16="http://schemas.microsoft.com/office/drawing/2014/main" id="{593EADA2-625C-4DFF-93A1-40FC2058ACD6}"/>
              </a:ext>
            </a:extLst>
          </p:cNvPr>
          <p:cNvSpPr/>
          <p:nvPr/>
        </p:nvSpPr>
        <p:spPr>
          <a:xfrm>
            <a:off x="709126" y="484685"/>
            <a:ext cx="10506269" cy="824722"/>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2" name="Hộp Văn bản 1">
            <a:extLst>
              <a:ext uri="{FF2B5EF4-FFF2-40B4-BE49-F238E27FC236}">
                <a16:creationId xmlns="" xmlns:a16="http://schemas.microsoft.com/office/drawing/2014/main" id="{828F3D43-C70C-45DF-9D8D-25D33EC32B4F}"/>
              </a:ext>
            </a:extLst>
          </p:cNvPr>
          <p:cNvSpPr txBox="1"/>
          <p:nvPr/>
        </p:nvSpPr>
        <p:spPr>
          <a:xfrm>
            <a:off x="976605" y="601521"/>
            <a:ext cx="10286999" cy="707886"/>
          </a:xfrm>
          <a:prstGeom prst="rect">
            <a:avLst/>
          </a:prstGeom>
          <a:noFill/>
        </p:spPr>
        <p:txBody>
          <a:bodyPr wrap="square" rtlCol="0">
            <a:spAutoFit/>
          </a:bodyPr>
          <a:lstStyle/>
          <a:p>
            <a:pPr algn="ctr" defTabSz="609630"/>
            <a:r>
              <a:rPr lang="en-US" sz="4000" dirty="0" err="1">
                <a:solidFill>
                  <a:srgbClr val="FF0000"/>
                </a:solidFill>
                <a:effectLst>
                  <a:glow rad="101600">
                    <a:srgbClr val="4BACC6">
                      <a:lumMod val="60000"/>
                      <a:lumOff val="40000"/>
                      <a:alpha val="35000"/>
                    </a:srgbClr>
                  </a:glow>
                </a:effectLst>
                <a:latin typeface="Nunito Sans" pitchFamily="2" charset="0"/>
              </a:rPr>
              <a:t>Lập</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dàn</a:t>
            </a:r>
            <a:r>
              <a:rPr lang="en-US" sz="4000" dirty="0">
                <a:solidFill>
                  <a:srgbClr val="FF0000"/>
                </a:solidFill>
                <a:effectLst>
                  <a:glow rad="101600">
                    <a:srgbClr val="4BACC6">
                      <a:lumMod val="60000"/>
                      <a:lumOff val="40000"/>
                      <a:alpha val="35000"/>
                    </a:srgbClr>
                  </a:glow>
                </a:effectLst>
                <a:latin typeface="Nunito Sans" pitchFamily="2" charset="0"/>
              </a:rPr>
              <a:t> ý </a:t>
            </a:r>
            <a:r>
              <a:rPr lang="en-US" sz="4000" dirty="0" err="1">
                <a:solidFill>
                  <a:srgbClr val="FF0000"/>
                </a:solidFill>
                <a:effectLst>
                  <a:glow rad="101600">
                    <a:srgbClr val="4BACC6">
                      <a:lumMod val="60000"/>
                      <a:lumOff val="40000"/>
                      <a:alpha val="35000"/>
                    </a:srgbClr>
                  </a:glow>
                </a:effectLst>
                <a:latin typeface="Nunito Sans" pitchFamily="2" charset="0"/>
              </a:rPr>
              <a:t>miêu</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tả</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một</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trong</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các</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cảnh</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sau</a:t>
            </a:r>
            <a:r>
              <a:rPr lang="en-US" sz="4000" dirty="0">
                <a:solidFill>
                  <a:srgbClr val="FF0000"/>
                </a:solidFill>
                <a:effectLst>
                  <a:glow rad="101600">
                    <a:srgbClr val="4BACC6">
                      <a:lumMod val="60000"/>
                      <a:lumOff val="40000"/>
                      <a:alpha val="35000"/>
                    </a:srgbClr>
                  </a:glow>
                </a:effectLst>
                <a:latin typeface="Nunito Sans" pitchFamily="2" charset="0"/>
              </a:rPr>
              <a:t>:</a:t>
            </a:r>
          </a:p>
        </p:txBody>
      </p:sp>
      <p:sp>
        <p:nvSpPr>
          <p:cNvPr id="4" name="Text Box 5">
            <a:extLst>
              <a:ext uri="{FF2B5EF4-FFF2-40B4-BE49-F238E27FC236}">
                <a16:creationId xmlns="" xmlns:a16="http://schemas.microsoft.com/office/drawing/2014/main" id="{51F83B37-47B7-4EDF-8582-BFD77E1AC020}"/>
              </a:ext>
            </a:extLst>
          </p:cNvPr>
          <p:cNvSpPr txBox="1">
            <a:spLocks noChangeArrowheads="1"/>
          </p:cNvSpPr>
          <p:nvPr/>
        </p:nvSpPr>
        <p:spPr bwMode="auto">
          <a:xfrm>
            <a:off x="1533084" y="1752115"/>
            <a:ext cx="9446010"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a)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ngày</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mới</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bắt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đầu</a:t>
            </a:r>
            <a:r>
              <a:rPr lang="en-US" altLang="en-US" sz="3200" dirty="0">
                <a:solidFill>
                  <a:prstClr val="black"/>
                </a:solidFill>
                <a:latin typeface="Calibri"/>
                <a:cs typeface="Times New Roman" panose="02020603050405020304" pitchFamily="18" charset="0"/>
              </a:rPr>
              <a:t> ở </a:t>
            </a:r>
            <a:r>
              <a:rPr lang="en-US" altLang="en-US" sz="3200" dirty="0" err="1">
                <a:solidFill>
                  <a:prstClr val="black"/>
                </a:solidFill>
                <a:latin typeface="Calibri"/>
                <a:cs typeface="Times New Roman" panose="02020603050405020304" pitchFamily="18" charset="0"/>
              </a:rPr>
              <a:t>quê</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em</a:t>
            </a:r>
            <a:r>
              <a:rPr lang="en-US" altLang="en-US" sz="3200" dirty="0">
                <a:solidFill>
                  <a:prstClr val="black"/>
                </a:solidFill>
                <a:latin typeface="Calibri"/>
                <a:cs typeface="Times New Roman" panose="02020603050405020304" pitchFamily="18" charset="0"/>
              </a:rPr>
              <a:t>.</a:t>
            </a:r>
          </a:p>
        </p:txBody>
      </p:sp>
      <p:pic>
        <p:nvPicPr>
          <p:cNvPr id="5" name="图片 16">
            <a:extLst>
              <a:ext uri="{FF2B5EF4-FFF2-40B4-BE49-F238E27FC236}">
                <a16:creationId xmlns="" xmlns:a16="http://schemas.microsoft.com/office/drawing/2014/main" id="{57E52108-CBFF-4006-B727-3F249686FFE6}"/>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1705306"/>
            <a:ext cx="1122891" cy="923929"/>
          </a:xfrm>
          <a:prstGeom prst="rect">
            <a:avLst/>
          </a:prstGeom>
        </p:spPr>
      </p:pic>
      <p:pic>
        <p:nvPicPr>
          <p:cNvPr id="6" name="图片 16">
            <a:extLst>
              <a:ext uri="{FF2B5EF4-FFF2-40B4-BE49-F238E27FC236}">
                <a16:creationId xmlns="" xmlns:a16="http://schemas.microsoft.com/office/drawing/2014/main" id="{3C3EAD3B-98B2-4B1B-BC39-DC9EC92ACEB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2752706"/>
            <a:ext cx="1122891" cy="923929"/>
          </a:xfrm>
          <a:prstGeom prst="rect">
            <a:avLst/>
          </a:prstGeom>
        </p:spPr>
      </p:pic>
      <p:pic>
        <p:nvPicPr>
          <p:cNvPr id="7" name="图片 16">
            <a:extLst>
              <a:ext uri="{FF2B5EF4-FFF2-40B4-BE49-F238E27FC236}">
                <a16:creationId xmlns="" xmlns:a16="http://schemas.microsoft.com/office/drawing/2014/main" id="{222A1D1E-B1FF-43EC-82D6-BB2E549202F8}"/>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1253" y="3799680"/>
            <a:ext cx="1122891" cy="923929"/>
          </a:xfrm>
          <a:prstGeom prst="rect">
            <a:avLst/>
          </a:prstGeom>
        </p:spPr>
      </p:pic>
      <p:pic>
        <p:nvPicPr>
          <p:cNvPr id="8" name="图片 16">
            <a:extLst>
              <a:ext uri="{FF2B5EF4-FFF2-40B4-BE49-F238E27FC236}">
                <a16:creationId xmlns="" xmlns:a16="http://schemas.microsoft.com/office/drawing/2014/main" id="{72C40748-F430-4E94-98EE-25A7A7F9470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2856" y="4841421"/>
            <a:ext cx="1122891" cy="923929"/>
          </a:xfrm>
          <a:prstGeom prst="rect">
            <a:avLst/>
          </a:prstGeom>
        </p:spPr>
      </p:pic>
      <p:sp>
        <p:nvSpPr>
          <p:cNvPr id="9" name="Text Box 5">
            <a:extLst>
              <a:ext uri="{FF2B5EF4-FFF2-40B4-BE49-F238E27FC236}">
                <a16:creationId xmlns="" xmlns:a16="http://schemas.microsoft.com/office/drawing/2014/main" id="{0E20FD48-51F1-41AB-892A-0A2E57106CE7}"/>
              </a:ext>
            </a:extLst>
          </p:cNvPr>
          <p:cNvSpPr txBox="1">
            <a:spLocks noChangeArrowheads="1"/>
          </p:cNvSpPr>
          <p:nvPr/>
        </p:nvSpPr>
        <p:spPr bwMode="auto">
          <a:xfrm>
            <a:off x="1504868" y="3859691"/>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c) Trường em trước buổi học.</a:t>
            </a:r>
            <a:endParaRPr lang="en-US" altLang="en-US" sz="3200" dirty="0">
              <a:solidFill>
                <a:prstClr val="black"/>
              </a:solidFill>
              <a:latin typeface="Calibri"/>
              <a:cs typeface="Times New Roman" panose="02020603050405020304" pitchFamily="18" charset="0"/>
            </a:endParaRPr>
          </a:p>
        </p:txBody>
      </p:sp>
      <p:sp>
        <p:nvSpPr>
          <p:cNvPr id="10" name="Text Box 5">
            <a:extLst>
              <a:ext uri="{FF2B5EF4-FFF2-40B4-BE49-F238E27FC236}">
                <a16:creationId xmlns="" xmlns:a16="http://schemas.microsoft.com/office/drawing/2014/main" id="{D733F372-9C30-42EA-A91E-59CA06D6820B}"/>
              </a:ext>
            </a:extLst>
          </p:cNvPr>
          <p:cNvSpPr txBox="1">
            <a:spLocks noChangeArrowheads="1"/>
          </p:cNvSpPr>
          <p:nvPr/>
        </p:nvSpPr>
        <p:spPr bwMode="auto">
          <a:xfrm>
            <a:off x="1504868" y="4946584"/>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d) Một khu vui chơi, giải trí mà em thích.</a:t>
            </a:r>
            <a:endParaRPr lang="en-US" altLang="en-US" sz="3200" dirty="0">
              <a:solidFill>
                <a:prstClr val="black"/>
              </a:solidFill>
              <a:latin typeface="Calibri"/>
              <a:cs typeface="Times New Roman" panose="02020603050405020304" pitchFamily="18" charset="0"/>
            </a:endParaRPr>
          </a:p>
        </p:txBody>
      </p:sp>
      <p:sp>
        <p:nvSpPr>
          <p:cNvPr id="11" name="Text Box 5">
            <a:extLst>
              <a:ext uri="{FF2B5EF4-FFF2-40B4-BE49-F238E27FC236}">
                <a16:creationId xmlns="" xmlns:a16="http://schemas.microsoft.com/office/drawing/2014/main" id="{6CAF0078-297B-4730-8784-E5B15EA0C6D1}"/>
              </a:ext>
            </a:extLst>
          </p:cNvPr>
          <p:cNvSpPr txBox="1">
            <a:spLocks noChangeArrowheads="1"/>
          </p:cNvSpPr>
          <p:nvPr/>
        </p:nvSpPr>
        <p:spPr bwMode="auto">
          <a:xfrm>
            <a:off x="1507638" y="2802545"/>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b)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đêm</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trăng</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đẹp</a:t>
            </a:r>
            <a:r>
              <a:rPr lang="en-US" altLang="en-US" sz="3200" dirty="0">
                <a:solidFill>
                  <a:prstClr val="black"/>
                </a:solidFill>
                <a:latin typeface="Calibri"/>
                <a:cs typeface="Times New Roman" panose="02020603050405020304" pitchFamily="18" charset="0"/>
              </a:rPr>
              <a:t>.</a:t>
            </a:r>
          </a:p>
        </p:txBody>
      </p:sp>
      <p:grpSp>
        <p:nvGrpSpPr>
          <p:cNvPr id="13" name="Group 12">
            <a:extLst>
              <a:ext uri="{FF2B5EF4-FFF2-40B4-BE49-F238E27FC236}">
                <a16:creationId xmlns="" xmlns:a16="http://schemas.microsoft.com/office/drawing/2014/main" id="{17E56DAF-9CC1-4B14-A3CD-91EADAF8E155}"/>
              </a:ext>
            </a:extLst>
          </p:cNvPr>
          <p:cNvGrpSpPr/>
          <p:nvPr/>
        </p:nvGrpSpPr>
        <p:grpSpPr>
          <a:xfrm>
            <a:off x="-343680" y="5211582"/>
            <a:ext cx="12535679" cy="1792817"/>
            <a:chOff x="-343680" y="5211582"/>
            <a:chExt cx="12535679" cy="1792817"/>
          </a:xfrm>
        </p:grpSpPr>
        <p:pic>
          <p:nvPicPr>
            <p:cNvPr id="14" name="图片 31">
              <a:extLst>
                <a:ext uri="{FF2B5EF4-FFF2-40B4-BE49-F238E27FC236}">
                  <a16:creationId xmlns="" xmlns:a16="http://schemas.microsoft.com/office/drawing/2014/main" id="{22306CFB-F87E-4751-A00D-5D13782B04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1">
              <a:extLst>
                <a:ext uri="{FF2B5EF4-FFF2-40B4-BE49-F238E27FC236}">
                  <a16:creationId xmlns="" xmlns:a16="http://schemas.microsoft.com/office/drawing/2014/main" id="{B0E7D266-FACA-4132-834E-BBBA7286939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p:nvPr/>
        </p:nvGrpSpPr>
        <p:grpSpPr>
          <a:xfrm>
            <a:off x="7232909" y="2050945"/>
            <a:ext cx="3859374" cy="2754075"/>
            <a:chOff x="7296658" y="2250078"/>
            <a:chExt cx="3859374" cy="2754075"/>
          </a:xfrm>
        </p:grpSpPr>
        <p:sp>
          <p:nvSpPr>
            <p:cNvPr id="16" name="Rectangle: Rounded Corners 18">
              <a:extLst>
                <a:ext uri="{FF2B5EF4-FFF2-40B4-BE49-F238E27FC236}">
                  <a16:creationId xmlns="" xmlns:a16="http://schemas.microsoft.com/office/drawing/2014/main" id="{D994E51B-45A3-4C8A-B0A3-F37E5DCB50A1}"/>
                </a:ext>
              </a:extLst>
            </p:cNvPr>
            <p:cNvSpPr/>
            <p:nvPr/>
          </p:nvSpPr>
          <p:spPr>
            <a:xfrm>
              <a:off x="7341759" y="2733800"/>
              <a:ext cx="3814273" cy="2270353"/>
            </a:xfrm>
            <a:prstGeom prst="roundRect">
              <a:avLst>
                <a:gd name="adj" fmla="val 10270"/>
              </a:avLst>
            </a:prstGeom>
            <a:solidFill>
              <a:schemeClr val="bg1">
                <a:alpha val="86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sp>
          <p:nvSpPr>
            <p:cNvPr id="17" name="Round Same Side Corner Rectangle 16"/>
            <p:cNvSpPr/>
            <p:nvPr/>
          </p:nvSpPr>
          <p:spPr>
            <a:xfrm>
              <a:off x="8601296" y="2250078"/>
              <a:ext cx="1295197" cy="483989"/>
            </a:xfrm>
            <a:prstGeom prst="round2SameRect">
              <a:avLst/>
            </a:prstGeom>
            <a:solidFill>
              <a:schemeClr val="accent3">
                <a:lumMod val="40000"/>
                <a:lumOff val="60000"/>
              </a:schemeClr>
            </a:solidFill>
          </p:spPr>
          <p:txBody>
            <a:bodyPr wrap="none">
              <a:spAutoFit/>
            </a:bodyPr>
            <a:lstStyle/>
            <a:p>
              <a:r>
                <a:rPr lang="en-US" sz="2400" b="1" dirty="0" err="1" smtClean="0">
                  <a:solidFill>
                    <a:prstClr val="black"/>
                  </a:solidFill>
                  <a:latin typeface="#9Slide03 Arima Madurai Black" panose="00000A00000000000000" pitchFamily="2" charset="0"/>
                  <a:cs typeface="#9Slide03 Arima Madurai Black" panose="00000A00000000000000" pitchFamily="2" charset="0"/>
                </a:rPr>
                <a:t>Tiêu</a:t>
              </a:r>
              <a:r>
                <a:rPr lang="en-US" sz="2400" b="1" dirty="0" smtClean="0">
                  <a:solidFill>
                    <a:prstClr val="black"/>
                  </a:solidFill>
                  <a:latin typeface="#9Slide03 Arima Madurai Black" panose="00000A00000000000000" pitchFamily="2" charset="0"/>
                  <a:cs typeface="#9Slide03 Arima Madurai Black" panose="00000A00000000000000" pitchFamily="2" charset="0"/>
                </a:rPr>
                <a:t> </a:t>
              </a:r>
              <a:r>
                <a:rPr lang="en-US" sz="2400" b="1" dirty="0" err="1" smtClean="0">
                  <a:solidFill>
                    <a:prstClr val="black"/>
                  </a:solidFill>
                  <a:latin typeface="#9Slide03 Arima Madurai Black" panose="00000A00000000000000" pitchFamily="2" charset="0"/>
                  <a:cs typeface="#9Slide03 Arima Madurai Black" panose="00000A00000000000000" pitchFamily="2" charset="0"/>
                </a:rPr>
                <a:t>chí</a:t>
              </a:r>
              <a:endParaRPr lang="en-US" sz="2400" b="1" dirty="0">
                <a:latin typeface="#9Slide03 Arima Madurai Black" panose="00000A00000000000000" pitchFamily="2" charset="0"/>
                <a:cs typeface="#9Slide03 Arima Madurai Black" panose="00000A00000000000000" pitchFamily="2" charset="0"/>
              </a:endParaRPr>
            </a:p>
          </p:txBody>
        </p:sp>
        <p:sp>
          <p:nvSpPr>
            <p:cNvPr id="18" name="Rectangle 17"/>
            <p:cNvSpPr/>
            <p:nvPr/>
          </p:nvSpPr>
          <p:spPr>
            <a:xfrm>
              <a:off x="7296658" y="2910270"/>
              <a:ext cx="3823841" cy="1938992"/>
            </a:xfrm>
            <a:prstGeom prst="rect">
              <a:avLst/>
            </a:prstGeom>
          </p:spPr>
          <p:txBody>
            <a:bodyPr wrap="square">
              <a:spAutoFit/>
            </a:bodyPr>
            <a:lstStyle/>
            <a:p>
              <a:pPr marL="285750" indent="-285750" algn="just">
                <a:spcAft>
                  <a:spcPts val="1200"/>
                </a:spcAft>
                <a:buFontTx/>
                <a:buChar char="-"/>
              </a:pPr>
              <a:r>
                <a:rPr lang="en-US" sz="2000" b="1" dirty="0" err="1" smtClean="0">
                  <a:latin typeface="Nunito" pitchFamily="2" charset="0"/>
                </a:rPr>
                <a:t>Đúng</a:t>
              </a:r>
              <a:r>
                <a:rPr lang="en-US" sz="2000" b="1" dirty="0" smtClean="0">
                  <a:latin typeface="Nunito" pitchFamily="2" charset="0"/>
                </a:rPr>
                <a:t>, </a:t>
              </a:r>
              <a:r>
                <a:rPr lang="en-US" sz="2000" b="1" dirty="0" err="1" smtClean="0">
                  <a:latin typeface="Nunito" pitchFamily="2" charset="0"/>
                </a:rPr>
                <a:t>đủ</a:t>
              </a:r>
              <a:r>
                <a:rPr lang="en-US" sz="2000" b="1" dirty="0" smtClean="0">
                  <a:latin typeface="Nunito" pitchFamily="2" charset="0"/>
                </a:rPr>
                <a:t> </a:t>
              </a:r>
              <a:r>
                <a:rPr lang="en-US" sz="2000" b="1" dirty="0" err="1" smtClean="0">
                  <a:latin typeface="Nunito" pitchFamily="2" charset="0"/>
                </a:rPr>
                <a:t>bố</a:t>
              </a:r>
              <a:r>
                <a:rPr lang="en-US" sz="2000" b="1" dirty="0" smtClean="0">
                  <a:latin typeface="Nunito" pitchFamily="2" charset="0"/>
                </a:rPr>
                <a:t> </a:t>
              </a:r>
              <a:r>
                <a:rPr lang="en-US" sz="2000" b="1" dirty="0" err="1" smtClean="0">
                  <a:latin typeface="Nunito" pitchFamily="2" charset="0"/>
                </a:rPr>
                <a:t>cục</a:t>
              </a:r>
              <a:r>
                <a:rPr lang="en-US" sz="2000" b="1" dirty="0" smtClean="0">
                  <a:latin typeface="Nunito" pitchFamily="2" charset="0"/>
                </a:rPr>
                <a:t> 3 </a:t>
              </a:r>
              <a:r>
                <a:rPr lang="en-US" sz="2000" b="1" dirty="0" err="1" smtClean="0">
                  <a:latin typeface="Nunito" pitchFamily="2" charset="0"/>
                </a:rPr>
                <a:t>phần</a:t>
              </a:r>
              <a:endParaRPr lang="en-US" sz="2000" b="1" dirty="0" smtClean="0">
                <a:latin typeface="Nunito" pitchFamily="2" charset="0"/>
              </a:endParaRPr>
            </a:p>
            <a:p>
              <a:pPr marL="285750" indent="-285750" algn="just">
                <a:spcAft>
                  <a:spcPts val="1200"/>
                </a:spcAft>
                <a:buFontTx/>
                <a:buChar char="-"/>
              </a:pPr>
              <a:r>
                <a:rPr lang="en-US" sz="2000" b="1" dirty="0" err="1" smtClean="0">
                  <a:latin typeface="Nunito" pitchFamily="2" charset="0"/>
                </a:rPr>
                <a:t>Nêu</a:t>
              </a:r>
              <a:r>
                <a:rPr lang="en-US" sz="2000" b="1" dirty="0" smtClean="0">
                  <a:latin typeface="Nunito" pitchFamily="2" charset="0"/>
                </a:rPr>
                <a:t> </a:t>
              </a:r>
              <a:r>
                <a:rPr lang="en-US" sz="2000" b="1" dirty="0" err="1" smtClean="0">
                  <a:latin typeface="Nunito" pitchFamily="2" charset="0"/>
                </a:rPr>
                <a:t>được</a:t>
              </a:r>
              <a:r>
                <a:rPr lang="en-US" sz="2000" b="1" dirty="0" smtClean="0">
                  <a:latin typeface="Nunito" pitchFamily="2" charset="0"/>
                </a:rPr>
                <a:t> </a:t>
              </a:r>
              <a:r>
                <a:rPr lang="en-US" sz="2000" b="1" dirty="0" err="1" smtClean="0">
                  <a:latin typeface="Nunito" pitchFamily="2" charset="0"/>
                </a:rPr>
                <a:t>các</a:t>
              </a:r>
              <a:r>
                <a:rPr lang="en-US" sz="2000" b="1" dirty="0" smtClean="0">
                  <a:latin typeface="Nunito" pitchFamily="2" charset="0"/>
                </a:rPr>
                <a:t> ý </a:t>
              </a:r>
              <a:r>
                <a:rPr lang="en-US" sz="2000" b="1" dirty="0" err="1" smtClean="0">
                  <a:latin typeface="Nunito" pitchFamily="2" charset="0"/>
                </a:rPr>
                <a:t>theo</a:t>
              </a:r>
              <a:r>
                <a:rPr lang="en-US" sz="2000" b="1" dirty="0" smtClean="0">
                  <a:latin typeface="Nunito" pitchFamily="2" charset="0"/>
                </a:rPr>
                <a:t> </a:t>
              </a:r>
              <a:r>
                <a:rPr lang="en-US" sz="2000" b="1" dirty="0" err="1" smtClean="0">
                  <a:latin typeface="Nunito" pitchFamily="2" charset="0"/>
                </a:rPr>
                <a:t>trình</a:t>
              </a:r>
              <a:r>
                <a:rPr lang="en-US" sz="2000" b="1" dirty="0" smtClean="0">
                  <a:latin typeface="Nunito" pitchFamily="2" charset="0"/>
                </a:rPr>
                <a:t> </a:t>
              </a:r>
              <a:r>
                <a:rPr lang="en-US" sz="2000" b="1" dirty="0" err="1" smtClean="0">
                  <a:latin typeface="Nunito" pitchFamily="2" charset="0"/>
                </a:rPr>
                <a:t>tự</a:t>
              </a:r>
              <a:r>
                <a:rPr lang="en-US" sz="2000" b="1" dirty="0" smtClean="0">
                  <a:latin typeface="Nunito" pitchFamily="2" charset="0"/>
                </a:rPr>
                <a:t> </a:t>
              </a:r>
              <a:r>
                <a:rPr lang="en-US" sz="2000" b="1" dirty="0" err="1" smtClean="0">
                  <a:latin typeface="Nunito" pitchFamily="2" charset="0"/>
                </a:rPr>
                <a:t>thời</a:t>
              </a:r>
              <a:r>
                <a:rPr lang="en-US" sz="2000" b="1" dirty="0" smtClean="0">
                  <a:latin typeface="Nunito" pitchFamily="2" charset="0"/>
                </a:rPr>
                <a:t> </a:t>
              </a:r>
              <a:r>
                <a:rPr lang="en-US" sz="2000" b="1" dirty="0" err="1" smtClean="0">
                  <a:latin typeface="Nunito" pitchFamily="2" charset="0"/>
                </a:rPr>
                <a:t>gian</a:t>
              </a:r>
              <a:r>
                <a:rPr lang="en-US" sz="2000" b="1" dirty="0" smtClean="0">
                  <a:latin typeface="Nunito" pitchFamily="2" charset="0"/>
                </a:rPr>
                <a:t> </a:t>
              </a:r>
              <a:r>
                <a:rPr lang="en-US" sz="2000" b="1" dirty="0" err="1" smtClean="0">
                  <a:latin typeface="Nunito" pitchFamily="2" charset="0"/>
                </a:rPr>
                <a:t>hoặc</a:t>
              </a:r>
              <a:r>
                <a:rPr lang="en-US" sz="2000" b="1" dirty="0" smtClean="0">
                  <a:latin typeface="Nunito" pitchFamily="2" charset="0"/>
                </a:rPr>
                <a:t> </a:t>
              </a:r>
              <a:r>
                <a:rPr lang="en-US" sz="2000" b="1" dirty="0" err="1" smtClean="0">
                  <a:latin typeface="Nunito" pitchFamily="2" charset="0"/>
                </a:rPr>
                <a:t>không</a:t>
              </a:r>
              <a:r>
                <a:rPr lang="en-US" sz="2000" b="1" dirty="0" smtClean="0">
                  <a:latin typeface="Nunito" pitchFamily="2" charset="0"/>
                </a:rPr>
                <a:t> </a:t>
              </a:r>
              <a:r>
                <a:rPr lang="en-US" sz="2000" b="1" dirty="0" err="1" smtClean="0">
                  <a:latin typeface="Nunito" pitchFamily="2" charset="0"/>
                </a:rPr>
                <a:t>gian</a:t>
              </a:r>
              <a:endParaRPr lang="en-US" sz="2000" b="1" dirty="0" smtClean="0">
                <a:latin typeface="Nunito" pitchFamily="2" charset="0"/>
              </a:endParaRPr>
            </a:p>
            <a:p>
              <a:pPr marL="285750" indent="-285750" algn="just">
                <a:spcAft>
                  <a:spcPts val="1200"/>
                </a:spcAft>
                <a:buFontTx/>
                <a:buChar char="-"/>
              </a:pPr>
              <a:r>
                <a:rPr lang="en-US" sz="2000" b="1" dirty="0" err="1" smtClean="0">
                  <a:latin typeface="Nunito" pitchFamily="2" charset="0"/>
                </a:rPr>
                <a:t>Từ</a:t>
              </a:r>
              <a:r>
                <a:rPr lang="en-US" sz="2000" b="1" dirty="0" smtClean="0">
                  <a:latin typeface="Nunito" pitchFamily="2" charset="0"/>
                </a:rPr>
                <a:t> </a:t>
              </a:r>
              <a:r>
                <a:rPr lang="en-US" sz="2000" b="1" dirty="0" err="1" smtClean="0">
                  <a:latin typeface="Nunito" pitchFamily="2" charset="0"/>
                </a:rPr>
                <a:t>ngữ</a:t>
              </a:r>
              <a:r>
                <a:rPr lang="en-US" sz="2000" b="1" dirty="0" smtClean="0">
                  <a:latin typeface="Nunito" pitchFamily="2" charset="0"/>
                </a:rPr>
                <a:t>, </a:t>
              </a:r>
              <a:r>
                <a:rPr lang="en-US" sz="2000" b="1" dirty="0" err="1">
                  <a:latin typeface="Nunito" pitchFamily="2" charset="0"/>
                </a:rPr>
                <a:t>h</a:t>
              </a:r>
              <a:r>
                <a:rPr lang="en-US" sz="2000" b="1" dirty="0" err="1" smtClean="0">
                  <a:latin typeface="Nunito" pitchFamily="2" charset="0"/>
                </a:rPr>
                <a:t>ình</a:t>
              </a:r>
              <a:r>
                <a:rPr lang="en-US" sz="2000" b="1" dirty="0" smtClean="0">
                  <a:latin typeface="Nunito" pitchFamily="2" charset="0"/>
                </a:rPr>
                <a:t> </a:t>
              </a:r>
              <a:r>
                <a:rPr lang="en-US" sz="2000" b="1" dirty="0" err="1" smtClean="0">
                  <a:latin typeface="Nunito" pitchFamily="2" charset="0"/>
                </a:rPr>
                <a:t>ảnh</a:t>
              </a:r>
              <a:r>
                <a:rPr lang="en-US" sz="2000" b="1" dirty="0" smtClean="0">
                  <a:latin typeface="Nunito" pitchFamily="2" charset="0"/>
                </a:rPr>
                <a:t> </a:t>
              </a:r>
              <a:r>
                <a:rPr lang="en-US" sz="2000" b="1" dirty="0" err="1" smtClean="0">
                  <a:latin typeface="Nunito" pitchFamily="2" charset="0"/>
                </a:rPr>
                <a:t>phù</a:t>
              </a:r>
              <a:r>
                <a:rPr lang="en-US" sz="2000" b="1" dirty="0" smtClean="0">
                  <a:latin typeface="Nunito" pitchFamily="2" charset="0"/>
                </a:rPr>
                <a:t> </a:t>
              </a:r>
              <a:r>
                <a:rPr lang="en-US" sz="2000" b="1" dirty="0" err="1" smtClean="0">
                  <a:latin typeface="Nunito" pitchFamily="2" charset="0"/>
                </a:rPr>
                <a:t>hợp</a:t>
              </a:r>
              <a:r>
                <a:rPr lang="en-US" sz="2000" b="1" dirty="0" smtClean="0">
                  <a:latin typeface="Nunito" pitchFamily="2" charset="0"/>
                </a:rPr>
                <a:t>, </a:t>
              </a:r>
              <a:r>
                <a:rPr lang="en-US" sz="2000" b="1" dirty="0" err="1" smtClean="0">
                  <a:latin typeface="Nunito" pitchFamily="2" charset="0"/>
                </a:rPr>
                <a:t>sáng</a:t>
              </a:r>
              <a:r>
                <a:rPr lang="en-US" sz="2000" b="1" dirty="0" smtClean="0">
                  <a:latin typeface="Nunito" pitchFamily="2" charset="0"/>
                </a:rPr>
                <a:t> </a:t>
              </a:r>
              <a:r>
                <a:rPr lang="en-US" sz="2000" b="1" dirty="0" err="1" smtClean="0">
                  <a:latin typeface="Nunito" pitchFamily="2" charset="0"/>
                </a:rPr>
                <a:t>tạo</a:t>
              </a:r>
              <a:endParaRPr lang="en-US" sz="2000" b="1" dirty="0" smtClean="0">
                <a:latin typeface="Nunito" pitchFamily="2" charset="0"/>
              </a:endParaRPr>
            </a:p>
          </p:txBody>
        </p:sp>
      </p:grpSp>
    </p:spTree>
    <p:extLst>
      <p:ext uri="{BB962C8B-B14F-4D97-AF65-F5344CB8AC3E}">
        <p14:creationId xmlns:p14="http://schemas.microsoft.com/office/powerpoint/2010/main" val="338672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8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5600" y="1624360"/>
            <a:ext cx="4603517" cy="920703"/>
          </a:xfrm>
          <a:prstGeom prst="rect">
            <a:avLst/>
          </a:prstGeom>
        </p:spPr>
      </p:pic>
      <p:sp>
        <p:nvSpPr>
          <p:cNvPr id="4" name="TextBox 4"/>
          <p:cNvSpPr txBox="1"/>
          <p:nvPr/>
        </p:nvSpPr>
        <p:spPr>
          <a:xfrm>
            <a:off x="176532" y="33323"/>
            <a:ext cx="11255200" cy="684226"/>
          </a:xfrm>
          <a:prstGeom prst="rect">
            <a:avLst/>
          </a:prstGeom>
        </p:spPr>
        <p:txBody>
          <a:bodyPr wrap="square" lIns="0" tIns="0" rIns="0" bIns="0" rtlCol="0" anchor="t">
            <a:spAutoFit/>
          </a:bodyPr>
          <a:lstStyle/>
          <a:p>
            <a:pPr algn="ctr" defTabSz="609630">
              <a:lnSpc>
                <a:spcPts val="5867"/>
              </a:lnSpc>
            </a:pPr>
            <a:r>
              <a:rPr lang="en-US" sz="4000" b="1" spc="106" dirty="0" err="1">
                <a:solidFill>
                  <a:srgbClr val="FF0000"/>
                </a:solidFill>
                <a:latin typeface="Prompt Bold"/>
              </a:rPr>
              <a:t>DÀN</a:t>
            </a:r>
            <a:r>
              <a:rPr lang="en-US" sz="4000" b="1" spc="106" dirty="0">
                <a:solidFill>
                  <a:srgbClr val="FF0000"/>
                </a:solidFill>
                <a:latin typeface="Prompt Bold"/>
              </a:rPr>
              <a:t> Ý </a:t>
            </a:r>
            <a:r>
              <a:rPr lang="en-US" sz="4000" b="1" spc="106" dirty="0" err="1">
                <a:solidFill>
                  <a:srgbClr val="FF0000"/>
                </a:solidFill>
                <a:latin typeface="Prompt Bold"/>
              </a:rPr>
              <a:t>THAM</a:t>
            </a:r>
            <a:r>
              <a:rPr lang="en-US" sz="4000" b="1" spc="106" dirty="0">
                <a:solidFill>
                  <a:srgbClr val="FF0000"/>
                </a:solidFill>
                <a:latin typeface="Prompt Bold"/>
              </a:rPr>
              <a:t> </a:t>
            </a:r>
            <a:r>
              <a:rPr lang="en-US" sz="4000" b="1" spc="106" dirty="0" err="1">
                <a:solidFill>
                  <a:srgbClr val="FF0000"/>
                </a:solidFill>
                <a:latin typeface="Prompt Bold"/>
              </a:rPr>
              <a:t>KHẢO</a:t>
            </a:r>
            <a:r>
              <a:rPr lang="en-US" sz="4000" b="1" spc="106" dirty="0">
                <a:solidFill>
                  <a:srgbClr val="FF0000"/>
                </a:solidFill>
                <a:latin typeface="Prompt Bold"/>
              </a:rPr>
              <a:t>                                                                                            </a:t>
            </a:r>
          </a:p>
        </p:txBody>
      </p:sp>
      <p:sp>
        <p:nvSpPr>
          <p:cNvPr id="34" name="Freeform 33"/>
          <p:cNvSpPr/>
          <p:nvPr/>
        </p:nvSpPr>
        <p:spPr>
          <a:xfrm>
            <a:off x="571500" y="3427379"/>
            <a:ext cx="11242499" cy="2262221"/>
          </a:xfrm>
          <a:custGeom>
            <a:avLst/>
            <a:gdLst>
              <a:gd name="connsiteX0" fmla="*/ 0 w 12192000"/>
              <a:gd name="connsiteY0" fmla="*/ 479221 h 4792206"/>
              <a:gd name="connsiteX1" fmla="*/ 479221 w 12192000"/>
              <a:gd name="connsiteY1" fmla="*/ 0 h 4792206"/>
              <a:gd name="connsiteX2" fmla="*/ 11712779 w 12192000"/>
              <a:gd name="connsiteY2" fmla="*/ 0 h 4792206"/>
              <a:gd name="connsiteX3" fmla="*/ 12192000 w 12192000"/>
              <a:gd name="connsiteY3" fmla="*/ 479221 h 4792206"/>
              <a:gd name="connsiteX4" fmla="*/ 12192000 w 12192000"/>
              <a:gd name="connsiteY4" fmla="*/ 4312985 h 4792206"/>
              <a:gd name="connsiteX5" fmla="*/ 11712779 w 12192000"/>
              <a:gd name="connsiteY5" fmla="*/ 4792206 h 4792206"/>
              <a:gd name="connsiteX6" fmla="*/ 479221 w 12192000"/>
              <a:gd name="connsiteY6" fmla="*/ 4792206 h 4792206"/>
              <a:gd name="connsiteX7" fmla="*/ 0 w 12192000"/>
              <a:gd name="connsiteY7" fmla="*/ 4312985 h 4792206"/>
              <a:gd name="connsiteX8" fmla="*/ 0 w 12192000"/>
              <a:gd name="connsiteY8" fmla="*/ 479221 h 479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92206">
                <a:moveTo>
                  <a:pt x="0" y="479221"/>
                </a:moveTo>
                <a:cubicBezTo>
                  <a:pt x="0" y="214555"/>
                  <a:pt x="214555" y="0"/>
                  <a:pt x="479221" y="0"/>
                </a:cubicBezTo>
                <a:lnTo>
                  <a:pt x="11712779" y="0"/>
                </a:lnTo>
                <a:cubicBezTo>
                  <a:pt x="11977445" y="0"/>
                  <a:pt x="12192000" y="214555"/>
                  <a:pt x="12192000" y="479221"/>
                </a:cubicBezTo>
                <a:lnTo>
                  <a:pt x="12192000" y="4312985"/>
                </a:lnTo>
                <a:cubicBezTo>
                  <a:pt x="12192000" y="4577651"/>
                  <a:pt x="11977445" y="4792206"/>
                  <a:pt x="11712779" y="4792206"/>
                </a:cubicBezTo>
                <a:lnTo>
                  <a:pt x="479221" y="4792206"/>
                </a:lnTo>
                <a:cubicBezTo>
                  <a:pt x="214555" y="4792206"/>
                  <a:pt x="0" y="4577651"/>
                  <a:pt x="0" y="4312985"/>
                </a:cubicBezTo>
                <a:lnTo>
                  <a:pt x="0" y="479221"/>
                </a:lnTo>
                <a:close/>
              </a:path>
            </a:pathLst>
          </a:custGeom>
          <a:solidFill>
            <a:srgbClr val="92D050">
              <a:alpha val="40000"/>
            </a:srgbClr>
          </a:solidFill>
          <a:ln>
            <a:solidFill>
              <a:srgbClr val="5A90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b) Tả chi tiết:</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sự thay đổi của cảnh theo thời gian.</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theo trình tự từng bộ phận của cảnh:</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Từ xa đến gần hoặc từ gần đến xa.</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Từ cao xuống thấp hoặc từ thấp lên cao.</a:t>
            </a:r>
          </a:p>
          <a:p>
            <a:pPr defTabSz="948314">
              <a:lnSpc>
                <a:spcPct val="90000"/>
              </a:lnSpc>
              <a:spcBef>
                <a:spcPct val="0"/>
              </a:spcBef>
              <a:spcAft>
                <a:spcPct val="35000"/>
              </a:spcAft>
            </a:pPr>
            <a:r>
              <a:rPr lang="vi-VN" sz="2000" dirty="0">
                <a:solidFill>
                  <a:srgbClr val="1F497D">
                    <a:lumMod val="50000"/>
                  </a:srgbClr>
                </a:solidFill>
                <a:latin typeface="Arial" panose="020B0604020202020204" pitchFamily="34" charset="0"/>
                <a:cs typeface="Arial" panose="020B0604020202020204" pitchFamily="34" charset="0"/>
              </a:rPr>
              <a:t>+ Tả hoạt động của con người hoặc động vật có liên quan đến cảnh.</a:t>
            </a:r>
            <a:endParaRPr lang="en-US" sz="2000" dirty="0">
              <a:solidFill>
                <a:srgbClr val="1F497D">
                  <a:lumMod val="50000"/>
                </a:srgbClr>
              </a:solidFill>
              <a:latin typeface="Arial" panose="020B0604020202020204" pitchFamily="34" charset="0"/>
              <a:cs typeface="Arial" panose="020B0604020202020204" pitchFamily="34" charset="0"/>
            </a:endParaRPr>
          </a:p>
        </p:txBody>
      </p:sp>
      <p:grpSp>
        <p:nvGrpSpPr>
          <p:cNvPr id="6" name="Group 5"/>
          <p:cNvGrpSpPr/>
          <p:nvPr/>
        </p:nvGrpSpPr>
        <p:grpSpPr>
          <a:xfrm>
            <a:off x="557402" y="613316"/>
            <a:ext cx="11243901" cy="1288294"/>
            <a:chOff x="836103" y="1264735"/>
            <a:chExt cx="16865851" cy="1932441"/>
          </a:xfrm>
        </p:grpSpPr>
        <p:sp>
          <p:nvSpPr>
            <p:cNvPr id="2" name="Flowchart: Delay 1"/>
            <p:cNvSpPr/>
            <p:nvPr/>
          </p:nvSpPr>
          <p:spPr>
            <a:xfrm rot="16200000">
              <a:off x="8303857" y="-6200920"/>
              <a:ext cx="1932441" cy="16863752"/>
            </a:xfrm>
            <a:prstGeom prst="flowChartDelay">
              <a:avLst/>
            </a:prstGeom>
            <a:solidFill>
              <a:srgbClr val="E7822A">
                <a:alpha val="40000"/>
              </a:srgbClr>
            </a:solidFill>
            <a:ln>
              <a:solidFill>
                <a:srgbClr val="E67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dirty="0">
                <a:solidFill>
                  <a:prstClr val="white"/>
                </a:solidFill>
                <a:latin typeface="Calibri"/>
              </a:endParaRPr>
            </a:p>
          </p:txBody>
        </p:sp>
        <p:sp>
          <p:nvSpPr>
            <p:cNvPr id="32" name="Freeform 31"/>
            <p:cNvSpPr/>
            <p:nvPr/>
          </p:nvSpPr>
          <p:spPr>
            <a:xfrm>
              <a:off x="836103" y="1725483"/>
              <a:ext cx="14602017" cy="1291998"/>
            </a:xfrm>
            <a:custGeom>
              <a:avLst/>
              <a:gdLst>
                <a:gd name="connsiteX0" fmla="*/ 0 w 12192000"/>
                <a:gd name="connsiteY0" fmla="*/ 129200 h 1291998"/>
                <a:gd name="connsiteX1" fmla="*/ 129200 w 12192000"/>
                <a:gd name="connsiteY1" fmla="*/ 0 h 1291998"/>
                <a:gd name="connsiteX2" fmla="*/ 12062800 w 12192000"/>
                <a:gd name="connsiteY2" fmla="*/ 0 h 1291998"/>
                <a:gd name="connsiteX3" fmla="*/ 12192000 w 12192000"/>
                <a:gd name="connsiteY3" fmla="*/ 129200 h 1291998"/>
                <a:gd name="connsiteX4" fmla="*/ 12192000 w 12192000"/>
                <a:gd name="connsiteY4" fmla="*/ 1162798 h 1291998"/>
                <a:gd name="connsiteX5" fmla="*/ 12062800 w 12192000"/>
                <a:gd name="connsiteY5" fmla="*/ 1291998 h 1291998"/>
                <a:gd name="connsiteX6" fmla="*/ 129200 w 12192000"/>
                <a:gd name="connsiteY6" fmla="*/ 1291998 h 1291998"/>
                <a:gd name="connsiteX7" fmla="*/ 0 w 12192000"/>
                <a:gd name="connsiteY7" fmla="*/ 1162798 h 1291998"/>
                <a:gd name="connsiteX8" fmla="*/ 0 w 12192000"/>
                <a:gd name="connsiteY8" fmla="*/ 129200 h 12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291998">
                  <a:moveTo>
                    <a:pt x="0" y="129200"/>
                  </a:moveTo>
                  <a:cubicBezTo>
                    <a:pt x="0" y="57845"/>
                    <a:pt x="57845" y="0"/>
                    <a:pt x="129200" y="0"/>
                  </a:cubicBezTo>
                  <a:lnTo>
                    <a:pt x="12062800" y="0"/>
                  </a:lnTo>
                  <a:cubicBezTo>
                    <a:pt x="12134155" y="0"/>
                    <a:pt x="12192000" y="57845"/>
                    <a:pt x="12192000" y="129200"/>
                  </a:cubicBezTo>
                  <a:lnTo>
                    <a:pt x="12192000" y="1162798"/>
                  </a:lnTo>
                  <a:cubicBezTo>
                    <a:pt x="12192000" y="1234153"/>
                    <a:pt x="12134155" y="1291998"/>
                    <a:pt x="12062800" y="1291998"/>
                  </a:cubicBezTo>
                  <a:lnTo>
                    <a:pt x="129200" y="1291998"/>
                  </a:lnTo>
                  <a:cubicBezTo>
                    <a:pt x="57845" y="1291998"/>
                    <a:pt x="0" y="1234153"/>
                    <a:pt x="0" y="1162798"/>
                  </a:cubicBezTo>
                  <a:lnTo>
                    <a:pt x="0" y="1292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5095" tIns="76200" rIns="76201" bIns="76200" numCol="1" spcCol="1270" anchor="ctr" anchorCtr="0">
              <a:noAutofit/>
            </a:bodyPr>
            <a:lstStyle/>
            <a:p>
              <a:pPr defTabSz="88904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 </a:t>
              </a:r>
              <a:r>
                <a:rPr lang="en-US" sz="2400" b="1" dirty="0" err="1">
                  <a:solidFill>
                    <a:srgbClr val="1F497D">
                      <a:lumMod val="50000"/>
                    </a:srgbClr>
                  </a:solidFill>
                  <a:latin typeface="Arial" panose="020B0604020202020204" pitchFamily="34" charset="0"/>
                  <a:cs typeface="Arial" panose="020B0604020202020204" pitchFamily="34" charset="0"/>
                </a:rPr>
                <a:t>Mở</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Giới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thiệu</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bao</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quát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cảnh</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sẽ</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tả</a:t>
              </a:r>
              <a:endParaRPr lang="en-US" sz="2400" b="1" dirty="0">
                <a:solidFill>
                  <a:srgbClr val="1F497D">
                    <a:lumMod val="50000"/>
                  </a:srgbClr>
                </a:solidFill>
                <a:latin typeface="Arial" panose="020B0604020202020204" pitchFamily="34" charset="0"/>
                <a:cs typeface="Arial" panose="020B0604020202020204" pitchFamily="34" charset="0"/>
              </a:endParaRPr>
            </a:p>
            <a:p>
              <a:pPr defTabSz="889044">
                <a:lnSpc>
                  <a:spcPct val="90000"/>
                </a:lnSpc>
                <a:spcBef>
                  <a:spcPct val="0"/>
                </a:spcBef>
                <a:spcAft>
                  <a:spcPct val="35000"/>
                </a:spcAft>
              </a:pPr>
              <a:r>
                <a:rPr lang="vi-VN" sz="2400" dirty="0">
                  <a:solidFill>
                    <a:srgbClr val="1F497D">
                      <a:lumMod val="50000"/>
                    </a:srgbClr>
                  </a:solidFill>
                  <a:latin typeface="Arial" panose="020B0604020202020204" pitchFamily="34" charset="0"/>
                  <a:cs typeface="Arial" panose="020B0604020202020204" pitchFamily="34" charset="0"/>
                </a:rPr>
                <a:t>Em tả cảnh gì, ở đâu? Em nhìn thấy cảnh vào dịp nào? Vào thời gian nào?</a:t>
              </a:r>
              <a:endParaRPr lang="en-US" sz="2400" dirty="0">
                <a:solidFill>
                  <a:srgbClr val="1F497D">
                    <a:lumMod val="50000"/>
                  </a:srgbClr>
                </a:solidFill>
                <a:latin typeface="Arial" panose="020B0604020202020204" pitchFamily="34" charset="0"/>
                <a:cs typeface="Arial" panose="020B0604020202020204" pitchFamily="34" charset="0"/>
              </a:endParaRPr>
            </a:p>
          </p:txBody>
        </p:sp>
      </p:grpSp>
      <p:sp>
        <p:nvSpPr>
          <p:cNvPr id="9" name="Freeform 8"/>
          <p:cNvSpPr/>
          <p:nvPr/>
        </p:nvSpPr>
        <p:spPr>
          <a:xfrm>
            <a:off x="546104" y="1946216"/>
            <a:ext cx="11255199" cy="1433947"/>
          </a:xfrm>
          <a:custGeom>
            <a:avLst/>
            <a:gdLst>
              <a:gd name="connsiteX0" fmla="*/ 0 w 12192000"/>
              <a:gd name="connsiteY0" fmla="*/ 479221 h 4792206"/>
              <a:gd name="connsiteX1" fmla="*/ 479221 w 12192000"/>
              <a:gd name="connsiteY1" fmla="*/ 0 h 4792206"/>
              <a:gd name="connsiteX2" fmla="*/ 11712779 w 12192000"/>
              <a:gd name="connsiteY2" fmla="*/ 0 h 4792206"/>
              <a:gd name="connsiteX3" fmla="*/ 12192000 w 12192000"/>
              <a:gd name="connsiteY3" fmla="*/ 479221 h 4792206"/>
              <a:gd name="connsiteX4" fmla="*/ 12192000 w 12192000"/>
              <a:gd name="connsiteY4" fmla="*/ 4312985 h 4792206"/>
              <a:gd name="connsiteX5" fmla="*/ 11712779 w 12192000"/>
              <a:gd name="connsiteY5" fmla="*/ 4792206 h 4792206"/>
              <a:gd name="connsiteX6" fmla="*/ 479221 w 12192000"/>
              <a:gd name="connsiteY6" fmla="*/ 4792206 h 4792206"/>
              <a:gd name="connsiteX7" fmla="*/ 0 w 12192000"/>
              <a:gd name="connsiteY7" fmla="*/ 4312985 h 4792206"/>
              <a:gd name="connsiteX8" fmla="*/ 0 w 12192000"/>
              <a:gd name="connsiteY8" fmla="*/ 479221 h 479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92206">
                <a:moveTo>
                  <a:pt x="0" y="479221"/>
                </a:moveTo>
                <a:cubicBezTo>
                  <a:pt x="0" y="214555"/>
                  <a:pt x="214555" y="0"/>
                  <a:pt x="479221" y="0"/>
                </a:cubicBezTo>
                <a:lnTo>
                  <a:pt x="11712779" y="0"/>
                </a:lnTo>
                <a:cubicBezTo>
                  <a:pt x="11977445" y="0"/>
                  <a:pt x="12192000" y="214555"/>
                  <a:pt x="12192000" y="479221"/>
                </a:cubicBezTo>
                <a:lnTo>
                  <a:pt x="12192000" y="4312985"/>
                </a:lnTo>
                <a:cubicBezTo>
                  <a:pt x="12192000" y="4577651"/>
                  <a:pt x="11977445" y="4792206"/>
                  <a:pt x="11712779" y="4792206"/>
                </a:cubicBezTo>
                <a:lnTo>
                  <a:pt x="479221" y="4792206"/>
                </a:lnTo>
                <a:cubicBezTo>
                  <a:pt x="214555" y="4792206"/>
                  <a:pt x="0" y="4577651"/>
                  <a:pt x="0" y="4312985"/>
                </a:cubicBezTo>
                <a:lnTo>
                  <a:pt x="0" y="479221"/>
                </a:lnTo>
                <a:close/>
              </a:path>
            </a:pathLst>
          </a:custGeom>
          <a:solidFill>
            <a:srgbClr val="F0A3B7">
              <a:alpha val="40000"/>
            </a:srgbClr>
          </a:solidFill>
          <a:ln/>
        </p:spPr>
        <p:style>
          <a:lnRef idx="2">
            <a:schemeClr val="accent2"/>
          </a:lnRef>
          <a:fillRef idx="1">
            <a:schemeClr val="lt1"/>
          </a:fillRef>
          <a:effectRef idx="0">
            <a:schemeClr val="accent2"/>
          </a:effectRef>
          <a:fontRef idx="minor">
            <a:schemeClr val="dk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II. </a:t>
            </a:r>
            <a:r>
              <a:rPr lang="en-US" sz="2400" b="1" dirty="0" err="1">
                <a:solidFill>
                  <a:srgbClr val="1F497D">
                    <a:lumMod val="50000"/>
                  </a:srgbClr>
                </a:solidFill>
                <a:latin typeface="Arial" panose="020B0604020202020204" pitchFamily="34" charset="0"/>
                <a:cs typeface="Arial" panose="020B0604020202020204" pitchFamily="34" charset="0"/>
              </a:rPr>
              <a:t>Thân</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Tả</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những</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nét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nổi</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bật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của</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cảnh</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vật</a:t>
            </a:r>
            <a:r>
              <a:rPr lang="en-US" sz="2400" b="1" dirty="0">
                <a:solidFill>
                  <a:srgbClr val="1F497D">
                    <a:lumMod val="50000"/>
                  </a:srgbClr>
                </a:solidFill>
                <a:latin typeface="Arial" panose="020B0604020202020204" pitchFamily="34" charset="0"/>
                <a:cs typeface="Arial" panose="020B0604020202020204" pitchFamily="34" charset="0"/>
              </a:rPr>
              <a:t>.</a:t>
            </a:r>
          </a:p>
          <a:p>
            <a:pPr defTabSz="948314">
              <a:lnSpc>
                <a:spcPct val="90000"/>
              </a:lnSpc>
              <a:spcBef>
                <a:spcPct val="0"/>
              </a:spcBef>
              <a:spcAft>
                <a:spcPct val="35000"/>
              </a:spcAft>
            </a:pPr>
            <a:r>
              <a:rPr lang="en-US" sz="2400" dirty="0">
                <a:solidFill>
                  <a:srgbClr val="1F497D">
                    <a:lumMod val="50000"/>
                  </a:srgbClr>
                </a:solidFill>
                <a:latin typeface="Arial" panose="020B0604020202020204" pitchFamily="34" charset="0"/>
                <a:cs typeface="Arial" panose="020B0604020202020204" pitchFamily="34" charset="0"/>
              </a:rPr>
              <a:t>a) </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bao</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quát</a:t>
            </a:r>
            <a:endParaRPr lang="en-US" sz="2400" dirty="0">
              <a:solidFill>
                <a:srgbClr val="1F497D">
                  <a:lumMod val="50000"/>
                </a:srgbClr>
              </a:solidFill>
              <a:latin typeface="Arial" panose="020B0604020202020204" pitchFamily="34" charset="0"/>
              <a:cs typeface="Arial" panose="020B0604020202020204" pitchFamily="34" charset="0"/>
            </a:endParaRPr>
          </a:p>
          <a:p>
            <a:pPr defTabSz="948314">
              <a:lnSpc>
                <a:spcPct val="90000"/>
              </a:lnSpc>
              <a:spcBef>
                <a:spcPct val="0"/>
              </a:spcBef>
              <a:spcAft>
                <a:spcPct val="35000"/>
              </a:spcAft>
            </a:pPr>
            <a:r>
              <a:rPr lang="en-US" sz="2400" dirty="0">
                <a:solidFill>
                  <a:srgbClr val="1F497D">
                    <a:lumMod val="50000"/>
                  </a:srgbClr>
                </a:solidFill>
                <a:latin typeface="Arial" panose="020B0604020202020204" pitchFamily="34" charset="0"/>
                <a:cs typeface="Arial" panose="020B0604020202020204" pitchFamily="34" charset="0"/>
              </a:rPr>
              <a:t>-</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bao</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quát</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toàn</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cảnh</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Tả</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những</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nét</a:t>
            </a:r>
            <a:r>
              <a:rPr lang="en-US" sz="2400" dirty="0">
                <a:solidFill>
                  <a:srgbClr val="1F497D">
                    <a:lumMod val="50000"/>
                  </a:srgbClr>
                </a:solidFill>
                <a:latin typeface="Arial" panose="020B0604020202020204" pitchFamily="34" charset="0"/>
                <a:cs typeface="Arial" panose="020B0604020202020204" pitchFamily="34" charset="0"/>
              </a:rPr>
              <a:t> </a:t>
            </a:r>
            <a:r>
              <a:rPr lang="en-US" sz="2400" dirty="0" err="1">
                <a:solidFill>
                  <a:srgbClr val="1F497D">
                    <a:lumMod val="50000"/>
                  </a:srgbClr>
                </a:solidFill>
                <a:latin typeface="Arial" panose="020B0604020202020204" pitchFamily="34" charset="0"/>
                <a:cs typeface="Arial" panose="020B0604020202020204" pitchFamily="34" charset="0"/>
              </a:rPr>
              <a:t>chung</a:t>
            </a:r>
            <a:r>
              <a:rPr lang="en-US" sz="2400" dirty="0">
                <a:solidFill>
                  <a:srgbClr val="1F497D">
                    <a:lumMod val="50000"/>
                  </a:srgbClr>
                </a:solidFill>
                <a:latin typeface="Arial" panose="020B0604020202020204" pitchFamily="34" charset="0"/>
                <a:cs typeface="Arial" panose="020B0604020202020204" pitchFamily="34" charset="0"/>
              </a:rPr>
              <a:t>.</a:t>
            </a:r>
          </a:p>
        </p:txBody>
      </p:sp>
      <p:grpSp>
        <p:nvGrpSpPr>
          <p:cNvPr id="7" name="Group 6"/>
          <p:cNvGrpSpPr/>
          <p:nvPr/>
        </p:nvGrpSpPr>
        <p:grpSpPr>
          <a:xfrm>
            <a:off x="546104" y="5734204"/>
            <a:ext cx="11242496" cy="1092201"/>
            <a:chOff x="819156" y="8715604"/>
            <a:chExt cx="16863743" cy="1638301"/>
          </a:xfrm>
        </p:grpSpPr>
        <p:sp>
          <p:nvSpPr>
            <p:cNvPr id="5" name="Flowchart: Delay 4"/>
            <p:cNvSpPr/>
            <p:nvPr/>
          </p:nvSpPr>
          <p:spPr>
            <a:xfrm rot="5400000">
              <a:off x="8441398" y="1112404"/>
              <a:ext cx="1638301" cy="16844701"/>
            </a:xfrm>
            <a:prstGeom prst="flowChartDelay">
              <a:avLst/>
            </a:prstGeom>
            <a:solidFill>
              <a:srgbClr val="E67F29">
                <a:alpha val="40000"/>
              </a:srgbClr>
            </a:solidFill>
            <a:ln>
              <a:solidFill>
                <a:srgbClr val="E3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36" name="Freeform 35"/>
            <p:cNvSpPr/>
            <p:nvPr/>
          </p:nvSpPr>
          <p:spPr>
            <a:xfrm>
              <a:off x="819156" y="9053501"/>
              <a:ext cx="16844701" cy="895602"/>
            </a:xfrm>
            <a:custGeom>
              <a:avLst/>
              <a:gdLst>
                <a:gd name="connsiteX0" fmla="*/ 0 w 12192000"/>
                <a:gd name="connsiteY0" fmla="*/ 132568 h 1325676"/>
                <a:gd name="connsiteX1" fmla="*/ 132568 w 12192000"/>
                <a:gd name="connsiteY1" fmla="*/ 0 h 1325676"/>
                <a:gd name="connsiteX2" fmla="*/ 12059432 w 12192000"/>
                <a:gd name="connsiteY2" fmla="*/ 0 h 1325676"/>
                <a:gd name="connsiteX3" fmla="*/ 12192000 w 12192000"/>
                <a:gd name="connsiteY3" fmla="*/ 132568 h 1325676"/>
                <a:gd name="connsiteX4" fmla="*/ 12192000 w 12192000"/>
                <a:gd name="connsiteY4" fmla="*/ 1193108 h 1325676"/>
                <a:gd name="connsiteX5" fmla="*/ 12059432 w 12192000"/>
                <a:gd name="connsiteY5" fmla="*/ 1325676 h 1325676"/>
                <a:gd name="connsiteX6" fmla="*/ 132568 w 12192000"/>
                <a:gd name="connsiteY6" fmla="*/ 1325676 h 1325676"/>
                <a:gd name="connsiteX7" fmla="*/ 0 w 12192000"/>
                <a:gd name="connsiteY7" fmla="*/ 1193108 h 1325676"/>
                <a:gd name="connsiteX8" fmla="*/ 0 w 12192000"/>
                <a:gd name="connsiteY8" fmla="*/ 132568 h 13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325676">
                  <a:moveTo>
                    <a:pt x="0" y="132568"/>
                  </a:moveTo>
                  <a:cubicBezTo>
                    <a:pt x="0" y="59353"/>
                    <a:pt x="59353" y="0"/>
                    <a:pt x="132568" y="0"/>
                  </a:cubicBezTo>
                  <a:lnTo>
                    <a:pt x="12059432" y="0"/>
                  </a:lnTo>
                  <a:cubicBezTo>
                    <a:pt x="12132647" y="0"/>
                    <a:pt x="12192000" y="59353"/>
                    <a:pt x="12192000" y="132568"/>
                  </a:cubicBezTo>
                  <a:lnTo>
                    <a:pt x="12192000" y="1193108"/>
                  </a:lnTo>
                  <a:cubicBezTo>
                    <a:pt x="12192000" y="1266323"/>
                    <a:pt x="12132647" y="1325676"/>
                    <a:pt x="12059432" y="1325676"/>
                  </a:cubicBezTo>
                  <a:lnTo>
                    <a:pt x="132568" y="1325676"/>
                  </a:lnTo>
                  <a:cubicBezTo>
                    <a:pt x="59353" y="1325676"/>
                    <a:pt x="0" y="1266323"/>
                    <a:pt x="0" y="1193108"/>
                  </a:cubicBezTo>
                  <a:lnTo>
                    <a:pt x="0" y="132568"/>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en-US" sz="2400" b="1" dirty="0">
                  <a:solidFill>
                    <a:srgbClr val="1F497D">
                      <a:lumMod val="50000"/>
                    </a:srgbClr>
                  </a:solidFill>
                  <a:latin typeface="Arial" panose="020B0604020202020204" pitchFamily="34" charset="0"/>
                  <a:cs typeface="Arial" panose="020B0604020202020204" pitchFamily="34" charset="0"/>
                </a:rPr>
                <a:t>III. </a:t>
              </a:r>
              <a:r>
                <a:rPr lang="en-US" sz="2400" b="1" dirty="0" err="1">
                  <a:solidFill>
                    <a:srgbClr val="1F497D">
                      <a:lumMod val="50000"/>
                    </a:srgbClr>
                  </a:solidFill>
                  <a:latin typeface="Arial" panose="020B0604020202020204" pitchFamily="34" charset="0"/>
                  <a:cs typeface="Arial" panose="020B0604020202020204" pitchFamily="34" charset="0"/>
                </a:rPr>
                <a:t>Kết</a:t>
              </a:r>
              <a:r>
                <a:rPr lang="en-US" sz="2400" b="1" dirty="0">
                  <a:solidFill>
                    <a:srgbClr val="1F497D">
                      <a:lumMod val="50000"/>
                    </a:srgbClr>
                  </a:solidFill>
                  <a:latin typeface="Arial" panose="020B0604020202020204" pitchFamily="34" charset="0"/>
                  <a:cs typeface="Arial" panose="020B0604020202020204" pitchFamily="34" charset="0"/>
                </a:rPr>
                <a:t> </a:t>
              </a:r>
              <a:r>
                <a:rPr lang="en-US" sz="2400" b="1" dirty="0" err="1">
                  <a:solidFill>
                    <a:srgbClr val="1F497D">
                      <a:lumMod val="50000"/>
                    </a:srgbClr>
                  </a:solidFill>
                  <a:latin typeface="Arial" panose="020B0604020202020204" pitchFamily="34" charset="0"/>
                  <a:cs typeface="Arial" panose="020B0604020202020204" pitchFamily="34" charset="0"/>
                </a:rPr>
                <a:t>bài</a:t>
              </a:r>
              <a:endParaRPr lang="en-US" sz="2400" b="1" dirty="0">
                <a:solidFill>
                  <a:srgbClr val="1F497D">
                    <a:lumMod val="50000"/>
                  </a:srgbClr>
                </a:solidFill>
                <a:latin typeface="Arial" panose="020B0604020202020204" pitchFamily="34" charset="0"/>
                <a:cs typeface="Arial" panose="020B0604020202020204" pitchFamily="34" charset="0"/>
              </a:endParaRPr>
            </a:p>
            <a:p>
              <a:pPr defTabSz="948314">
                <a:lnSpc>
                  <a:spcPct val="90000"/>
                </a:lnSpc>
                <a:spcBef>
                  <a:spcPct val="0"/>
                </a:spcBef>
                <a:spcAft>
                  <a:spcPct val="35000"/>
                </a:spcAft>
              </a:pPr>
              <a:r>
                <a:rPr lang="vi-VN" sz="2400" dirty="0">
                  <a:solidFill>
                    <a:srgbClr val="1F497D">
                      <a:lumMod val="50000"/>
                    </a:srgbClr>
                  </a:solidFill>
                  <a:latin typeface="Arial" panose="020B0604020202020204" pitchFamily="34" charset="0"/>
                  <a:cs typeface="Arial" panose="020B0604020202020204" pitchFamily="34" charset="0"/>
                </a:rPr>
                <a:t>Nêu cảm xúc và suy nghĩ của em về cảnh đã tả.</a:t>
              </a:r>
              <a:endParaRPr lang="en-US" sz="2400" dirty="0">
                <a:solidFill>
                  <a:srgbClr val="1F497D">
                    <a:lumMod val="50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960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0950" y="4288621"/>
            <a:ext cx="2272750" cy="2062103"/>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ngày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mới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bắt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đầu</a:t>
            </a:r>
            <a:r>
              <a:rPr lang="en-US" sz="3200" kern="0" dirty="0">
                <a:solidFill>
                  <a:srgbClr val="000000"/>
                </a:solidFill>
                <a:latin typeface="Arial"/>
                <a:cs typeface="Arial"/>
                <a:sym typeface="Arial"/>
              </a:rPr>
              <a:t> ở </a:t>
            </a:r>
            <a:r>
              <a:rPr lang="en-US" sz="3200" kern="0" dirty="0" err="1">
                <a:solidFill>
                  <a:srgbClr val="000000"/>
                </a:solidFill>
                <a:latin typeface="Arial"/>
                <a:cs typeface="Arial"/>
                <a:sym typeface="Arial"/>
              </a:rPr>
              <a:t>quê</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em</a:t>
            </a:r>
            <a:r>
              <a:rPr lang="en-US" sz="3200" kern="0" dirty="0">
                <a:solidFill>
                  <a:srgbClr val="000000"/>
                </a:solidFill>
                <a:latin typeface="Arial"/>
                <a:cs typeface="Arial"/>
                <a:sym typeface="Arial"/>
              </a:rPr>
              <a:t>.</a:t>
            </a: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47521" y="710092"/>
            <a:ext cx="6731679" cy="769441"/>
          </a:xfrm>
          <a:prstGeom prst="rect">
            <a:avLst/>
          </a:prstGeom>
          <a:solidFill>
            <a:srgbClr val="FEC06D"/>
          </a:solidFill>
        </p:spPr>
        <p:txBody>
          <a:bodyPr wrap="square">
            <a:spAutoFit/>
          </a:bodyPr>
          <a:lstStyle/>
          <a:p>
            <a:pPr algn="just" defTabSz="1219231">
              <a:buClr>
                <a:srgbClr val="000000"/>
              </a:buClr>
              <a:defRPr/>
            </a:pPr>
            <a:r>
              <a:rPr lang="vi-VN" sz="2200" kern="0">
                <a:solidFill>
                  <a:srgbClr val="000000"/>
                </a:solidFill>
                <a:latin typeface="Arial"/>
                <a:cs typeface="Arial"/>
                <a:sym typeface="Arial"/>
              </a:rPr>
              <a:t>Ngày mới bắt đầu ở quê hương em thật vui, thật nhộn nhịp.</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2004631"/>
            <a:ext cx="7756666" cy="769441"/>
          </a:xfrm>
          <a:prstGeom prst="rect">
            <a:avLst/>
          </a:prstGeom>
          <a:no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Tiếng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gà</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gáy</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lảnh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lót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vang </a:t>
            </a:r>
            <a:r>
              <a:rPr lang="en-US" sz="2200" kern="0" dirty="0" err="1">
                <a:solidFill>
                  <a:srgbClr val="000000"/>
                </a:solidFill>
                <a:latin typeface="Arial"/>
                <a:cs typeface="Arial"/>
                <a:sym typeface="Arial"/>
              </a:rPr>
              <a:t>vọng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khắp</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thôn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xóm</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Phía</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đằng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đông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ánh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mặt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trời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rạng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dần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toả</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sáng</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30211" y="3241221"/>
            <a:ext cx="7924018"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Trâu, bò trong chuồng đã thức dậy.</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Gà, vịt kéo nhau ra sân, ra vườn.</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Vòm trời xanh trong, gió thổi mát rượi.</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Cây cối tươi tắn, những giọt sương đêm nhấp nháy trên cành cây, kẽ lá.</a:t>
            </a: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6" y="4587275"/>
            <a:ext cx="7889848"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Khói lam đã lảng vảng trên các mái nhà.</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bà, các chị chuẩn bị cho bữa ăn sáng.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âm thanh vang vọng khắp xóm thôn.</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Ngoài đường đông người qua lại, nhịp sống nhộn nhịp hơn.</a:t>
            </a: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1" y="5953531"/>
            <a:ext cx="7318667" cy="666977"/>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Em rất yêu ngày mới bắt đầu ở quê em.</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Em sẽ ra sức học tập để sau này góp phần xây dựng quê hương</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91504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4694" y="4734519"/>
            <a:ext cx="2272750" cy="1077218"/>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đêm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trăng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đẹp</a:t>
            </a:r>
            <a:endParaRPr lang="en-US" sz="3200" kern="0" dirty="0">
              <a:solidFill>
                <a:srgbClr val="000000"/>
              </a:solidFill>
              <a:latin typeface="Arial"/>
              <a:cs typeface="Arial"/>
              <a:sym typeface="Arial"/>
            </a:endParaRP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47521" y="710092"/>
            <a:ext cx="6731679" cy="430887"/>
          </a:xfrm>
          <a:prstGeom prst="rect">
            <a:avLst/>
          </a:prstGeom>
          <a:solidFill>
            <a:srgbClr val="FEC06D"/>
          </a:solid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Đ</a:t>
            </a:r>
            <a:r>
              <a:rPr lang="vi-VN" sz="2200" kern="0" dirty="0">
                <a:solidFill>
                  <a:srgbClr val="000000"/>
                </a:solidFill>
                <a:latin typeface="Arial"/>
                <a:cs typeface="Arial"/>
                <a:sym typeface="Arial"/>
              </a:rPr>
              <a:t>êm rằm tr</a:t>
            </a:r>
            <a:r>
              <a:rPr lang="en-US" sz="2200" kern="0" dirty="0">
                <a:solidFill>
                  <a:srgbClr val="000000"/>
                </a:solidFill>
                <a:latin typeface="Arial"/>
                <a:cs typeface="Arial"/>
                <a:sym typeface="Arial"/>
              </a:rPr>
              <a:t>ă</a:t>
            </a:r>
            <a:r>
              <a:rPr lang="vi-VN" sz="2200" kern="0" dirty="0">
                <a:solidFill>
                  <a:srgbClr val="000000"/>
                </a:solidFill>
                <a:latin typeface="Arial"/>
                <a:cs typeface="Arial"/>
                <a:sym typeface="Arial"/>
              </a:rPr>
              <a:t>ng tỏa sáng khắp bầu trời và mặt đất</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1939314"/>
            <a:ext cx="7756666"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Màn đêm dần buông, bầu trời thăm thẳm, lấp lánh ánh sao</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Trăng lấp ló thấp thoáng sau lũy tre làng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Gió thổi mát rượi</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Làng xóm rộn rã nhộn nhịp tiếng nói cười</a:t>
            </a: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61819" y="3372591"/>
            <a:ext cx="7924018" cy="677108"/>
          </a:xfrm>
          <a:prstGeom prst="rect">
            <a:avLst/>
          </a:prstGeom>
          <a:noFill/>
        </p:spPr>
        <p:txBody>
          <a:bodyPr wrap="square">
            <a:spAutoFit/>
          </a:bodyPr>
          <a:lstStyle/>
          <a:p>
            <a:pPr algn="just" defTabSz="1219231">
              <a:buClr>
                <a:srgbClr val="000000"/>
              </a:buClr>
              <a:defRPr/>
            </a:pPr>
            <a:r>
              <a:rPr lang="vi-VN" sz="1900" kern="0" dirty="0">
                <a:solidFill>
                  <a:srgbClr val="000000"/>
                </a:solidFill>
                <a:latin typeface="Arial"/>
                <a:cs typeface="Arial"/>
                <a:sym typeface="Arial"/>
              </a:rPr>
              <a:t>Mặt trăng tròn vành vạnh như một chiếc đĩa lơ lửng giữa không trung</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Ánh trăng vằng vặc soi sáng xuống sân nhà, nhà cửa, ruộng đồng,..</a:t>
            </a: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6" y="4673083"/>
            <a:ext cx="7889848" cy="707886"/>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 Trên đường làng trẻ em nối đuôi nhau chơi rước đèn, ca hát rộn rang</a:t>
            </a:r>
            <a:r>
              <a:rPr lang="en-US" sz="2000" kern="0" dirty="0">
                <a:solidFill>
                  <a:srgbClr val="000000"/>
                </a:solidFill>
                <a:latin typeface="Arial"/>
                <a:cs typeface="Arial"/>
                <a:sym typeface="Arial"/>
              </a:rPr>
              <a:t>. Ai </a:t>
            </a:r>
            <a:r>
              <a:rPr lang="en-US" sz="2000" kern="0" dirty="0" err="1">
                <a:solidFill>
                  <a:srgbClr val="000000"/>
                </a:solidFill>
                <a:latin typeface="Arial"/>
                <a:cs typeface="Arial"/>
                <a:sym typeface="Arial"/>
              </a:rPr>
              <a:t>nấy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đều</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vui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vẻ</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phá</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cỗ</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giữa</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sân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đình</a:t>
            </a:r>
            <a:r>
              <a:rPr lang="en-US" sz="2000" kern="0" dirty="0">
                <a:solidFill>
                  <a:srgbClr val="000000"/>
                </a:solidFill>
                <a:latin typeface="Arial"/>
                <a:cs typeface="Arial"/>
                <a:sym typeface="Arial"/>
              </a:rPr>
              <a:t>.</a:t>
            </a:r>
            <a:endParaRPr lang="vi-VN" sz="2000" kern="0" dirty="0">
              <a:solidFill>
                <a:srgbClr val="000000"/>
              </a:solidFill>
              <a:latin typeface="Arial"/>
              <a:cs typeface="Arial"/>
              <a:sym typeface="Arial"/>
            </a:endParaRP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1" y="5953531"/>
            <a:ext cx="7318667"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Cảnh làng quê trong đêm trăng đẹp như một bức tran</a:t>
            </a:r>
            <a:r>
              <a:rPr lang="en-US" sz="1867" kern="0" dirty="0">
                <a:solidFill>
                  <a:srgbClr val="000000"/>
                </a:solidFill>
                <a:latin typeface="Arial"/>
                <a:cs typeface="Arial"/>
                <a:sym typeface="Arial"/>
              </a:rPr>
              <a:t>h </a:t>
            </a:r>
            <a:r>
              <a:rPr lang="en-US" sz="1867" kern="0" dirty="0" err="1">
                <a:solidFill>
                  <a:srgbClr val="000000"/>
                </a:solidFill>
                <a:latin typeface="Arial"/>
                <a:cs typeface="Arial"/>
                <a:sym typeface="Arial"/>
              </a:rPr>
              <a:t>làm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cho</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c</a:t>
            </a:r>
            <a:r>
              <a:rPr lang="vi-VN" sz="1867" kern="0" dirty="0">
                <a:solidFill>
                  <a:srgbClr val="000000"/>
                </a:solidFill>
                <a:latin typeface="Arial"/>
                <a:cs typeface="Arial"/>
                <a:sym typeface="Arial"/>
              </a:rPr>
              <a:t>àng thêm yêu mến quê hương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sẽ</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không</a:t>
            </a:r>
            <a:r>
              <a:rPr lang="en-US" sz="1867" kern="0" dirty="0">
                <a:solidFill>
                  <a:srgbClr val="000000"/>
                </a:solidFill>
                <a:latin typeface="Arial"/>
                <a:cs typeface="Arial"/>
                <a:sym typeface="Arial"/>
              </a:rPr>
              <a:t> bao </a:t>
            </a:r>
            <a:r>
              <a:rPr lang="en-US" sz="1867" kern="0" dirty="0" err="1">
                <a:solidFill>
                  <a:srgbClr val="000000"/>
                </a:solidFill>
                <a:latin typeface="Arial"/>
                <a:cs typeface="Arial"/>
                <a:sym typeface="Arial"/>
              </a:rPr>
              <a:t>giờ</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quên</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ánh</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trăng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đêm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ấy</a:t>
            </a:r>
            <a:r>
              <a:rPr lang="en-US" sz="1867" kern="0" dirty="0">
                <a:solidFill>
                  <a:srgbClr val="000000"/>
                </a:solidFill>
                <a:latin typeface="Arial"/>
                <a:cs typeface="Arial"/>
                <a:sym typeface="Arial"/>
              </a:rPr>
              <a:t>.</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240732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4694" y="4454595"/>
            <a:ext cx="2272750" cy="1569660"/>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Trường em trước buổi học.</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47520" y="567868"/>
            <a:ext cx="6731679" cy="1015663"/>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Sáng nào em cũng đi học sớm, em có dịp nhìn ngôi trường em thật lâu, thật kĩ.</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Quang cảnh trường em trước giờ vào lớp thật đẹp thật vui.</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1939314"/>
            <a:ext cx="7756666" cy="707886"/>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Tấm biển mang tên trường mới tinh trên đầu hai trụ cổng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Bác</a:t>
            </a:r>
            <a:r>
              <a:rPr lang="en-US" sz="2000" kern="0" dirty="0">
                <a:solidFill>
                  <a:srgbClr val="000000"/>
                </a:solidFill>
                <a:latin typeface="Arial"/>
                <a:cs typeface="Arial"/>
                <a:sym typeface="Arial"/>
              </a:rPr>
              <a:t> c</a:t>
            </a:r>
            <a:r>
              <a:rPr lang="vi-VN" sz="2000" kern="0" dirty="0">
                <a:solidFill>
                  <a:srgbClr val="000000"/>
                </a:solidFill>
                <a:latin typeface="Arial"/>
                <a:cs typeface="Arial"/>
                <a:sym typeface="Arial"/>
              </a:rPr>
              <a:t>ổng sắt đồ sộ</a:t>
            </a:r>
            <a:r>
              <a:rPr lang="en-US" sz="2000" kern="0" dirty="0">
                <a:solidFill>
                  <a:srgbClr val="000000"/>
                </a:solidFill>
                <a:latin typeface="Arial"/>
                <a:cs typeface="Arial"/>
                <a:sym typeface="Arial"/>
              </a:rPr>
              <a:t> dang </a:t>
            </a:r>
            <a:r>
              <a:rPr lang="en-US" sz="2000" kern="0" dirty="0" err="1">
                <a:solidFill>
                  <a:srgbClr val="000000"/>
                </a:solidFill>
                <a:latin typeface="Arial"/>
                <a:cs typeface="Arial"/>
                <a:sym typeface="Arial"/>
              </a:rPr>
              <a:t>đôi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tay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chào</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đón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chúng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em</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tới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trường</a:t>
            </a:r>
            <a:r>
              <a:rPr lang="en-US" sz="2000" kern="0" dirty="0">
                <a:solidFill>
                  <a:srgbClr val="000000"/>
                </a:solidFill>
                <a:latin typeface="Arial"/>
                <a:cs typeface="Arial"/>
                <a:sym typeface="Arial"/>
              </a:rPr>
              <a:t>.</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Sân trường sạch sẽ.</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Hàng cây xanh trong sân trường đã thức giấc, cành lá vươn cao trong nắng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Trụ cờ sừng sững, lá cờ phần phật trong gió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phòng học sạch sẽ, bàn ghế kê ngay ngắn.</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Đội trực nhật tiếp tục những công việc của mình. Học sinh đến trường mỗi lúc một đông, âm thanh ồn ã, náo nhiệt.</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Trống trường vang lên học sinh xếp hàng vào lớp và chuẩn bị tư thế cho buổi học mới.</a:t>
            </a:r>
            <a:r>
              <a:rPr lang="en-US"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0" y="6066078"/>
            <a:ext cx="7318667" cy="707886"/>
          </a:xfrm>
          <a:prstGeom prst="rect">
            <a:avLst/>
          </a:prstGeom>
          <a:noFill/>
        </p:spPr>
        <p:txBody>
          <a:bodyPr wrap="square">
            <a:spAutoFit/>
          </a:bodyPr>
          <a:lstStyle/>
          <a:p>
            <a:pPr lvl="0" algn="just" defTabSz="1219231">
              <a:buClr>
                <a:srgbClr val="000000"/>
              </a:buClr>
              <a:defRPr/>
            </a:pPr>
            <a:r>
              <a:rPr lang="en-US" sz="2000" kern="0" dirty="0">
                <a:solidFill>
                  <a:srgbClr val="000000"/>
                </a:solidFill>
                <a:latin typeface="Arial"/>
                <a:cs typeface="Arial"/>
                <a:sym typeface="Arial"/>
              </a:rPr>
              <a:t>E</a:t>
            </a:r>
            <a:r>
              <a:rPr lang="vi-VN" sz="2000" kern="0" dirty="0">
                <a:solidFill>
                  <a:srgbClr val="000000"/>
                </a:solidFill>
                <a:latin typeface="Arial"/>
                <a:cs typeface="Arial"/>
                <a:sym typeface="Arial"/>
              </a:rPr>
              <a:t>m rất thích quang cảnh trường em trước giờ vào lớp.</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Em mong trường em mỗi ngày khang trang, tươi đẹp.</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588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 xmlns:a16="http://schemas.microsoft.com/office/drawing/2014/main" id="{B09235CC-62A4-4A63-91E4-88565A975391}"/>
              </a:ext>
            </a:extLst>
          </p:cNvPr>
          <p:cNvSpPr txBox="1"/>
          <p:nvPr/>
        </p:nvSpPr>
        <p:spPr>
          <a:xfrm>
            <a:off x="664694" y="4286639"/>
            <a:ext cx="2272750" cy="2062103"/>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Một khu vui chơi, giải trí mà em thích.</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 xmlns:a16="http://schemas.microsoft.com/office/drawing/2014/main" id="{479F1859-7265-4F97-BCD2-9266AD22DA0B}"/>
              </a:ext>
            </a:extLst>
          </p:cNvPr>
          <p:cNvSpPr txBox="1"/>
          <p:nvPr/>
        </p:nvSpPr>
        <p:spPr>
          <a:xfrm>
            <a:off x="4665639" y="673939"/>
            <a:ext cx="6731679" cy="707886"/>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Sau một tuần học căng thẳng và vất vả, chủ nhật vừa rồi em được bố mẹ cho tới khu vui chơi của thành phố. </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 xmlns:a16="http://schemas.microsoft.com/office/drawing/2014/main" id="{E9CE0C44-5129-4359-B010-EF3E3564E9DD}"/>
              </a:ext>
            </a:extLst>
          </p:cNvPr>
          <p:cNvSpPr txBox="1"/>
          <p:nvPr/>
        </p:nvSpPr>
        <p:spPr>
          <a:xfrm>
            <a:off x="4213888" y="1939314"/>
            <a:ext cx="7756666"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Nhìn từ xa, khu vui chơi như một bức tranh đầy màu sắc vì mỗi trò chơi lại được sơn một màu khác nhau. Người ta đặt cho nó một cái tên rất hay là</a:t>
            </a:r>
            <a:r>
              <a:rPr lang="en-US" sz="2000" kern="0" dirty="0">
                <a:solidFill>
                  <a:srgbClr val="000000"/>
                </a:solidFill>
                <a:latin typeface="Arial"/>
                <a:cs typeface="Arial"/>
                <a:sym typeface="Arial"/>
              </a:rPr>
              <a:t>:</a:t>
            </a:r>
            <a:r>
              <a:rPr lang="vi-VN" sz="2000" kern="0" dirty="0">
                <a:solidFill>
                  <a:srgbClr val="000000"/>
                </a:solidFill>
                <a:latin typeface="Arial"/>
                <a:cs typeface="Arial"/>
                <a:sym typeface="Arial"/>
              </a:rPr>
              <a:t> Khu vườn cổ tích.</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 xmlns:a16="http://schemas.microsoft.com/office/drawing/2014/main"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Đến gần hơn em mới thấy khu vui chơi được chia ra làm những khu vực nhỏ, mỗi khu vực đủ rộng để sắp xếp một trò chơi khác nhau</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bập bênh, cầu trượt, thú nhún, ô tô lượn, xích đu.</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TextBox 26">
            <a:extLst>
              <a:ext uri="{FF2B5EF4-FFF2-40B4-BE49-F238E27FC236}">
                <a16:creationId xmlns="" xmlns:a16="http://schemas.microsoft.com/office/drawing/2014/main"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Trò chơi mà em thích nhất ở đây là vòng quay ngựa gỗ. Lần nào tới đây em cũng sẽ chơi trò chơi này đầu tiên. Cảm giác ngồi trên chú ngựa theo những vòng xoay thật thích thú.</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TextBox 30">
            <a:extLst>
              <a:ext uri="{FF2B5EF4-FFF2-40B4-BE49-F238E27FC236}">
                <a16:creationId xmlns="" xmlns:a16="http://schemas.microsoft.com/office/drawing/2014/main" id="{D343D015-C583-436E-A32E-EB6E05A0CAE6}"/>
              </a:ext>
            </a:extLst>
          </p:cNvPr>
          <p:cNvSpPr txBox="1"/>
          <p:nvPr/>
        </p:nvSpPr>
        <p:spPr>
          <a:xfrm>
            <a:off x="4470400" y="5963439"/>
            <a:ext cx="7318667" cy="923330"/>
          </a:xfrm>
          <a:prstGeom prst="rect">
            <a:avLst/>
          </a:prstGeom>
          <a:noFill/>
        </p:spPr>
        <p:txBody>
          <a:bodyPr wrap="square">
            <a:spAutoFit/>
          </a:bodyPr>
          <a:lstStyle/>
          <a:p>
            <a:pPr lvl="0" algn="just" defTabSz="1219231">
              <a:buClr>
                <a:srgbClr val="000000"/>
              </a:buClr>
              <a:defRPr/>
            </a:pPr>
            <a:r>
              <a:rPr lang="vi-VN" kern="0" dirty="0">
                <a:solidFill>
                  <a:srgbClr val="000000"/>
                </a:solidFill>
                <a:latin typeface="Arial"/>
                <a:cs typeface="Arial"/>
                <a:sym typeface="Arial"/>
              </a:rPr>
              <a:t>Cuối tuần luôn là thời gian vui vẻ nhất của em. </a:t>
            </a:r>
            <a:r>
              <a:rPr lang="en-US" kern="0" dirty="0" err="1">
                <a:solidFill>
                  <a:srgbClr val="000000"/>
                </a:solidFill>
                <a:latin typeface="Arial"/>
                <a:cs typeface="Arial"/>
                <a:sym typeface="Arial"/>
              </a:rPr>
              <a:t>Em</a:t>
            </a:r>
            <a:r>
              <a:rPr lang="en-US" kern="0" dirty="0">
                <a:solidFill>
                  <a:srgbClr val="000000"/>
                </a:solidFill>
                <a:latin typeface="Arial"/>
                <a:cs typeface="Arial"/>
                <a:sym typeface="Arial"/>
              </a:rPr>
              <a:t> </a:t>
            </a:r>
            <a:r>
              <a:rPr lang="vi-VN" kern="0" dirty="0">
                <a:solidFill>
                  <a:srgbClr val="000000"/>
                </a:solidFill>
                <a:latin typeface="Arial"/>
                <a:cs typeface="Arial"/>
                <a:sym typeface="Arial"/>
              </a:rPr>
              <a:t>luôn được bố mẹ dẫn đi tham quan và thỏa thích chơi trò chơi ở những khu vui chơi sau những ngày học vất vả. </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42604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 xmlns:a16="http://schemas.microsoft.com/office/drawing/2014/main" id="{D994E51B-45A3-4C8A-B0A3-F37E5DCB50A1}"/>
              </a:ext>
            </a:extLst>
          </p:cNvPr>
          <p:cNvSpPr/>
          <p:nvPr/>
        </p:nvSpPr>
        <p:spPr>
          <a:xfrm>
            <a:off x="2127615" y="3688677"/>
            <a:ext cx="8435610"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 xmlns:a16="http://schemas.microsoft.com/office/drawing/2014/main" id="{EA2C23DA-C55C-4EE9-9923-D719D4DE66E1}"/>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767FE0F4-5EB3-44A3-809F-3BF6CE93E5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B12B46EC-B706-4243-8077-CDD20F4CFCF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 xmlns:a16="http://schemas.microsoft.com/office/drawing/2014/main" id="{D4BF2F00-DBEA-43F3-9F5F-C0F7D1D8EA3E}"/>
              </a:ext>
            </a:extLst>
          </p:cNvPr>
          <p:cNvPicPr>
            <a:picLocks noChangeAspect="1"/>
          </p:cNvPicPr>
          <p:nvPr/>
        </p:nvPicPr>
        <p:blipFill>
          <a:blip r:embed="rId3"/>
          <a:stretch>
            <a:fillRect/>
          </a:stretch>
        </p:blipFill>
        <p:spPr>
          <a:xfrm>
            <a:off x="2625434" y="119522"/>
            <a:ext cx="8919221" cy="3651821"/>
          </a:xfrm>
          <a:prstGeom prst="rect">
            <a:avLst/>
          </a:prstGeom>
        </p:spPr>
      </p:pic>
      <p:pic>
        <p:nvPicPr>
          <p:cNvPr id="12" name="Picture 11">
            <a:extLst>
              <a:ext uri="{FF2B5EF4-FFF2-40B4-BE49-F238E27FC236}">
                <a16:creationId xmlns="" xmlns:a16="http://schemas.microsoft.com/office/drawing/2014/main" id="{2F34C822-AE9E-444D-B9D5-1CD3A82675D5}"/>
              </a:ext>
            </a:extLst>
          </p:cNvPr>
          <p:cNvPicPr>
            <a:picLocks noChangeAspect="1"/>
          </p:cNvPicPr>
          <p:nvPr/>
        </p:nvPicPr>
        <p:blipFill>
          <a:blip r:embed="rId4"/>
          <a:stretch>
            <a:fillRect/>
          </a:stretch>
        </p:blipFill>
        <p:spPr>
          <a:xfrm>
            <a:off x="2127615" y="3879067"/>
            <a:ext cx="8669263" cy="2048434"/>
          </a:xfrm>
          <a:prstGeom prst="rect">
            <a:avLst/>
          </a:prstGeom>
        </p:spPr>
      </p:pic>
    </p:spTree>
    <p:extLst>
      <p:ext uri="{BB962C8B-B14F-4D97-AF65-F5344CB8AC3E}">
        <p14:creationId xmlns:p14="http://schemas.microsoft.com/office/powerpoint/2010/main" val="2349034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9">
            <a:extLst>
              <a:ext uri="{FF2B5EF4-FFF2-40B4-BE49-F238E27FC236}">
                <a16:creationId xmlns="" xmlns:a16="http://schemas.microsoft.com/office/drawing/2014/main" id="{7DF3709C-FD77-40CB-984B-8477AF7B83ED}"/>
              </a:ext>
            </a:extLst>
          </p:cNvPr>
          <p:cNvSpPr/>
          <p:nvPr/>
        </p:nvSpPr>
        <p:spPr>
          <a:xfrm>
            <a:off x="3089730" y="0"/>
            <a:ext cx="7347332" cy="973073"/>
          </a:xfrm>
          <a:prstGeom prst="roundRect">
            <a:avLst>
              <a:gd name="adj" fmla="val 11720"/>
            </a:avLst>
          </a:prstGeom>
          <a:solidFill>
            <a:schemeClr val="accent6">
              <a:lumMod val="20000"/>
              <a:lumOff val="80000"/>
            </a:schemeClr>
          </a:solid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zh-CN" altLang="en-US" sz="1200">
              <a:solidFill>
                <a:srgbClr val="FF0000"/>
              </a:solidFill>
              <a:latin typeface="Calibri"/>
              <a:ea typeface="宋体" panose="02010600030101010101" pitchFamily="2" charset="-122"/>
            </a:endParaRPr>
          </a:p>
        </p:txBody>
      </p:sp>
      <p:sp>
        <p:nvSpPr>
          <p:cNvPr id="2" name="TextBox 11">
            <a:extLst>
              <a:ext uri="{FF2B5EF4-FFF2-40B4-BE49-F238E27FC236}">
                <a16:creationId xmlns="" xmlns:a16="http://schemas.microsoft.com/office/drawing/2014/main" id="{93189CD6-067D-4FB8-8E47-2F3732902B48}"/>
              </a:ext>
            </a:extLst>
          </p:cNvPr>
          <p:cNvSpPr txBox="1"/>
          <p:nvPr/>
        </p:nvSpPr>
        <p:spPr>
          <a:xfrm>
            <a:off x="3053236" y="108227"/>
            <a:ext cx="7347331" cy="756617"/>
          </a:xfrm>
          <a:prstGeom prst="rect">
            <a:avLst/>
          </a:prstGeom>
        </p:spPr>
        <p:txBody>
          <a:bodyPr lIns="0" tIns="0" rIns="0" bIns="0" rtlCol="0" anchor="t">
            <a:spAutoFit/>
          </a:bodyPr>
          <a:lstStyle/>
          <a:p>
            <a:pPr algn="ctr" defTabSz="609630">
              <a:lnSpc>
                <a:spcPts val="5867"/>
              </a:lnSpc>
            </a:pPr>
            <a:r>
              <a:rPr lang="en-US" sz="5333" b="1" spc="106" dirty="0" err="1">
                <a:solidFill>
                  <a:srgbClr val="FF0000"/>
                </a:solidFill>
                <a:latin typeface="#9Slide07 Koni" pitchFamily="2" charset="0"/>
              </a:rPr>
              <a:t>TIÊU</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CHÍ</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ĐÁNH</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GIÁ</a:t>
            </a:r>
            <a:r>
              <a:rPr lang="en-US" sz="5333" b="1" spc="106" dirty="0">
                <a:solidFill>
                  <a:srgbClr val="FF0000"/>
                </a:solidFill>
                <a:latin typeface="#9Slide07 Koni" pitchFamily="2" charset="0"/>
              </a:rPr>
              <a:t> </a:t>
            </a:r>
          </a:p>
        </p:txBody>
      </p:sp>
      <p:grpSp>
        <p:nvGrpSpPr>
          <p:cNvPr id="4" name="Group 3">
            <a:extLst>
              <a:ext uri="{FF2B5EF4-FFF2-40B4-BE49-F238E27FC236}">
                <a16:creationId xmlns="" xmlns:a16="http://schemas.microsoft.com/office/drawing/2014/main" id="{A99B4FAF-0E9E-4CB9-B892-0100F6FE29C7}"/>
              </a:ext>
            </a:extLst>
          </p:cNvPr>
          <p:cNvGrpSpPr/>
          <p:nvPr/>
        </p:nvGrpSpPr>
        <p:grpSpPr>
          <a:xfrm>
            <a:off x="2030346" y="1134966"/>
            <a:ext cx="3777285" cy="4939852"/>
            <a:chOff x="194458" y="2205254"/>
            <a:chExt cx="5665928" cy="7409778"/>
          </a:xfrm>
        </p:grpSpPr>
        <p:sp>
          <p:nvSpPr>
            <p:cNvPr id="5" name="Freeform 18">
              <a:extLst>
                <a:ext uri="{FF2B5EF4-FFF2-40B4-BE49-F238E27FC236}">
                  <a16:creationId xmlns="" xmlns:a16="http://schemas.microsoft.com/office/drawing/2014/main" id="{F26ACE09-FCF2-4A72-A1B9-D8BB8681429D}"/>
                </a:ext>
              </a:extLst>
            </p:cNvPr>
            <p:cNvSpPr/>
            <p:nvPr/>
          </p:nvSpPr>
          <p:spPr>
            <a:xfrm>
              <a:off x="194458" y="2205254"/>
              <a:ext cx="5665928" cy="223691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Nunito" pitchFamily="2" charset="0"/>
                </a:rPr>
                <a:t>Nội dung</a:t>
              </a:r>
              <a:endParaRPr lang="en-US" sz="4334" b="1" dirty="0">
                <a:solidFill>
                  <a:srgbClr val="002060"/>
                </a:solidFill>
                <a:latin typeface="Nunito" pitchFamily="2" charset="0"/>
              </a:endParaRPr>
            </a:p>
          </p:txBody>
        </p:sp>
        <p:sp>
          <p:nvSpPr>
            <p:cNvPr id="6" name="Freeform 19">
              <a:extLst>
                <a:ext uri="{FF2B5EF4-FFF2-40B4-BE49-F238E27FC236}">
                  <a16:creationId xmlns="" xmlns:a16="http://schemas.microsoft.com/office/drawing/2014/main" id="{BB8327BE-5139-48A6-AD98-572DECE8385F}"/>
                </a:ext>
              </a:extLst>
            </p:cNvPr>
            <p:cNvSpPr/>
            <p:nvPr/>
          </p:nvSpPr>
          <p:spPr>
            <a:xfrm>
              <a:off x="194458" y="466316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Bố</a:t>
              </a:r>
              <a:r>
                <a:rPr lang="en-US" sz="3000" dirty="0">
                  <a:solidFill>
                    <a:srgbClr val="191715"/>
                  </a:solidFill>
                  <a:latin typeface="Nunito" pitchFamily="2" charset="0"/>
                </a:rPr>
                <a:t> </a:t>
              </a:r>
              <a:r>
                <a:rPr lang="en-US" sz="3000" dirty="0" err="1">
                  <a:solidFill>
                    <a:srgbClr val="191715"/>
                  </a:solidFill>
                  <a:latin typeface="Nunito" pitchFamily="2" charset="0"/>
                </a:rPr>
                <a:t>cục</a:t>
              </a:r>
              <a:r>
                <a:rPr lang="en-US" sz="3000" dirty="0">
                  <a:solidFill>
                    <a:srgbClr val="191715"/>
                  </a:solidFill>
                  <a:latin typeface="Nunito" pitchFamily="2" charset="0"/>
                </a:rPr>
                <a:t> </a:t>
              </a:r>
              <a:r>
                <a:rPr lang="en-US" sz="3000" dirty="0" err="1">
                  <a:solidFill>
                    <a:srgbClr val="191715"/>
                  </a:solidFill>
                  <a:latin typeface="Nunito" pitchFamily="2" charset="0"/>
                </a:rPr>
                <a:t>đủ</a:t>
              </a:r>
              <a:r>
                <a:rPr lang="en-US" sz="3000" dirty="0">
                  <a:solidFill>
                    <a:srgbClr val="191715"/>
                  </a:solidFill>
                  <a:latin typeface="Nunito" pitchFamily="2" charset="0"/>
                </a:rPr>
                <a:t> 3 </a:t>
              </a:r>
              <a:r>
                <a:rPr lang="en-US" sz="3000" dirty="0" err="1">
                  <a:solidFill>
                    <a:srgbClr val="191715"/>
                  </a:solidFill>
                  <a:latin typeface="Nunito" pitchFamily="2" charset="0"/>
                </a:rPr>
                <a:t>phần</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sp>
          <p:nvSpPr>
            <p:cNvPr id="7" name="Freeform 20">
              <a:extLst>
                <a:ext uri="{FF2B5EF4-FFF2-40B4-BE49-F238E27FC236}">
                  <a16:creationId xmlns="" xmlns:a16="http://schemas.microsoft.com/office/drawing/2014/main" id="{33C46CAC-9AD5-45D2-981E-7723E645D9EC}"/>
                </a:ext>
              </a:extLst>
            </p:cNvPr>
            <p:cNvSpPr/>
            <p:nvPr/>
          </p:nvSpPr>
          <p:spPr>
            <a:xfrm>
              <a:off x="3141610" y="468501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Trình</a:t>
              </a:r>
              <a:r>
                <a:rPr lang="en-US" sz="3000" dirty="0">
                  <a:solidFill>
                    <a:srgbClr val="191715"/>
                  </a:solidFill>
                  <a:latin typeface="Nunito" pitchFamily="2" charset="0"/>
                </a:rPr>
                <a:t> </a:t>
              </a:r>
              <a:r>
                <a:rPr lang="en-US" sz="3000" dirty="0" err="1">
                  <a:solidFill>
                    <a:srgbClr val="191715"/>
                  </a:solidFill>
                  <a:latin typeface="Nunito" pitchFamily="2" charset="0"/>
                </a:rPr>
                <a:t>tự</a:t>
              </a:r>
              <a:r>
                <a:rPr lang="en-US" sz="3000" dirty="0">
                  <a:solidFill>
                    <a:srgbClr val="191715"/>
                  </a:solidFill>
                  <a:latin typeface="Nunito" pitchFamily="2" charset="0"/>
                </a:rPr>
                <a:t> </a:t>
              </a:r>
              <a:r>
                <a:rPr lang="en-US" sz="3000" dirty="0" err="1">
                  <a:solidFill>
                    <a:srgbClr val="191715"/>
                  </a:solidFill>
                  <a:latin typeface="Nunito" pitchFamily="2" charset="0"/>
                </a:rPr>
                <a:t>miêu</a:t>
              </a:r>
              <a:r>
                <a:rPr lang="en-US" sz="3000" dirty="0">
                  <a:solidFill>
                    <a:srgbClr val="191715"/>
                  </a:solidFill>
                  <a:latin typeface="Nunito" pitchFamily="2" charset="0"/>
                </a:rPr>
                <a:t> </a:t>
              </a:r>
              <a:r>
                <a:rPr lang="en-US" sz="3000" dirty="0" err="1">
                  <a:solidFill>
                    <a:srgbClr val="191715"/>
                  </a:solidFill>
                  <a:latin typeface="Nunito" pitchFamily="2" charset="0"/>
                </a:rPr>
                <a:t>tả</a:t>
              </a:r>
              <a:r>
                <a:rPr lang="en-US" sz="3000" dirty="0">
                  <a:solidFill>
                    <a:srgbClr val="191715"/>
                  </a:solidFill>
                  <a:latin typeface="Nunito" pitchFamily="2" charset="0"/>
                </a:rPr>
                <a:t> </a:t>
              </a:r>
              <a:r>
                <a:rPr lang="en-US" sz="3000" dirty="0" err="1">
                  <a:solidFill>
                    <a:srgbClr val="191715"/>
                  </a:solidFill>
                  <a:latin typeface="Nunito" pitchFamily="2" charset="0"/>
                </a:rPr>
                <a:t>hợp</a:t>
              </a:r>
              <a:r>
                <a:rPr lang="en-US" sz="3000" dirty="0">
                  <a:solidFill>
                    <a:srgbClr val="191715"/>
                  </a:solidFill>
                  <a:latin typeface="Nunito" pitchFamily="2" charset="0"/>
                </a:rPr>
                <a:t> </a:t>
              </a:r>
              <a:r>
                <a:rPr lang="en-US" sz="3000" dirty="0" err="1">
                  <a:solidFill>
                    <a:srgbClr val="191715"/>
                  </a:solidFill>
                  <a:latin typeface="Nunito" pitchFamily="2" charset="0"/>
                </a:rPr>
                <a:t>lý</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grpSp>
      <p:grpSp>
        <p:nvGrpSpPr>
          <p:cNvPr id="8" name="Group 7">
            <a:extLst>
              <a:ext uri="{FF2B5EF4-FFF2-40B4-BE49-F238E27FC236}">
                <a16:creationId xmlns="" xmlns:a16="http://schemas.microsoft.com/office/drawing/2014/main" id="{A3163F3D-C363-4610-932D-719A1D263E35}"/>
              </a:ext>
            </a:extLst>
          </p:cNvPr>
          <p:cNvGrpSpPr/>
          <p:nvPr/>
        </p:nvGrpSpPr>
        <p:grpSpPr>
          <a:xfrm>
            <a:off x="6726902" y="1140867"/>
            <a:ext cx="3914475" cy="4933951"/>
            <a:chOff x="12298081" y="2205254"/>
            <a:chExt cx="5871713" cy="7400927"/>
          </a:xfrm>
          <a:solidFill>
            <a:schemeClr val="accent3">
              <a:lumMod val="40000"/>
              <a:lumOff val="60000"/>
            </a:schemeClr>
          </a:solidFill>
        </p:grpSpPr>
        <p:sp>
          <p:nvSpPr>
            <p:cNvPr id="9" name="Freeform 21">
              <a:extLst>
                <a:ext uri="{FF2B5EF4-FFF2-40B4-BE49-F238E27FC236}">
                  <a16:creationId xmlns="" xmlns:a16="http://schemas.microsoft.com/office/drawing/2014/main" id="{8900379E-638F-4F1A-8067-FD22126955F2}"/>
                </a:ext>
              </a:extLst>
            </p:cNvPr>
            <p:cNvSpPr/>
            <p:nvPr/>
          </p:nvSpPr>
          <p:spPr>
            <a:xfrm>
              <a:off x="12298081" y="2205254"/>
              <a:ext cx="5782036" cy="2237053"/>
            </a:xfrm>
            <a:custGeom>
              <a:avLst/>
              <a:gdLst>
                <a:gd name="connsiteX0" fmla="*/ 0 w 11560231"/>
                <a:gd name="connsiteY0" fmla="*/ 361511 h 3615109"/>
                <a:gd name="connsiteX1" fmla="*/ 361511 w 11560231"/>
                <a:gd name="connsiteY1" fmla="*/ 0 h 3615109"/>
                <a:gd name="connsiteX2" fmla="*/ 11198720 w 11560231"/>
                <a:gd name="connsiteY2" fmla="*/ 0 h 3615109"/>
                <a:gd name="connsiteX3" fmla="*/ 11560231 w 11560231"/>
                <a:gd name="connsiteY3" fmla="*/ 361511 h 3615109"/>
                <a:gd name="connsiteX4" fmla="*/ 11560231 w 11560231"/>
                <a:gd name="connsiteY4" fmla="*/ 3253598 h 3615109"/>
                <a:gd name="connsiteX5" fmla="*/ 11198720 w 11560231"/>
                <a:gd name="connsiteY5" fmla="*/ 3615109 h 3615109"/>
                <a:gd name="connsiteX6" fmla="*/ 361511 w 11560231"/>
                <a:gd name="connsiteY6" fmla="*/ 3615109 h 3615109"/>
                <a:gd name="connsiteX7" fmla="*/ 0 w 11560231"/>
                <a:gd name="connsiteY7" fmla="*/ 3253598 h 3615109"/>
                <a:gd name="connsiteX8" fmla="*/ 0 w 11560231"/>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0231" h="3615109">
                  <a:moveTo>
                    <a:pt x="0" y="361511"/>
                  </a:moveTo>
                  <a:cubicBezTo>
                    <a:pt x="0" y="161854"/>
                    <a:pt x="161854" y="0"/>
                    <a:pt x="361511" y="0"/>
                  </a:cubicBezTo>
                  <a:lnTo>
                    <a:pt x="11198720" y="0"/>
                  </a:lnTo>
                  <a:cubicBezTo>
                    <a:pt x="11398377" y="0"/>
                    <a:pt x="11560231" y="161854"/>
                    <a:pt x="11560231" y="361511"/>
                  </a:cubicBezTo>
                  <a:lnTo>
                    <a:pt x="11560231" y="3253598"/>
                  </a:lnTo>
                  <a:cubicBezTo>
                    <a:pt x="11560231" y="3453255"/>
                    <a:pt x="11398377" y="3615109"/>
                    <a:pt x="11198720" y="3615109"/>
                  </a:cubicBezTo>
                  <a:lnTo>
                    <a:pt x="361511" y="3615109"/>
                  </a:lnTo>
                  <a:cubicBezTo>
                    <a:pt x="161854" y="3615109"/>
                    <a:pt x="0" y="3453255"/>
                    <a:pt x="0" y="3253598"/>
                  </a:cubicBezTo>
                  <a:lnTo>
                    <a:pt x="0" y="361511"/>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400" b="1" dirty="0" err="1" smtClean="0">
                  <a:solidFill>
                    <a:srgbClr val="002060"/>
                  </a:solidFill>
                  <a:latin typeface="Calibri"/>
                </a:rPr>
                <a:t>Hình</a:t>
              </a:r>
              <a:r>
                <a:rPr lang="en-US" sz="4400" b="1" dirty="0" smtClean="0">
                  <a:solidFill>
                    <a:srgbClr val="002060"/>
                  </a:solidFill>
                  <a:latin typeface="Calibri"/>
                </a:rPr>
                <a:t> </a:t>
              </a:r>
              <a:r>
                <a:rPr lang="en-US" sz="4400" b="1" dirty="0" err="1" smtClean="0">
                  <a:solidFill>
                    <a:srgbClr val="002060"/>
                  </a:solidFill>
                  <a:latin typeface="Calibri"/>
                </a:rPr>
                <a:t>thức</a:t>
              </a:r>
              <a:endParaRPr lang="en-US" sz="4400" b="1" dirty="0">
                <a:solidFill>
                  <a:srgbClr val="002060"/>
                </a:solidFill>
                <a:latin typeface="Calibri"/>
              </a:endParaRPr>
            </a:p>
          </p:txBody>
        </p:sp>
        <p:sp>
          <p:nvSpPr>
            <p:cNvPr id="10" name="Freeform 24">
              <a:extLst>
                <a:ext uri="{FF2B5EF4-FFF2-40B4-BE49-F238E27FC236}">
                  <a16:creationId xmlns="" xmlns:a16="http://schemas.microsoft.com/office/drawing/2014/main" id="{6114E269-7609-41DE-8125-7CF3EA299131}"/>
                </a:ext>
              </a:extLst>
            </p:cNvPr>
            <p:cNvSpPr/>
            <p:nvPr/>
          </p:nvSpPr>
          <p:spPr>
            <a:xfrm>
              <a:off x="12298081" y="4676162"/>
              <a:ext cx="2718776"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Diễn</a:t>
              </a:r>
              <a:r>
                <a:rPr lang="en-US" sz="2667" dirty="0">
                  <a:solidFill>
                    <a:srgbClr val="191715"/>
                  </a:solidFill>
                  <a:latin typeface="Prompt Light"/>
                </a:rPr>
                <a:t> </a:t>
              </a:r>
              <a:r>
                <a:rPr lang="en-US" sz="2667" dirty="0" err="1">
                  <a:solidFill>
                    <a:srgbClr val="191715"/>
                  </a:solidFill>
                  <a:latin typeface="Prompt Light"/>
                </a:rPr>
                <a:t>đạt</a:t>
              </a:r>
              <a:r>
                <a:rPr lang="en-US" sz="2667" dirty="0">
                  <a:solidFill>
                    <a:srgbClr val="191715"/>
                  </a:solidFill>
                  <a:latin typeface="Prompt Light"/>
                </a:rPr>
                <a:t> </a:t>
              </a:r>
              <a:r>
                <a:rPr lang="en-US" sz="2667" dirty="0" err="1">
                  <a:solidFill>
                    <a:srgbClr val="191715"/>
                  </a:solidFill>
                  <a:latin typeface="Prompt Light"/>
                </a:rPr>
                <a:t>trôi</a:t>
              </a:r>
              <a:r>
                <a:rPr lang="en-US" sz="2667" dirty="0">
                  <a:solidFill>
                    <a:srgbClr val="191715"/>
                  </a:solidFill>
                  <a:latin typeface="Prompt Light"/>
                </a:rPr>
                <a:t> </a:t>
              </a:r>
              <a:r>
                <a:rPr lang="en-US" sz="2667" dirty="0" err="1">
                  <a:solidFill>
                    <a:srgbClr val="191715"/>
                  </a:solidFill>
                  <a:latin typeface="Prompt Light"/>
                </a:rPr>
                <a:t>chảy</a:t>
              </a:r>
              <a:r>
                <a:rPr lang="en-US" sz="2667" dirty="0">
                  <a:solidFill>
                    <a:srgbClr val="191715"/>
                  </a:solidFill>
                  <a:latin typeface="Prompt Light"/>
                </a:rPr>
                <a:t>, </a:t>
              </a:r>
              <a:r>
                <a:rPr lang="en-US" sz="2667" dirty="0" err="1">
                  <a:solidFill>
                    <a:srgbClr val="191715"/>
                  </a:solidFill>
                  <a:latin typeface="Prompt Light"/>
                </a:rPr>
                <a:t>lời</a:t>
              </a:r>
              <a:r>
                <a:rPr lang="en-US" sz="2667" dirty="0">
                  <a:solidFill>
                    <a:srgbClr val="191715"/>
                  </a:solidFill>
                  <a:latin typeface="Prompt Light"/>
                </a:rPr>
                <a:t> </a:t>
              </a:r>
              <a:r>
                <a:rPr lang="en-US" sz="2667" dirty="0" err="1">
                  <a:solidFill>
                    <a:srgbClr val="191715"/>
                  </a:solidFill>
                  <a:latin typeface="Prompt Light"/>
                </a:rPr>
                <a:t>văn</a:t>
              </a:r>
              <a:r>
                <a:rPr lang="en-US" sz="2667" dirty="0">
                  <a:solidFill>
                    <a:srgbClr val="191715"/>
                  </a:solidFill>
                  <a:latin typeface="Prompt Light"/>
                </a:rPr>
                <a:t> </a:t>
              </a:r>
              <a:r>
                <a:rPr lang="en-US" sz="2667" dirty="0" err="1">
                  <a:solidFill>
                    <a:srgbClr val="191715"/>
                  </a:solidFill>
                  <a:latin typeface="Prompt Light"/>
                </a:rPr>
                <a:t>tự</a:t>
              </a:r>
              <a:r>
                <a:rPr lang="en-US" sz="2667" dirty="0">
                  <a:solidFill>
                    <a:srgbClr val="191715"/>
                  </a:solidFill>
                  <a:latin typeface="Prompt Light"/>
                </a:rPr>
                <a:t> </a:t>
              </a:r>
              <a:r>
                <a:rPr lang="en-US" sz="2667" dirty="0" err="1">
                  <a:solidFill>
                    <a:srgbClr val="191715"/>
                  </a:solidFill>
                  <a:latin typeface="Prompt Light"/>
                </a:rPr>
                <a:t>nhiên</a:t>
              </a:r>
              <a:r>
                <a:rPr lang="en-US" sz="2667" dirty="0">
                  <a:solidFill>
                    <a:srgbClr val="191715"/>
                  </a:solidFill>
                  <a:latin typeface="Prompt Light"/>
                </a:rPr>
                <a:t>.</a:t>
              </a:r>
              <a:endParaRPr lang="en-US" sz="2667" dirty="0">
                <a:solidFill>
                  <a:prstClr val="white"/>
                </a:solidFill>
                <a:latin typeface="Calibri"/>
              </a:endParaRPr>
            </a:p>
          </p:txBody>
        </p:sp>
        <p:sp>
          <p:nvSpPr>
            <p:cNvPr id="11" name="Freeform 25">
              <a:extLst>
                <a:ext uri="{FF2B5EF4-FFF2-40B4-BE49-F238E27FC236}">
                  <a16:creationId xmlns="" xmlns:a16="http://schemas.microsoft.com/office/drawing/2014/main" id="{7E2AC955-BDA8-4563-835C-F354FC6AAEBC}"/>
                </a:ext>
              </a:extLst>
            </p:cNvPr>
            <p:cNvSpPr/>
            <p:nvPr/>
          </p:nvSpPr>
          <p:spPr>
            <a:xfrm>
              <a:off x="15237703" y="4676162"/>
              <a:ext cx="2932091"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Tình</a:t>
              </a:r>
              <a:r>
                <a:rPr lang="en-US" sz="2667" dirty="0">
                  <a:solidFill>
                    <a:srgbClr val="191715"/>
                  </a:solidFill>
                  <a:latin typeface="Prompt Light"/>
                </a:rPr>
                <a:t> </a:t>
              </a:r>
              <a:r>
                <a:rPr lang="en-US" sz="2667" dirty="0" err="1">
                  <a:solidFill>
                    <a:srgbClr val="191715"/>
                  </a:solidFill>
                  <a:latin typeface="Prompt Light"/>
                </a:rPr>
                <a:t>cảm</a:t>
              </a:r>
              <a:r>
                <a:rPr lang="en-US" sz="2667" dirty="0">
                  <a:solidFill>
                    <a:srgbClr val="191715"/>
                  </a:solidFill>
                  <a:latin typeface="Prompt Light"/>
                </a:rPr>
                <a:t> </a:t>
              </a:r>
              <a:r>
                <a:rPr lang="en-US" sz="2667" dirty="0" err="1">
                  <a:solidFill>
                    <a:srgbClr val="191715"/>
                  </a:solidFill>
                  <a:latin typeface="Prompt Light"/>
                </a:rPr>
                <a:t>chân</a:t>
              </a:r>
              <a:r>
                <a:rPr lang="en-US" sz="2667" dirty="0">
                  <a:solidFill>
                    <a:srgbClr val="191715"/>
                  </a:solidFill>
                  <a:latin typeface="Prompt Light"/>
                </a:rPr>
                <a:t> </a:t>
              </a:r>
              <a:r>
                <a:rPr lang="en-US" sz="2667" dirty="0" err="1">
                  <a:solidFill>
                    <a:srgbClr val="191715"/>
                  </a:solidFill>
                  <a:latin typeface="Prompt Light"/>
                </a:rPr>
                <a:t>thành</a:t>
              </a:r>
              <a:r>
                <a:rPr lang="en-US" sz="2667" dirty="0">
                  <a:solidFill>
                    <a:srgbClr val="191715"/>
                  </a:solidFill>
                  <a:latin typeface="Prompt Light"/>
                </a:rPr>
                <a:t>.</a:t>
              </a:r>
              <a:endParaRPr lang="en-US" sz="2667" dirty="0">
                <a:solidFill>
                  <a:prstClr val="white"/>
                </a:solidFill>
                <a:latin typeface="Calibri"/>
              </a:endParaRPr>
            </a:p>
          </p:txBody>
        </p:sp>
      </p:grpSp>
      <p:grpSp>
        <p:nvGrpSpPr>
          <p:cNvPr id="12" name="Group 11">
            <a:extLst>
              <a:ext uri="{FF2B5EF4-FFF2-40B4-BE49-F238E27FC236}">
                <a16:creationId xmlns="" xmlns:a16="http://schemas.microsoft.com/office/drawing/2014/main" id="{1FBB3217-F4A2-46AB-B905-95F8EDD538A7}"/>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 xmlns:a16="http://schemas.microsoft.com/office/drawing/2014/main" id="{47E5A5FE-2AB1-4BB1-97E3-155768203A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 xmlns:a16="http://schemas.microsoft.com/office/drawing/2014/main" id="{126533EF-E8D6-407D-9367-13571B8C032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871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8">
            <a:extLst>
              <a:ext uri="{FF2B5EF4-FFF2-40B4-BE49-F238E27FC236}">
                <a16:creationId xmlns="" xmlns:a16="http://schemas.microsoft.com/office/drawing/2014/main" id="{42078DE2-5B04-4F5B-B34B-81F9FED682EF}"/>
              </a:ext>
            </a:extLst>
          </p:cNvPr>
          <p:cNvSpPr/>
          <p:nvPr/>
        </p:nvSpPr>
        <p:spPr>
          <a:xfrm>
            <a:off x="838590" y="2426719"/>
            <a:ext cx="10176753" cy="1406864"/>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2" name="矩形 12">
            <a:extLst>
              <a:ext uri="{FF2B5EF4-FFF2-40B4-BE49-F238E27FC236}">
                <a16:creationId xmlns="" xmlns:a16="http://schemas.microsoft.com/office/drawing/2014/main" id="{9E0BDB96-54FE-4BBE-8972-1D60C55EEA46}"/>
              </a:ext>
            </a:extLst>
          </p:cNvPr>
          <p:cNvSpPr/>
          <p:nvPr/>
        </p:nvSpPr>
        <p:spPr>
          <a:xfrm>
            <a:off x="2067301" y="2734591"/>
            <a:ext cx="9757439" cy="786177"/>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được</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cho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p>
        </p:txBody>
      </p:sp>
      <p:sp>
        <p:nvSpPr>
          <p:cNvPr id="13" name="Rectangle: Rounded Corners 18">
            <a:extLst>
              <a:ext uri="{FF2B5EF4-FFF2-40B4-BE49-F238E27FC236}">
                <a16:creationId xmlns="" xmlns:a16="http://schemas.microsoft.com/office/drawing/2014/main" id="{13A3755C-3C48-4CB3-AC81-7FD627DD29DA}"/>
              </a:ext>
            </a:extLst>
          </p:cNvPr>
          <p:cNvSpPr/>
          <p:nvPr/>
        </p:nvSpPr>
        <p:spPr>
          <a:xfrm>
            <a:off x="838589" y="4141455"/>
            <a:ext cx="10176753" cy="1690179"/>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4" name="矩形 12">
            <a:extLst>
              <a:ext uri="{FF2B5EF4-FFF2-40B4-BE49-F238E27FC236}">
                <a16:creationId xmlns="" xmlns:a16="http://schemas.microsoft.com/office/drawing/2014/main" id="{3EC0A660-4227-4C1C-9B6F-84D07773A0DD}"/>
              </a:ext>
            </a:extLst>
          </p:cNvPr>
          <p:cNvSpPr/>
          <p:nvPr/>
        </p:nvSpPr>
        <p:spPr>
          <a:xfrm>
            <a:off x="1908640" y="4240318"/>
            <a:ext cx="9069811" cy="1555619"/>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Trình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bày</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miêu</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theo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đã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một</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cách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rõ</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ràng</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đúng</a:t>
            </a:r>
            <a:r>
              <a:rPr lang="en-US" sz="4000" dirty="0">
                <a:solidFill>
                  <a:srgbClr val="1F497D">
                    <a:lumMod val="50000"/>
                  </a:srgbClr>
                </a:solidFill>
                <a:latin typeface="Arial" panose="020B0604020202020204" pitchFamily="34" charset="0"/>
                <a:cs typeface="Arial" panose="020B0604020202020204" pitchFamily="34" charset="0"/>
              </a:rPr>
              <a:t> ý. </a:t>
            </a:r>
          </a:p>
        </p:txBody>
      </p:sp>
      <p:pic>
        <p:nvPicPr>
          <p:cNvPr id="18" name="图片 21">
            <a:extLst>
              <a:ext uri="{FF2B5EF4-FFF2-40B4-BE49-F238E27FC236}">
                <a16:creationId xmlns="" xmlns:a16="http://schemas.microsoft.com/office/drawing/2014/main" id="{DF76AED3-4985-4781-8F16-692AAF99D06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568104" y="2426719"/>
            <a:ext cx="1303410" cy="1069387"/>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 xmlns:a16="http://schemas.microsoft.com/office/drawing/2014/main" id="{804A50F7-D1A2-4218-A2B7-70C3A421372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642121" y="4349374"/>
            <a:ext cx="1303410" cy="1069387"/>
          </a:xfrm>
          <a:prstGeom prst="rect">
            <a:avLst/>
          </a:prstGeom>
          <a:effectLst>
            <a:outerShdw blurRad="25400" dist="25400" dir="2700000" algn="tl" rotWithShape="0">
              <a:prstClr val="black">
                <a:alpha val="40000"/>
              </a:prstClr>
            </a:outerShdw>
          </a:effectLst>
        </p:spPr>
      </p:pic>
      <p:grpSp>
        <p:nvGrpSpPr>
          <p:cNvPr id="21" name="Group 20">
            <a:extLst>
              <a:ext uri="{FF2B5EF4-FFF2-40B4-BE49-F238E27FC236}">
                <a16:creationId xmlns="" xmlns:a16="http://schemas.microsoft.com/office/drawing/2014/main" id="{29C52397-18EB-42D4-BCF1-B139DC382B42}"/>
              </a:ext>
            </a:extLst>
          </p:cNvPr>
          <p:cNvGrpSpPr/>
          <p:nvPr/>
        </p:nvGrpSpPr>
        <p:grpSpPr>
          <a:xfrm>
            <a:off x="-343680" y="5314220"/>
            <a:ext cx="12535680" cy="1690179"/>
            <a:chOff x="-343680" y="5211582"/>
            <a:chExt cx="12535679" cy="1792817"/>
          </a:xfrm>
        </p:grpSpPr>
        <p:pic>
          <p:nvPicPr>
            <p:cNvPr id="22" name="图片 31">
              <a:extLst>
                <a:ext uri="{FF2B5EF4-FFF2-40B4-BE49-F238E27FC236}">
                  <a16:creationId xmlns="" xmlns:a16="http://schemas.microsoft.com/office/drawing/2014/main" id="{A9BA763E-2157-43C1-BB55-C21411BA24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31">
              <a:extLst>
                <a:ext uri="{FF2B5EF4-FFF2-40B4-BE49-F238E27FC236}">
                  <a16:creationId xmlns="" xmlns:a16="http://schemas.microsoft.com/office/drawing/2014/main" id="{FB9EEEAC-740F-4794-A545-B70772912D1C}"/>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 xmlns:a16="http://schemas.microsoft.com/office/drawing/2014/main" id="{E09E30A8-5829-44DD-909A-146AB6911565}"/>
              </a:ext>
            </a:extLst>
          </p:cNvPr>
          <p:cNvGrpSpPr/>
          <p:nvPr/>
        </p:nvGrpSpPr>
        <p:grpSpPr>
          <a:xfrm>
            <a:off x="1293826" y="0"/>
            <a:ext cx="10449450" cy="2251007"/>
            <a:chOff x="1293826" y="0"/>
            <a:chExt cx="10449450" cy="2251007"/>
          </a:xfrm>
        </p:grpSpPr>
        <p:pic>
          <p:nvPicPr>
            <p:cNvPr id="16" name="图片 12">
              <a:extLst>
                <a:ext uri="{FF2B5EF4-FFF2-40B4-BE49-F238E27FC236}">
                  <a16:creationId xmlns="" xmlns:a16="http://schemas.microsoft.com/office/drawing/2014/main" id="{8C189E4C-93B1-4316-8CF3-2DB376DFEAF0}"/>
                </a:ext>
              </a:extLst>
            </p:cNvPr>
            <p:cNvPicPr>
              <a:picLocks noChangeAspect="1"/>
            </p:cNvPicPr>
            <p:nvPr/>
          </p:nvPicPr>
          <p:blipFill>
            <a:blip r:embed="rId5"/>
            <a:stretch>
              <a:fillRect/>
            </a:stretch>
          </p:blipFill>
          <p:spPr>
            <a:xfrm>
              <a:off x="3696510" y="0"/>
              <a:ext cx="5494074" cy="2251007"/>
            </a:xfrm>
            <a:prstGeom prst="rect">
              <a:avLst/>
            </a:prstGeom>
          </p:spPr>
        </p:pic>
        <p:pic>
          <p:nvPicPr>
            <p:cNvPr id="2" name="Picture 1">
              <a:extLst>
                <a:ext uri="{FF2B5EF4-FFF2-40B4-BE49-F238E27FC236}">
                  <a16:creationId xmlns="" xmlns:a16="http://schemas.microsoft.com/office/drawing/2014/main" id="{504EA0F9-F356-4AA3-98B2-5C59A9C4A1F5}"/>
                </a:ext>
              </a:extLst>
            </p:cNvPr>
            <p:cNvPicPr>
              <a:picLocks noChangeAspect="1"/>
            </p:cNvPicPr>
            <p:nvPr/>
          </p:nvPicPr>
          <p:blipFill>
            <a:blip r:embed="rId6"/>
            <a:stretch>
              <a:fillRect/>
            </a:stretch>
          </p:blipFill>
          <p:spPr>
            <a:xfrm>
              <a:off x="1293826" y="565841"/>
              <a:ext cx="10449450" cy="1457070"/>
            </a:xfrm>
            <a:prstGeom prst="rect">
              <a:avLst/>
            </a:prstGeom>
          </p:spPr>
        </p:pic>
      </p:grpSp>
    </p:spTree>
    <p:extLst>
      <p:ext uri="{BB962C8B-B14F-4D97-AF65-F5344CB8AC3E}">
        <p14:creationId xmlns:p14="http://schemas.microsoft.com/office/powerpoint/2010/main" val="2550211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56" presetClass="path" presetSubtype="0" accel="50000" decel="50000" fill="hold" nodeType="withEffect">
                                  <p:stCondLst>
                                    <p:cond delay="0"/>
                                  </p:stCondLst>
                                  <p:childTnLst>
                                    <p:animMotion origin="layout" path="M 0 -2.96296E-6 L -0.28958 -0.56527 " pathEditMode="relative" rAng="0" ptsTypes="AA">
                                      <p:cBhvr>
                                        <p:cTn id="22" dur="2000" fill="hold"/>
                                        <p:tgtEl>
                                          <p:spTgt spid="18"/>
                                        </p:tgtEl>
                                        <p:attrNameLst>
                                          <p:attrName>ppt_x</p:attrName>
                                          <p:attrName>ppt_y</p:attrName>
                                        </p:attrNameLst>
                                      </p:cBhvr>
                                      <p:rCtr x="-14479" y="-28264"/>
                                    </p:animMotion>
                                  </p:childTnLst>
                                </p:cTn>
                              </p:par>
                              <p:par>
                                <p:cTn id="23" presetID="56" presetClass="path" presetSubtype="0" accel="50000" decel="50000" fill="hold" nodeType="withEffect">
                                  <p:stCondLst>
                                    <p:cond delay="0"/>
                                  </p:stCondLst>
                                  <p:childTnLst>
                                    <p:animMotion origin="layout" path="M 2.08333E-7 2.96296E-6 L -0.28958 -0.56528 " pathEditMode="relative" rAng="0" ptsTypes="AA">
                                      <p:cBhvr>
                                        <p:cTn id="24" dur="2000" fill="hold"/>
                                        <p:tgtEl>
                                          <p:spTgt spid="19"/>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9261978E-9995-49EC-AF91-342B96D6700C}"/>
              </a:ext>
            </a:extLst>
          </p:cNvPr>
          <p:cNvSpPr txBox="1"/>
          <p:nvPr/>
        </p:nvSpPr>
        <p:spPr>
          <a:xfrm>
            <a:off x="3461681" y="2391598"/>
            <a:ext cx="184731" cy="1862176"/>
          </a:xfrm>
          <a:prstGeom prst="rect">
            <a:avLst/>
          </a:prstGeom>
          <a:noFill/>
        </p:spPr>
        <p:txBody>
          <a:bodyPr wrap="none" rtlCol="0">
            <a:spAutoFit/>
          </a:bodyPr>
          <a:lstStyle/>
          <a:p>
            <a:pPr defTabSz="914446">
              <a:defRPr/>
            </a:pPr>
            <a:endParaRPr lang="en-US" sz="11501" dirty="0">
              <a:solidFill>
                <a:prstClr val="black"/>
              </a:solidFill>
              <a:latin typeface="LNTH-TraiTimBongBongLNTH" panose="02000509000000000000" pitchFamily="49" charset="0"/>
            </a:endParaRPr>
          </a:p>
        </p:txBody>
      </p:sp>
      <p:pic>
        <p:nvPicPr>
          <p:cNvPr id="4098" name="Picture 2" descr="Sách giáo khoa trực tuyến lớp 6 năm học 2021 - 2022 - Trường THCS Nguyễn  Thị Minh Kha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2100" y1="84028" x2="11500" y2="97743"/>
                        <a14:foregroundMark x1="12600" y1="84028" x2="32100" y2="79167"/>
                        <a14:foregroundMark x1="66600" y1="81076" x2="83900" y2="82986"/>
                      </a14:backgroundRemoval>
                    </a14:imgEffect>
                  </a14:imgLayer>
                </a14:imgProps>
              </a:ext>
              <a:ext uri="{28A0092B-C50C-407E-A947-70E740481C1C}">
                <a14:useLocalDpi xmlns:a14="http://schemas.microsoft.com/office/drawing/2010/main" val="0"/>
              </a:ext>
            </a:extLst>
          </a:blip>
          <a:srcRect/>
          <a:stretch>
            <a:fillRect/>
          </a:stretch>
        </p:blipFill>
        <p:spPr bwMode="auto">
          <a:xfrm>
            <a:off x="2702183" y="2127398"/>
            <a:ext cx="7137844" cy="4111398"/>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圆角 14">
            <a:extLst>
              <a:ext uri="{FF2B5EF4-FFF2-40B4-BE49-F238E27FC236}">
                <a16:creationId xmlns="" xmlns:a16="http://schemas.microsoft.com/office/drawing/2014/main" id="{DD05D831-968F-4672-A5F7-9CEEFF8BB4AA}"/>
              </a:ext>
            </a:extLst>
          </p:cNvPr>
          <p:cNvSpPr/>
          <p:nvPr/>
        </p:nvSpPr>
        <p:spPr bwMode="auto">
          <a:xfrm>
            <a:off x="3318201" y="697445"/>
            <a:ext cx="4630007" cy="949323"/>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a:defRPr/>
            </a:pPr>
            <a:endParaRPr lang="zh-CN" altLang="en-US" sz="1200">
              <a:solidFill>
                <a:prstClr val="white"/>
              </a:solidFill>
              <a:latin typeface="Calibri"/>
              <a:ea typeface="宋体" panose="02010600030101010101" pitchFamily="2" charset="-122"/>
            </a:endParaRPr>
          </a:p>
        </p:txBody>
      </p:sp>
      <p:sp>
        <p:nvSpPr>
          <p:cNvPr id="18" name="文本框 15">
            <a:extLst>
              <a:ext uri="{FF2B5EF4-FFF2-40B4-BE49-F238E27FC236}">
                <a16:creationId xmlns="" xmlns:a16="http://schemas.microsoft.com/office/drawing/2014/main" id="{9921A916-85D0-41A7-85F2-88A1FC899D40}"/>
              </a:ext>
            </a:extLst>
          </p:cNvPr>
          <p:cNvSpPr txBox="1">
            <a:spLocks noChangeArrowheads="1"/>
          </p:cNvSpPr>
          <p:nvPr/>
        </p:nvSpPr>
        <p:spPr bwMode="auto">
          <a:xfrm>
            <a:off x="4297617" y="697445"/>
            <a:ext cx="26924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dist" defTabSz="609630"/>
            <a:r>
              <a:rPr lang="en-US" altLang="zh-CN" sz="5334" b="1">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rPr>
              <a:t>Chia sẻ</a:t>
            </a:r>
            <a:endParaRPr lang="zh-CN" altLang="en-US" sz="5334" b="1" dirty="0">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endParaRPr>
          </a:p>
        </p:txBody>
      </p:sp>
      <p:pic>
        <p:nvPicPr>
          <p:cNvPr id="21" name="图片 17">
            <a:extLst>
              <a:ext uri="{FF2B5EF4-FFF2-40B4-BE49-F238E27FC236}">
                <a16:creationId xmlns="" xmlns:a16="http://schemas.microsoft.com/office/drawing/2014/main" id="{E30E0A23-1D3A-4F07-B97E-CDF8CB5FFC7A}"/>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466821" y="2135705"/>
            <a:ext cx="1051649" cy="975153"/>
          </a:xfrm>
          <a:prstGeom prst="rect">
            <a:avLst/>
          </a:prstGeom>
        </p:spPr>
      </p:pic>
      <p:pic>
        <p:nvPicPr>
          <p:cNvPr id="22"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828977" y="191961"/>
            <a:ext cx="1167512" cy="1082588"/>
          </a:xfrm>
          <a:prstGeom prst="rect">
            <a:avLst/>
          </a:prstGeom>
        </p:spPr>
      </p:pic>
      <p:pic>
        <p:nvPicPr>
          <p:cNvPr id="23"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9432013" y="2116264"/>
            <a:ext cx="1167512" cy="1082588"/>
          </a:xfrm>
          <a:prstGeom prst="rect">
            <a:avLst/>
          </a:prstGeom>
        </p:spPr>
      </p:pic>
      <p:pic>
        <p:nvPicPr>
          <p:cNvPr id="24"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734723" y="4386854"/>
            <a:ext cx="1167512" cy="1082588"/>
          </a:xfrm>
          <a:prstGeom prst="rect">
            <a:avLst/>
          </a:prstGeom>
        </p:spPr>
      </p:pic>
      <p:pic>
        <p:nvPicPr>
          <p:cNvPr id="25"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836749" y="308462"/>
            <a:ext cx="1167512" cy="1082588"/>
          </a:xfrm>
          <a:prstGeom prst="rect">
            <a:avLst/>
          </a:prstGeom>
        </p:spPr>
      </p:pic>
      <p:pic>
        <p:nvPicPr>
          <p:cNvPr id="26" name="图片 18">
            <a:extLst>
              <a:ext uri="{FF2B5EF4-FFF2-40B4-BE49-F238E27FC236}">
                <a16:creationId xmlns=""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750457" y="4808494"/>
            <a:ext cx="1167512" cy="1082588"/>
          </a:xfrm>
          <a:prstGeom prst="rect">
            <a:avLst/>
          </a:prstGeom>
        </p:spPr>
      </p:pic>
      <p:pic>
        <p:nvPicPr>
          <p:cNvPr id="27" name="图片 17">
            <a:extLst>
              <a:ext uri="{FF2B5EF4-FFF2-40B4-BE49-F238E27FC236}">
                <a16:creationId xmlns="" xmlns:a16="http://schemas.microsoft.com/office/drawing/2014/main" id="{E57FF7B6-909D-42EE-86DC-ABA8B20E4169}"/>
              </a:ext>
            </a:extLst>
          </p:cNvPr>
          <p:cNvPicPr>
            <a:picLocks noChangeAspect="1"/>
          </p:cNvPicPr>
          <p:nvPr/>
        </p:nvPicPr>
        <p:blipFill>
          <a:blip r:embed="rId5"/>
          <a:stretch>
            <a:fillRect/>
          </a:stretch>
        </p:blipFill>
        <p:spPr>
          <a:xfrm>
            <a:off x="-346533" y="5192647"/>
            <a:ext cx="8569528" cy="1792353"/>
          </a:xfrm>
          <a:prstGeom prst="rect">
            <a:avLst/>
          </a:prstGeom>
        </p:spPr>
      </p:pic>
      <p:pic>
        <p:nvPicPr>
          <p:cNvPr id="28" name="图片 17">
            <a:extLst>
              <a:ext uri="{FF2B5EF4-FFF2-40B4-BE49-F238E27FC236}">
                <a16:creationId xmlns="" xmlns:a16="http://schemas.microsoft.com/office/drawing/2014/main" id="{E57FF7B6-909D-42EE-86DC-ABA8B20E4169}"/>
              </a:ext>
            </a:extLst>
          </p:cNvPr>
          <p:cNvPicPr>
            <a:picLocks noChangeAspect="1"/>
          </p:cNvPicPr>
          <p:nvPr/>
        </p:nvPicPr>
        <p:blipFill rotWithShape="1">
          <a:blip r:embed="rId5"/>
          <a:srcRect r="44431"/>
          <a:stretch/>
        </p:blipFill>
        <p:spPr>
          <a:xfrm>
            <a:off x="7633205" y="5192647"/>
            <a:ext cx="4761995" cy="1792353"/>
          </a:xfrm>
          <a:prstGeom prst="rect">
            <a:avLst/>
          </a:prstGeom>
        </p:spPr>
      </p:pic>
      <p:pic>
        <p:nvPicPr>
          <p:cNvPr id="20" name="图片 21">
            <a:extLst>
              <a:ext uri="{FF2B5EF4-FFF2-40B4-BE49-F238E27FC236}">
                <a16:creationId xmlns="" xmlns:a16="http://schemas.microsoft.com/office/drawing/2014/main" id="{61E358FC-349B-49E3-BCEA-F303E9D1B82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989" t="42160" r="50178" b="509"/>
          <a:stretch/>
        </p:blipFill>
        <p:spPr>
          <a:xfrm>
            <a:off x="7259192" y="-221706"/>
            <a:ext cx="3491265" cy="2751500"/>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4203378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8">
            <a:extLst>
              <a:ext uri="{FF2B5EF4-FFF2-40B4-BE49-F238E27FC236}">
                <a16:creationId xmlns="" xmlns:a16="http://schemas.microsoft.com/office/drawing/2014/main" id="{28F503B0-C524-423F-82DF-11ACCBEDD6EA}"/>
              </a:ext>
            </a:extLst>
          </p:cNvPr>
          <p:cNvSpPr/>
          <p:nvPr/>
        </p:nvSpPr>
        <p:spPr>
          <a:xfrm>
            <a:off x="1879600" y="2263883"/>
            <a:ext cx="7772400"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3" name="矩形 12">
            <a:extLst>
              <a:ext uri="{FF2B5EF4-FFF2-40B4-BE49-F238E27FC236}">
                <a16:creationId xmlns="" xmlns:a16="http://schemas.microsoft.com/office/drawing/2014/main" id="{4665EA68-8840-443D-A5C5-47D5FA92746C}"/>
              </a:ext>
            </a:extLst>
          </p:cNvPr>
          <p:cNvSpPr/>
          <p:nvPr/>
        </p:nvSpPr>
        <p:spPr>
          <a:xfrm>
            <a:off x="2882747" y="2559040"/>
            <a:ext cx="7452153" cy="554895"/>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được</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cho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p>
        </p:txBody>
      </p:sp>
      <p:sp>
        <p:nvSpPr>
          <p:cNvPr id="4" name="Rectangle: Rounded Corners 18">
            <a:extLst>
              <a:ext uri="{FF2B5EF4-FFF2-40B4-BE49-F238E27FC236}">
                <a16:creationId xmlns="" xmlns:a16="http://schemas.microsoft.com/office/drawing/2014/main" id="{62F83044-C250-471B-9EB0-68DAFA4499E5}"/>
              </a:ext>
            </a:extLst>
          </p:cNvPr>
          <p:cNvSpPr/>
          <p:nvPr/>
        </p:nvSpPr>
        <p:spPr>
          <a:xfrm>
            <a:off x="1879600" y="3913877"/>
            <a:ext cx="7772401"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5" name="矩形 12">
            <a:extLst>
              <a:ext uri="{FF2B5EF4-FFF2-40B4-BE49-F238E27FC236}">
                <a16:creationId xmlns="" xmlns:a16="http://schemas.microsoft.com/office/drawing/2014/main" id="{6EFFBA9D-12C9-4877-8CC1-4F5AB0940916}"/>
              </a:ext>
            </a:extLst>
          </p:cNvPr>
          <p:cNvSpPr/>
          <p:nvPr/>
        </p:nvSpPr>
        <p:spPr>
          <a:xfrm>
            <a:off x="2810933" y="3865523"/>
            <a:ext cx="6434667" cy="1067856"/>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Trình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bày</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miêu</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theo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đã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một</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cách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rõ</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ràng</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đúng</a:t>
            </a:r>
            <a:r>
              <a:rPr lang="en-US" sz="2667" dirty="0">
                <a:solidFill>
                  <a:srgbClr val="1F497D">
                    <a:lumMod val="50000"/>
                  </a:srgbClr>
                </a:solidFill>
                <a:latin typeface="Arial" panose="020B0604020202020204" pitchFamily="34" charset="0"/>
                <a:cs typeface="Arial" panose="020B0604020202020204" pitchFamily="34" charset="0"/>
              </a:rPr>
              <a:t> ý. </a:t>
            </a:r>
          </a:p>
        </p:txBody>
      </p:sp>
      <p:sp>
        <p:nvSpPr>
          <p:cNvPr id="8" name="Freeform 46">
            <a:extLst>
              <a:ext uri="{FF2B5EF4-FFF2-40B4-BE49-F238E27FC236}">
                <a16:creationId xmlns="" xmlns:a16="http://schemas.microsoft.com/office/drawing/2014/main" id="{9C9E0D80-F0D1-4063-A95C-913E9D97675A}"/>
              </a:ext>
            </a:extLst>
          </p:cNvPr>
          <p:cNvSpPr>
            <a:spLocks noEditPoints="1"/>
          </p:cNvSpPr>
          <p:nvPr/>
        </p:nvSpPr>
        <p:spPr bwMode="auto">
          <a:xfrm>
            <a:off x="8873231" y="4354781"/>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46">
            <a:extLst>
              <a:ext uri="{FF2B5EF4-FFF2-40B4-BE49-F238E27FC236}">
                <a16:creationId xmlns="" xmlns:a16="http://schemas.microsoft.com/office/drawing/2014/main" id="{E082127C-827E-4481-B3A6-94F85E205BC0}"/>
              </a:ext>
            </a:extLst>
          </p:cNvPr>
          <p:cNvSpPr>
            <a:spLocks noEditPoints="1"/>
          </p:cNvSpPr>
          <p:nvPr/>
        </p:nvSpPr>
        <p:spPr bwMode="auto">
          <a:xfrm>
            <a:off x="8873231" y="2585975"/>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21">
            <a:extLst>
              <a:ext uri="{FF2B5EF4-FFF2-40B4-BE49-F238E27FC236}">
                <a16:creationId xmlns="" xmlns:a16="http://schemas.microsoft.com/office/drawing/2014/main" id="{A1A4B195-264A-4788-9936-2953E7A812D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48142" y="2185972"/>
            <a:ext cx="1303410" cy="1069387"/>
          </a:xfrm>
          <a:prstGeom prst="rect">
            <a:avLst/>
          </a:prstGeom>
          <a:effectLst>
            <a:outerShdw blurRad="25400" dist="25400" dir="2700000" algn="tl" rotWithShape="0">
              <a:prstClr val="black">
                <a:alpha val="40000"/>
              </a:prstClr>
            </a:outerShdw>
          </a:effectLst>
        </p:spPr>
      </p:pic>
      <p:pic>
        <p:nvPicPr>
          <p:cNvPr id="11" name="图片 21">
            <a:extLst>
              <a:ext uri="{FF2B5EF4-FFF2-40B4-BE49-F238E27FC236}">
                <a16:creationId xmlns="" xmlns:a16="http://schemas.microsoft.com/office/drawing/2014/main" id="{08E4FB01-2F2B-43F1-929C-999B81FBC09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76341" y="3810123"/>
            <a:ext cx="1303410" cy="1069387"/>
          </a:xfrm>
          <a:prstGeom prst="rect">
            <a:avLst/>
          </a:prstGeom>
          <a:effectLst>
            <a:outerShdw blurRad="25400" dist="25400" dir="2700000" algn="tl" rotWithShape="0">
              <a:prstClr val="black">
                <a:alpha val="40000"/>
              </a:prstClr>
            </a:outerShdw>
          </a:effectLst>
        </p:spPr>
      </p:pic>
      <p:grpSp>
        <p:nvGrpSpPr>
          <p:cNvPr id="12" name="Group 11">
            <a:extLst>
              <a:ext uri="{FF2B5EF4-FFF2-40B4-BE49-F238E27FC236}">
                <a16:creationId xmlns="" xmlns:a16="http://schemas.microsoft.com/office/drawing/2014/main" id="{021FCB4A-F2FE-4891-B51C-67D561031A55}"/>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 xmlns:a16="http://schemas.microsoft.com/office/drawing/2014/main" id="{C4EC8E18-5BB7-4C58-A283-7ABD191D17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 xmlns:a16="http://schemas.microsoft.com/office/drawing/2014/main" id="{9E9D1BEE-D1CA-4DAE-96DE-6491D995C44F}"/>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a:extLst>
              <a:ext uri="{FF2B5EF4-FFF2-40B4-BE49-F238E27FC236}">
                <a16:creationId xmlns="" xmlns:a16="http://schemas.microsoft.com/office/drawing/2014/main" id="{9D532351-7878-475B-8DF2-B107E354C35C}"/>
              </a:ext>
            </a:extLst>
          </p:cNvPr>
          <p:cNvPicPr>
            <a:picLocks noChangeAspect="1"/>
          </p:cNvPicPr>
          <p:nvPr/>
        </p:nvPicPr>
        <p:blipFill>
          <a:blip r:embed="rId5"/>
          <a:stretch>
            <a:fillRect/>
          </a:stretch>
        </p:blipFill>
        <p:spPr>
          <a:xfrm>
            <a:off x="2527186" y="219852"/>
            <a:ext cx="6968332" cy="1688738"/>
          </a:xfrm>
          <a:prstGeom prst="rect">
            <a:avLst/>
          </a:prstGeom>
        </p:spPr>
      </p:pic>
    </p:spTree>
    <p:extLst>
      <p:ext uri="{BB962C8B-B14F-4D97-AF65-F5344CB8AC3E}">
        <p14:creationId xmlns:p14="http://schemas.microsoft.com/office/powerpoint/2010/main" val="1789612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6" presetClass="path" presetSubtype="0" accel="50000" decel="50000" fill="hold" nodeType="withEffect">
                                  <p:stCondLst>
                                    <p:cond delay="0"/>
                                  </p:stCondLst>
                                  <p:childTnLst>
                                    <p:animMotion origin="layout" path="M 1.45833E-6 7.40741E-7 L -0.28958 -0.56528 " pathEditMode="relative" rAng="0" ptsTypes="AA">
                                      <p:cBhvr>
                                        <p:cTn id="32" dur="2000" fill="hold"/>
                                        <p:tgtEl>
                                          <p:spTgt spid="10"/>
                                        </p:tgtEl>
                                        <p:attrNameLst>
                                          <p:attrName>ppt_x</p:attrName>
                                          <p:attrName>ppt_y</p:attrName>
                                        </p:attrNameLst>
                                      </p:cBhvr>
                                      <p:rCtr x="-14479" y="-28264"/>
                                    </p:animMotion>
                                  </p:childTnLst>
                                </p:cTn>
                              </p:par>
                              <p:par>
                                <p:cTn id="33" presetID="56" presetClass="path" presetSubtype="0" accel="50000" decel="50000" fill="hold" nodeType="withEffect">
                                  <p:stCondLst>
                                    <p:cond delay="0"/>
                                  </p:stCondLst>
                                  <p:childTnLst>
                                    <p:animMotion origin="layout" path="M -2.29167E-6 -4.81481E-6 L -0.28958 -0.56527 " pathEditMode="relative" rAng="0" ptsTypes="AA">
                                      <p:cBhvr>
                                        <p:cTn id="34" dur="2000" fill="hold"/>
                                        <p:tgtEl>
                                          <p:spTgt spid="11"/>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 xmlns:a16="http://schemas.microsoft.com/office/drawing/2014/main" id="{7FB6AC6B-F102-4951-9373-86F4995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9452" flipH="1">
            <a:off x="3063953" y="400526"/>
            <a:ext cx="7537798" cy="6858000"/>
          </a:xfrm>
          <a:prstGeom prst="rect">
            <a:avLst/>
          </a:prstGeom>
          <a:effectLst>
            <a:outerShdw blurRad="12700" dist="12700" dir="2700000" algn="tl" rotWithShape="0">
              <a:prstClr val="black">
                <a:alpha val="40000"/>
              </a:prstClr>
            </a:outerShdw>
          </a:effectLst>
        </p:spPr>
      </p:pic>
      <p:pic>
        <p:nvPicPr>
          <p:cNvPr id="3" name="图片 1">
            <a:extLst>
              <a:ext uri="{FF2B5EF4-FFF2-40B4-BE49-F238E27FC236}">
                <a16:creationId xmlns="" xmlns:a16="http://schemas.microsoft.com/office/drawing/2014/main" id="{6A42FDB6-8F8C-4A6E-BE17-DCA9198C2478}"/>
              </a:ext>
            </a:extLst>
          </p:cNvPr>
          <p:cNvPicPr>
            <a:picLocks noChangeAspect="1"/>
          </p:cNvPicPr>
          <p:nvPr/>
        </p:nvPicPr>
        <p:blipFill>
          <a:blip r:embed="rId3"/>
          <a:stretch>
            <a:fillRect/>
          </a:stretch>
        </p:blipFill>
        <p:spPr>
          <a:xfrm>
            <a:off x="4201487" y="-138067"/>
            <a:ext cx="4170025" cy="1767993"/>
          </a:xfrm>
          <a:prstGeom prst="rect">
            <a:avLst/>
          </a:prstGeom>
          <a:effectLst>
            <a:outerShdw blurRad="25400" dist="25400" dir="2700000" algn="tl" rotWithShape="0">
              <a:prstClr val="black">
                <a:alpha val="40000"/>
              </a:prstClr>
            </a:outerShdw>
          </a:effectLst>
        </p:spPr>
      </p:pic>
      <p:sp>
        <p:nvSpPr>
          <p:cNvPr id="5" name="Hộp Văn bản 15">
            <a:extLst>
              <a:ext uri="{FF2B5EF4-FFF2-40B4-BE49-F238E27FC236}">
                <a16:creationId xmlns="" xmlns:a16="http://schemas.microsoft.com/office/drawing/2014/main" id="{20F775B0-5762-4AD1-96DB-5E9449193CA6}"/>
              </a:ext>
            </a:extLst>
          </p:cNvPr>
          <p:cNvSpPr txBox="1"/>
          <p:nvPr/>
        </p:nvSpPr>
        <p:spPr>
          <a:xfrm>
            <a:off x="4517202" y="542730"/>
            <a:ext cx="2951747" cy="707886"/>
          </a:xfrm>
          <a:prstGeom prst="rect">
            <a:avLst/>
          </a:prstGeom>
          <a:noFill/>
        </p:spPr>
        <p:txBody>
          <a:bodyPr wrap="square" rtlCol="0">
            <a:spAutoFit/>
          </a:bodyPr>
          <a:lstStyle/>
          <a:p>
            <a:pPr algn="ctr" defTabSz="609630"/>
            <a:r>
              <a:rPr lang="en-US" sz="4000" b="1" dirty="0" err="1">
                <a:solidFill>
                  <a:srgbClr val="FF0000"/>
                </a:solidFill>
                <a:effectLst>
                  <a:glow rad="266700">
                    <a:srgbClr val="4BACC6">
                      <a:satMod val="175000"/>
                      <a:alpha val="46000"/>
                    </a:srgbClr>
                  </a:glow>
                </a:effectLst>
                <a:latin typeface="#9Slide05 SVNBeloved" pitchFamily="2" charset="0"/>
              </a:rPr>
              <a:t>Dặn</a:t>
            </a:r>
            <a:r>
              <a:rPr lang="en-US" sz="4000" b="1" dirty="0">
                <a:solidFill>
                  <a:srgbClr val="FF0000"/>
                </a:solidFill>
                <a:effectLst>
                  <a:glow rad="266700">
                    <a:srgbClr val="4BACC6">
                      <a:satMod val="175000"/>
                      <a:alpha val="46000"/>
                    </a:srgbClr>
                  </a:glow>
                </a:effectLst>
                <a:latin typeface="#9Slide05 SVNBeloved" pitchFamily="2" charset="0"/>
              </a:rPr>
              <a:t> </a:t>
            </a:r>
            <a:r>
              <a:rPr lang="en-US" sz="4000" b="1" dirty="0" err="1">
                <a:solidFill>
                  <a:srgbClr val="FF0000"/>
                </a:solidFill>
                <a:effectLst>
                  <a:glow rad="266700">
                    <a:srgbClr val="4BACC6">
                      <a:satMod val="175000"/>
                      <a:alpha val="46000"/>
                    </a:srgbClr>
                  </a:glow>
                </a:effectLst>
                <a:latin typeface="#9Slide05 SVNBeloved" pitchFamily="2" charset="0"/>
              </a:rPr>
              <a:t>dò</a:t>
            </a:r>
            <a:endParaRPr lang="en-US" sz="4000" b="1" dirty="0">
              <a:solidFill>
                <a:srgbClr val="FF0000"/>
              </a:solidFill>
              <a:effectLst>
                <a:glow rad="266700">
                  <a:srgbClr val="4BACC6">
                    <a:satMod val="175000"/>
                    <a:alpha val="46000"/>
                  </a:srgbClr>
                </a:glow>
              </a:effectLst>
              <a:latin typeface="#9Slide05 SVNBeloved" pitchFamily="2" charset="0"/>
            </a:endParaRPr>
          </a:p>
        </p:txBody>
      </p:sp>
      <p:sp>
        <p:nvSpPr>
          <p:cNvPr id="6" name="TextBox 11">
            <a:extLst>
              <a:ext uri="{FF2B5EF4-FFF2-40B4-BE49-F238E27FC236}">
                <a16:creationId xmlns="" xmlns:a16="http://schemas.microsoft.com/office/drawing/2014/main" id="{3F0EBADD-6EF4-4417-B3CA-C9BCF15DC503}"/>
              </a:ext>
            </a:extLst>
          </p:cNvPr>
          <p:cNvSpPr txBox="1"/>
          <p:nvPr/>
        </p:nvSpPr>
        <p:spPr>
          <a:xfrm>
            <a:off x="4201487" y="2980860"/>
            <a:ext cx="5130800" cy="2124749"/>
          </a:xfrm>
          <a:prstGeom prst="rect">
            <a:avLst/>
          </a:prstGeom>
          <a:noFill/>
        </p:spPr>
        <p:txBody>
          <a:bodyPr wrap="square" lIns="0" tIns="0" rIns="0" bIns="0" rtlCol="0" anchor="t">
            <a:spAutoFit/>
          </a:bodyPr>
          <a:lstStyle/>
          <a:p>
            <a:pPr algn="just" defTabSz="609630">
              <a:lnSpc>
                <a:spcPct val="150000"/>
              </a:lnSpc>
            </a:pP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hoàn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chỉnh</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dàn</a:t>
            </a:r>
            <a:r>
              <a:rPr lang="en-US" sz="3200" dirty="0">
                <a:solidFill>
                  <a:prstClr val="black"/>
                </a:solidFill>
                <a:latin typeface="Arial" panose="020B0604020202020204" pitchFamily="34" charset="0"/>
                <a:cs typeface="Arial" panose="020B0604020202020204" pitchFamily="34" charset="0"/>
              </a:rPr>
              <a:t> ý </a:t>
            </a:r>
            <a:r>
              <a:rPr lang="en-US" sz="3200" dirty="0" err="1">
                <a:solidFill>
                  <a:prstClr val="black"/>
                </a:solidFill>
                <a:latin typeface="Arial" panose="020B0604020202020204" pitchFamily="34" charset="0"/>
                <a:cs typeface="Arial" panose="020B0604020202020204" pitchFamily="34" charset="0"/>
              </a:rPr>
              <a:t>bài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văn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và</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chuẩn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bị</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cho</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tiết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kiểm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viết</a:t>
            </a:r>
            <a:r>
              <a:rPr lang="en-US" sz="3200" dirty="0">
                <a:solidFill>
                  <a:prstClr val="black"/>
                </a:solidFill>
                <a:latin typeface="Arial" panose="020B0604020202020204" pitchFamily="34" charset="0"/>
                <a:cs typeface="Arial" panose="020B0604020202020204" pitchFamily="34" charset="0"/>
              </a:rPr>
              <a:t>.</a:t>
            </a:r>
          </a:p>
        </p:txBody>
      </p:sp>
      <p:grpSp>
        <p:nvGrpSpPr>
          <p:cNvPr id="10" name="Group 9">
            <a:extLst>
              <a:ext uri="{FF2B5EF4-FFF2-40B4-BE49-F238E27FC236}">
                <a16:creationId xmlns="" xmlns:a16="http://schemas.microsoft.com/office/drawing/2014/main" id="{4A8A984D-46F3-4622-82C1-7B1D77DA93AC}"/>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51021333-3817-48DD-AA38-9727663FE3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FF68F810-EB71-4374-A914-2F7D7197F75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171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8">
            <a:extLst>
              <a:ext uri="{FF2B5EF4-FFF2-40B4-BE49-F238E27FC236}">
                <a16:creationId xmlns="" xmlns:a16="http://schemas.microsoft.com/office/drawing/2014/main" id="{FDE5F6E1-F604-460C-90CB-851DEED716A1}"/>
              </a:ext>
            </a:extLst>
          </p:cNvPr>
          <p:cNvSpPr/>
          <p:nvPr/>
        </p:nvSpPr>
        <p:spPr>
          <a:xfrm>
            <a:off x="4852292" y="3429000"/>
            <a:ext cx="3987997"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7" name="Rectangle: Rounded Corners 18">
            <a:extLst>
              <a:ext uri="{FF2B5EF4-FFF2-40B4-BE49-F238E27FC236}">
                <a16:creationId xmlns="" xmlns:a16="http://schemas.microsoft.com/office/drawing/2014/main" id="{358E580A-9E15-41F1-8D26-3057BCE7AB54}"/>
              </a:ext>
            </a:extLst>
          </p:cNvPr>
          <p:cNvSpPr/>
          <p:nvPr/>
        </p:nvSpPr>
        <p:spPr>
          <a:xfrm>
            <a:off x="6096000" y="4749661"/>
            <a:ext cx="5028291"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8" name="Rectangle: Rounded Corners 18">
            <a:extLst>
              <a:ext uri="{FF2B5EF4-FFF2-40B4-BE49-F238E27FC236}">
                <a16:creationId xmlns="" xmlns:a16="http://schemas.microsoft.com/office/drawing/2014/main" id="{FF116A15-033E-463C-8132-7B664A76969E}"/>
              </a:ext>
            </a:extLst>
          </p:cNvPr>
          <p:cNvSpPr/>
          <p:nvPr/>
        </p:nvSpPr>
        <p:spPr>
          <a:xfrm>
            <a:off x="3335310" y="2054117"/>
            <a:ext cx="3830383" cy="1230784"/>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0" name="TextBox 9">
            <a:extLst>
              <a:ext uri="{FF2B5EF4-FFF2-40B4-BE49-F238E27FC236}">
                <a16:creationId xmlns="" xmlns:a16="http://schemas.microsoft.com/office/drawing/2014/main" id="{35E49B91-6EA6-4F53-88C4-9A530671CB57}"/>
              </a:ext>
            </a:extLst>
          </p:cNvPr>
          <p:cNvSpPr txBox="1"/>
          <p:nvPr/>
        </p:nvSpPr>
        <p:spPr>
          <a:xfrm>
            <a:off x="3541048" y="2112878"/>
            <a:ext cx="14597287" cy="1142620"/>
          </a:xfrm>
          <a:prstGeom prst="rect">
            <a:avLst/>
          </a:prstGeom>
        </p:spPr>
        <p:txBody>
          <a:bodyPr wrap="square" lIns="0" tIns="0" rIns="0" bIns="0" rtlCol="0" anchor="t">
            <a:spAutoFit/>
          </a:bodyPr>
          <a:lstStyle/>
          <a:p>
            <a:pPr>
              <a:lnSpc>
                <a:spcPct val="150000"/>
              </a:lnSpc>
            </a:pPr>
            <a:r>
              <a:rPr lang="en-US" sz="4800" dirty="0" err="1">
                <a:solidFill>
                  <a:srgbClr val="002060"/>
                </a:solidFill>
                <a:latin typeface="Prompt Bold"/>
              </a:rPr>
              <a:t>Chọn</a:t>
            </a:r>
            <a:r>
              <a:rPr lang="en-US" sz="4800" dirty="0">
                <a:solidFill>
                  <a:srgbClr val="002060"/>
                </a:solidFill>
                <a:latin typeface="Prompt Bold"/>
              </a:rPr>
              <a:t> </a:t>
            </a:r>
            <a:r>
              <a:rPr lang="en-US" sz="4800" dirty="0" err="1">
                <a:solidFill>
                  <a:srgbClr val="002060"/>
                </a:solidFill>
                <a:latin typeface="Prompt Bold"/>
              </a:rPr>
              <a:t>đề</a:t>
            </a:r>
            <a:r>
              <a:rPr lang="en-US" sz="4800" dirty="0">
                <a:solidFill>
                  <a:srgbClr val="002060"/>
                </a:solidFill>
                <a:latin typeface="Prompt Bold"/>
              </a:rPr>
              <a:t> </a:t>
            </a:r>
            <a:r>
              <a:rPr lang="en-US" sz="4800" dirty="0" err="1">
                <a:solidFill>
                  <a:srgbClr val="002060"/>
                </a:solidFill>
                <a:latin typeface="Prompt Bold"/>
              </a:rPr>
              <a:t>bài</a:t>
            </a:r>
            <a:endParaRPr lang="en-US" sz="4800" dirty="0">
              <a:solidFill>
                <a:srgbClr val="002060"/>
              </a:solidFill>
              <a:latin typeface="Prompt Bold"/>
            </a:endParaRPr>
          </a:p>
        </p:txBody>
      </p:sp>
      <p:sp>
        <p:nvSpPr>
          <p:cNvPr id="21" name="TextBox 4">
            <a:extLst>
              <a:ext uri="{FF2B5EF4-FFF2-40B4-BE49-F238E27FC236}">
                <a16:creationId xmlns="" xmlns:a16="http://schemas.microsoft.com/office/drawing/2014/main" id="{CEE8D660-CA06-4E6D-931F-C2F0FBC8AB0B}"/>
              </a:ext>
            </a:extLst>
          </p:cNvPr>
          <p:cNvSpPr txBox="1"/>
          <p:nvPr/>
        </p:nvSpPr>
        <p:spPr>
          <a:xfrm>
            <a:off x="2792659" y="3724316"/>
            <a:ext cx="8310476" cy="666849"/>
          </a:xfrm>
          <a:prstGeom prst="rect">
            <a:avLst/>
          </a:prstGeom>
        </p:spPr>
        <p:txBody>
          <a:bodyPr lIns="0" tIns="0" rIns="0" bIns="0" rtlCol="0" anchor="t">
            <a:spAutoFit/>
          </a:bodyPr>
          <a:lstStyle/>
          <a:p>
            <a:pPr algn="ctr">
              <a:lnSpc>
                <a:spcPts val="5199"/>
              </a:lnSpc>
            </a:pPr>
            <a:r>
              <a:rPr lang="en-US" sz="4800" dirty="0" err="1">
                <a:solidFill>
                  <a:srgbClr val="002060"/>
                </a:solidFill>
                <a:latin typeface="Prompt Bold"/>
              </a:rPr>
              <a:t>Lập</a:t>
            </a:r>
            <a:r>
              <a:rPr lang="en-US" sz="4800" dirty="0">
                <a:solidFill>
                  <a:srgbClr val="002060"/>
                </a:solidFill>
                <a:latin typeface="Prompt Bold"/>
              </a:rPr>
              <a:t> </a:t>
            </a:r>
            <a:r>
              <a:rPr lang="en-US" sz="4800" dirty="0" err="1">
                <a:solidFill>
                  <a:srgbClr val="002060"/>
                </a:solidFill>
                <a:latin typeface="Prompt Bold"/>
              </a:rPr>
              <a:t>dàn</a:t>
            </a:r>
            <a:r>
              <a:rPr lang="en-US" sz="4800" dirty="0">
                <a:solidFill>
                  <a:srgbClr val="002060"/>
                </a:solidFill>
                <a:latin typeface="Prompt Bold"/>
              </a:rPr>
              <a:t> ý</a:t>
            </a:r>
          </a:p>
        </p:txBody>
      </p:sp>
      <p:sp>
        <p:nvSpPr>
          <p:cNvPr id="22" name="TextBox 5">
            <a:extLst>
              <a:ext uri="{FF2B5EF4-FFF2-40B4-BE49-F238E27FC236}">
                <a16:creationId xmlns="" xmlns:a16="http://schemas.microsoft.com/office/drawing/2014/main" id="{BDCB7B0F-03B9-4AD5-9CFD-1CE49D53A1C2}"/>
              </a:ext>
            </a:extLst>
          </p:cNvPr>
          <p:cNvSpPr txBox="1"/>
          <p:nvPr/>
        </p:nvSpPr>
        <p:spPr>
          <a:xfrm>
            <a:off x="6472514" y="5172293"/>
            <a:ext cx="9042703" cy="564257"/>
          </a:xfrm>
          <a:prstGeom prst="rect">
            <a:avLst/>
          </a:prstGeom>
        </p:spPr>
        <p:txBody>
          <a:bodyPr lIns="0" tIns="0" rIns="0" bIns="0" rtlCol="0" anchor="t">
            <a:spAutoFit/>
          </a:bodyPr>
          <a:lstStyle/>
          <a:p>
            <a:pPr>
              <a:lnSpc>
                <a:spcPts val="4420"/>
              </a:lnSpc>
            </a:pPr>
            <a:r>
              <a:rPr lang="en-US" sz="4800" dirty="0" err="1">
                <a:solidFill>
                  <a:srgbClr val="002060"/>
                </a:solidFill>
                <a:latin typeface="Prompt Bold"/>
              </a:rPr>
              <a:t>Trình</a:t>
            </a:r>
            <a:r>
              <a:rPr lang="en-US" sz="4800" dirty="0">
                <a:solidFill>
                  <a:srgbClr val="002060"/>
                </a:solidFill>
                <a:latin typeface="Prompt Bold"/>
              </a:rPr>
              <a:t> </a:t>
            </a:r>
            <a:r>
              <a:rPr lang="en-US" sz="4800" dirty="0" err="1">
                <a:solidFill>
                  <a:srgbClr val="002060"/>
                </a:solidFill>
                <a:latin typeface="Prompt Bold"/>
              </a:rPr>
              <a:t>bày</a:t>
            </a:r>
            <a:r>
              <a:rPr lang="en-US" sz="4800" dirty="0">
                <a:solidFill>
                  <a:srgbClr val="002060"/>
                </a:solidFill>
                <a:latin typeface="Prompt Bold"/>
              </a:rPr>
              <a:t> </a:t>
            </a:r>
            <a:r>
              <a:rPr lang="en-US" sz="4800" dirty="0" err="1">
                <a:solidFill>
                  <a:srgbClr val="002060"/>
                </a:solidFill>
                <a:latin typeface="Prompt Bold"/>
              </a:rPr>
              <a:t>miệng</a:t>
            </a:r>
            <a:endParaRPr lang="en-US" sz="4800" dirty="0">
              <a:solidFill>
                <a:srgbClr val="002060"/>
              </a:solidFill>
              <a:latin typeface="Prompt Bold"/>
            </a:endParaRPr>
          </a:p>
        </p:txBody>
      </p:sp>
      <p:grpSp>
        <p:nvGrpSpPr>
          <p:cNvPr id="30" name="Group 29">
            <a:extLst>
              <a:ext uri="{FF2B5EF4-FFF2-40B4-BE49-F238E27FC236}">
                <a16:creationId xmlns="" xmlns:a16="http://schemas.microsoft.com/office/drawing/2014/main" id="{053BDA87-ECF4-4469-BC8A-51494E5D8BF8}"/>
              </a:ext>
            </a:extLst>
          </p:cNvPr>
          <p:cNvGrpSpPr/>
          <p:nvPr/>
        </p:nvGrpSpPr>
        <p:grpSpPr>
          <a:xfrm>
            <a:off x="2343026" y="1477912"/>
            <a:ext cx="1495554" cy="1817839"/>
            <a:chOff x="2215564" y="1378541"/>
            <a:chExt cx="2187855" cy="2526269"/>
          </a:xfrm>
        </p:grpSpPr>
        <p:pic>
          <p:nvPicPr>
            <p:cNvPr id="19" name="图片 7">
              <a:extLst>
                <a:ext uri="{FF2B5EF4-FFF2-40B4-BE49-F238E27FC236}">
                  <a16:creationId xmlns="" xmlns:a16="http://schemas.microsoft.com/office/drawing/2014/main" id="{96EC4060-C7AE-496C-99E4-8759F3DCA9C1}"/>
                </a:ext>
              </a:extLst>
            </p:cNvPr>
            <p:cNvPicPr>
              <a:picLocks noChangeAspect="1"/>
            </p:cNvPicPr>
            <p:nvPr/>
          </p:nvPicPr>
          <p:blipFill rotWithShape="1">
            <a:blip r:embed="rId2"/>
            <a:srcRect r="64926"/>
            <a:stretch/>
          </p:blipFill>
          <p:spPr>
            <a:xfrm>
              <a:off x="2215564" y="1378541"/>
              <a:ext cx="2187855" cy="2526269"/>
            </a:xfrm>
            <a:prstGeom prst="rect">
              <a:avLst/>
            </a:prstGeom>
            <a:effectLst>
              <a:outerShdw blurRad="50800" dist="38100" dir="2700000" algn="tl" rotWithShape="0">
                <a:prstClr val="black">
                  <a:alpha val="40000"/>
                </a:prstClr>
              </a:outerShdw>
            </a:effectLst>
          </p:spPr>
        </p:pic>
        <p:sp>
          <p:nvSpPr>
            <p:cNvPr id="26" name="文本框 14">
              <a:extLst>
                <a:ext uri="{FF2B5EF4-FFF2-40B4-BE49-F238E27FC236}">
                  <a16:creationId xmlns="" xmlns:a16="http://schemas.microsoft.com/office/drawing/2014/main" id="{06EE2E0C-BE2E-4718-834E-4A76E63C82F1}"/>
                </a:ext>
              </a:extLst>
            </p:cNvPr>
            <p:cNvSpPr txBox="1"/>
            <p:nvPr/>
          </p:nvSpPr>
          <p:spPr>
            <a:xfrm>
              <a:off x="2278866" y="2669013"/>
              <a:ext cx="1450480" cy="835627"/>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01</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2" name="Group 31">
            <a:extLst>
              <a:ext uri="{FF2B5EF4-FFF2-40B4-BE49-F238E27FC236}">
                <a16:creationId xmlns="" xmlns:a16="http://schemas.microsoft.com/office/drawing/2014/main" id="{5328C86A-0A84-4C24-9B94-285569E65976}"/>
              </a:ext>
            </a:extLst>
          </p:cNvPr>
          <p:cNvGrpSpPr/>
          <p:nvPr/>
        </p:nvGrpSpPr>
        <p:grpSpPr>
          <a:xfrm>
            <a:off x="3642106" y="3195943"/>
            <a:ext cx="1391863" cy="1504952"/>
            <a:chOff x="29696" y="2272838"/>
            <a:chExt cx="2120924" cy="2374148"/>
          </a:xfrm>
        </p:grpSpPr>
        <p:pic>
          <p:nvPicPr>
            <p:cNvPr id="25" name="图片 7">
              <a:extLst>
                <a:ext uri="{FF2B5EF4-FFF2-40B4-BE49-F238E27FC236}">
                  <a16:creationId xmlns="" xmlns:a16="http://schemas.microsoft.com/office/drawing/2014/main" id="{010454A2-CF55-4728-890E-2763EAB1974F}"/>
                </a:ext>
              </a:extLst>
            </p:cNvPr>
            <p:cNvPicPr>
              <a:picLocks noChangeAspect="1"/>
            </p:cNvPicPr>
            <p:nvPr/>
          </p:nvPicPr>
          <p:blipFill rotWithShape="1">
            <a:blip r:embed="rId2"/>
            <a:srcRect l="26200" r="37620"/>
            <a:stretch/>
          </p:blipFill>
          <p:spPr>
            <a:xfrm>
              <a:off x="29696" y="2272838"/>
              <a:ext cx="2120924" cy="2374148"/>
            </a:xfrm>
            <a:prstGeom prst="rect">
              <a:avLst/>
            </a:prstGeom>
            <a:effectLst>
              <a:outerShdw blurRad="50800" dist="38100" dir="2700000" algn="tl" rotWithShape="0">
                <a:prstClr val="black">
                  <a:alpha val="40000"/>
                </a:prstClr>
              </a:outerShdw>
            </a:effectLst>
          </p:spPr>
        </p:pic>
        <p:sp>
          <p:nvSpPr>
            <p:cNvPr id="27" name="文本框 16">
              <a:extLst>
                <a:ext uri="{FF2B5EF4-FFF2-40B4-BE49-F238E27FC236}">
                  <a16:creationId xmlns="" xmlns:a16="http://schemas.microsoft.com/office/drawing/2014/main" id="{B4976083-8707-44CA-BB44-2C85C06287CA}"/>
                </a:ext>
              </a:extLst>
            </p:cNvPr>
            <p:cNvSpPr txBox="1"/>
            <p:nvPr/>
          </p:nvSpPr>
          <p:spPr>
            <a:xfrm>
              <a:off x="620680" y="3492037"/>
              <a:ext cx="1450478" cy="1019624"/>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02</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1" name="Group 30">
            <a:extLst>
              <a:ext uri="{FF2B5EF4-FFF2-40B4-BE49-F238E27FC236}">
                <a16:creationId xmlns="" xmlns:a16="http://schemas.microsoft.com/office/drawing/2014/main" id="{6B5E2D72-2F3B-4EDB-9962-F241FE447259}"/>
              </a:ext>
            </a:extLst>
          </p:cNvPr>
          <p:cNvGrpSpPr/>
          <p:nvPr/>
        </p:nvGrpSpPr>
        <p:grpSpPr>
          <a:xfrm>
            <a:off x="4861488" y="4597883"/>
            <a:ext cx="1553207" cy="1708168"/>
            <a:chOff x="1712031" y="4805123"/>
            <a:chExt cx="2237290" cy="2389445"/>
          </a:xfrm>
        </p:grpSpPr>
        <p:pic>
          <p:nvPicPr>
            <p:cNvPr id="28" name="图片 7">
              <a:extLst>
                <a:ext uri="{FF2B5EF4-FFF2-40B4-BE49-F238E27FC236}">
                  <a16:creationId xmlns="" xmlns:a16="http://schemas.microsoft.com/office/drawing/2014/main" id="{4B5BC976-5DEB-4FE0-8175-87A7C5E9705F}"/>
                </a:ext>
              </a:extLst>
            </p:cNvPr>
            <p:cNvPicPr>
              <a:picLocks noChangeAspect="1"/>
            </p:cNvPicPr>
            <p:nvPr/>
          </p:nvPicPr>
          <p:blipFill rotWithShape="1">
            <a:blip r:embed="rId2"/>
            <a:srcRect l="62079"/>
            <a:stretch/>
          </p:blipFill>
          <p:spPr>
            <a:xfrm>
              <a:off x="1712031" y="4805123"/>
              <a:ext cx="2237290" cy="2389445"/>
            </a:xfrm>
            <a:prstGeom prst="rect">
              <a:avLst/>
            </a:prstGeom>
            <a:effectLst>
              <a:outerShdw blurRad="50800" dist="38100" dir="2700000" algn="tl" rotWithShape="0">
                <a:prstClr val="black">
                  <a:alpha val="40000"/>
                </a:prstClr>
              </a:outerShdw>
            </a:effectLst>
          </p:spPr>
        </p:pic>
        <p:sp>
          <p:nvSpPr>
            <p:cNvPr id="29" name="文本框 15">
              <a:extLst>
                <a:ext uri="{FF2B5EF4-FFF2-40B4-BE49-F238E27FC236}">
                  <a16:creationId xmlns="" xmlns:a16="http://schemas.microsoft.com/office/drawing/2014/main" id="{C0CEB2C2-86D5-4760-BB47-EC6EF3ED735F}"/>
                </a:ext>
              </a:extLst>
            </p:cNvPr>
            <p:cNvSpPr txBox="1"/>
            <p:nvPr/>
          </p:nvSpPr>
          <p:spPr>
            <a:xfrm>
              <a:off x="2228163" y="5832923"/>
              <a:ext cx="1450480" cy="904110"/>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03</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3" name="Group 32">
            <a:extLst>
              <a:ext uri="{FF2B5EF4-FFF2-40B4-BE49-F238E27FC236}">
                <a16:creationId xmlns="" xmlns:a16="http://schemas.microsoft.com/office/drawing/2014/main" id="{76768D2B-D73D-487A-BC5C-36D3967FFA88}"/>
              </a:ext>
            </a:extLst>
          </p:cNvPr>
          <p:cNvGrpSpPr/>
          <p:nvPr/>
        </p:nvGrpSpPr>
        <p:grpSpPr>
          <a:xfrm>
            <a:off x="-341558" y="5500733"/>
            <a:ext cx="12608137" cy="1504952"/>
            <a:chOff x="-343680" y="5211582"/>
            <a:chExt cx="12535679" cy="1792817"/>
          </a:xfrm>
        </p:grpSpPr>
        <p:pic>
          <p:nvPicPr>
            <p:cNvPr id="34" name="图片 31">
              <a:extLst>
                <a:ext uri="{FF2B5EF4-FFF2-40B4-BE49-F238E27FC236}">
                  <a16:creationId xmlns="" xmlns:a16="http://schemas.microsoft.com/office/drawing/2014/main" id="{13B7C3FE-A37D-4307-BF3D-E9CCA8A43F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1">
              <a:extLst>
                <a:ext uri="{FF2B5EF4-FFF2-40B4-BE49-F238E27FC236}">
                  <a16:creationId xmlns="" xmlns:a16="http://schemas.microsoft.com/office/drawing/2014/main" id="{5F7FC7E0-6C4D-499C-B620-8476EF94167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 xmlns:a16="http://schemas.microsoft.com/office/drawing/2014/main" id="{DD986EAD-F442-4147-B866-C122B3670BA2}"/>
              </a:ext>
            </a:extLst>
          </p:cNvPr>
          <p:cNvGrpSpPr/>
          <p:nvPr/>
        </p:nvGrpSpPr>
        <p:grpSpPr>
          <a:xfrm>
            <a:off x="1723172" y="-30826"/>
            <a:ext cx="10449450" cy="2220806"/>
            <a:chOff x="1723172" y="-30826"/>
            <a:chExt cx="10449450" cy="2220806"/>
          </a:xfrm>
        </p:grpSpPr>
        <p:pic>
          <p:nvPicPr>
            <p:cNvPr id="23" name="图片 12">
              <a:extLst>
                <a:ext uri="{FF2B5EF4-FFF2-40B4-BE49-F238E27FC236}">
                  <a16:creationId xmlns="" xmlns:a16="http://schemas.microsoft.com/office/drawing/2014/main" id="{28118794-F51A-4B17-88A3-951E114A65ED}"/>
                </a:ext>
              </a:extLst>
            </p:cNvPr>
            <p:cNvPicPr>
              <a:picLocks noChangeAspect="1"/>
            </p:cNvPicPr>
            <p:nvPr/>
          </p:nvPicPr>
          <p:blipFill>
            <a:blip r:embed="rId4"/>
            <a:stretch>
              <a:fillRect/>
            </a:stretch>
          </p:blipFill>
          <p:spPr>
            <a:xfrm>
              <a:off x="4136111" y="-30826"/>
              <a:ext cx="5420361" cy="2220806"/>
            </a:xfrm>
            <a:prstGeom prst="rect">
              <a:avLst/>
            </a:prstGeom>
          </p:spPr>
        </p:pic>
        <p:pic>
          <p:nvPicPr>
            <p:cNvPr id="2" name="Picture 1">
              <a:extLst>
                <a:ext uri="{FF2B5EF4-FFF2-40B4-BE49-F238E27FC236}">
                  <a16:creationId xmlns="" xmlns:a16="http://schemas.microsoft.com/office/drawing/2014/main" id="{5143C42B-5C43-41A7-8BAB-9DBA67243F0E}"/>
                </a:ext>
              </a:extLst>
            </p:cNvPr>
            <p:cNvPicPr>
              <a:picLocks noChangeAspect="1"/>
            </p:cNvPicPr>
            <p:nvPr/>
          </p:nvPicPr>
          <p:blipFill>
            <a:blip r:embed="rId5"/>
            <a:stretch>
              <a:fillRect/>
            </a:stretch>
          </p:blipFill>
          <p:spPr>
            <a:xfrm>
              <a:off x="1723172" y="480201"/>
              <a:ext cx="10449450" cy="1322947"/>
            </a:xfrm>
            <a:prstGeom prst="rect">
              <a:avLst/>
            </a:prstGeom>
          </p:spPr>
        </p:pic>
      </p:grpSp>
    </p:spTree>
    <p:extLst>
      <p:ext uri="{BB962C8B-B14F-4D97-AF65-F5344CB8AC3E}">
        <p14:creationId xmlns:p14="http://schemas.microsoft.com/office/powerpoint/2010/main" val="3762969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 xmlns:a16="http://schemas.microsoft.com/office/drawing/2014/main"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pSp>
        <p:nvGrpSpPr>
          <p:cNvPr id="6" name="Group 5">
            <a:extLst>
              <a:ext uri="{FF2B5EF4-FFF2-40B4-BE49-F238E27FC236}">
                <a16:creationId xmlns="" xmlns:a16="http://schemas.microsoft.com/office/drawing/2014/main" id="{B7EE7318-330D-4BFD-B2EC-332E943000F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 xmlns:a16="http://schemas.microsoft.com/office/drawing/2014/main" id="{29FE7A80-C8F0-4D02-B1F4-441802469E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 xmlns:a16="http://schemas.microsoft.com/office/drawing/2014/main" id="{5E7F0259-6E88-42C2-A018-D94E5E12A96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 xmlns:a16="http://schemas.microsoft.com/office/drawing/2014/main" id="{2C25E303-240F-4B05-A067-0EA59810FBF7}"/>
              </a:ext>
            </a:extLst>
          </p:cNvPr>
          <p:cNvPicPr>
            <a:picLocks noChangeAspect="1"/>
          </p:cNvPicPr>
          <p:nvPr/>
        </p:nvPicPr>
        <p:blipFill>
          <a:blip r:embed="rId3"/>
          <a:stretch>
            <a:fillRect/>
          </a:stretch>
        </p:blipFill>
        <p:spPr>
          <a:xfrm>
            <a:off x="2588112" y="223814"/>
            <a:ext cx="8919221" cy="3651821"/>
          </a:xfrm>
          <a:prstGeom prst="rect">
            <a:avLst/>
          </a:prstGeom>
        </p:spPr>
      </p:pic>
      <p:pic>
        <p:nvPicPr>
          <p:cNvPr id="11" name="Picture 10">
            <a:extLst>
              <a:ext uri="{FF2B5EF4-FFF2-40B4-BE49-F238E27FC236}">
                <a16:creationId xmlns="" xmlns:a16="http://schemas.microsoft.com/office/drawing/2014/main" id="{E860A744-28FE-4074-9B26-2B0A4771ACEC}"/>
              </a:ext>
            </a:extLst>
          </p:cNvPr>
          <p:cNvPicPr>
            <a:picLocks noChangeAspect="1"/>
          </p:cNvPicPr>
          <p:nvPr/>
        </p:nvPicPr>
        <p:blipFill>
          <a:blip r:embed="rId4"/>
          <a:stretch>
            <a:fillRect/>
          </a:stretch>
        </p:blipFill>
        <p:spPr>
          <a:xfrm>
            <a:off x="2517994" y="4059556"/>
            <a:ext cx="7955970" cy="2048434"/>
          </a:xfrm>
          <a:prstGeom prst="rect">
            <a:avLst/>
          </a:prstGeom>
        </p:spPr>
      </p:pic>
    </p:spTree>
    <p:extLst>
      <p:ext uri="{BB962C8B-B14F-4D97-AF65-F5344CB8AC3E}">
        <p14:creationId xmlns:p14="http://schemas.microsoft.com/office/powerpoint/2010/main" val="1456913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565" y="3687973"/>
            <a:ext cx="3052482" cy="3052482"/>
          </a:xfrm>
          <a:prstGeom prst="rect">
            <a:avLst/>
          </a:prstGeom>
        </p:spPr>
      </p:pic>
      <p:sp>
        <p:nvSpPr>
          <p:cNvPr id="8" name="TextBox 7"/>
          <p:cNvSpPr txBox="1"/>
          <p:nvPr/>
        </p:nvSpPr>
        <p:spPr>
          <a:xfrm>
            <a:off x="2400471" y="1634993"/>
            <a:ext cx="8729083" cy="923330"/>
          </a:xfrm>
          <a:prstGeom prst="rect">
            <a:avLst/>
          </a:prstGeom>
          <a:noFill/>
        </p:spPr>
        <p:txBody>
          <a:bodyPr wrap="square" rtlCol="0">
            <a:spAutoFit/>
          </a:bodyPr>
          <a:lstStyle/>
          <a:p>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Tôi</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là</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hướng</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dẫn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viên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du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lịch</a:t>
            </a:r>
            <a:endPar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endParaRPr>
          </a:p>
        </p:txBody>
      </p:sp>
      <p:pic>
        <p:nvPicPr>
          <p:cNvPr id="5" name="Google Shape;208;p6"/>
          <p:cNvPicPr preferRelativeResize="0"/>
          <p:nvPr/>
        </p:nvPicPr>
        <p:blipFill rotWithShape="1">
          <a:blip r:embed="rId3">
            <a:alphaModFix/>
          </a:blip>
          <a:srcRect/>
          <a:stretch/>
        </p:blipFill>
        <p:spPr>
          <a:xfrm flipH="1">
            <a:off x="10286156" y="-213664"/>
            <a:ext cx="1985027" cy="1985027"/>
          </a:xfrm>
          <a:prstGeom prst="rect">
            <a:avLst/>
          </a:prstGeom>
          <a:noFill/>
          <a:ln>
            <a:noFill/>
          </a:ln>
        </p:spPr>
      </p:pic>
      <p:pic>
        <p:nvPicPr>
          <p:cNvPr id="6" name="Google Shape;214;p6"/>
          <p:cNvPicPr preferRelativeResize="0"/>
          <p:nvPr/>
        </p:nvPicPr>
        <p:blipFill rotWithShape="1">
          <a:blip r:embed="rId4">
            <a:alphaModFix/>
          </a:blip>
          <a:srcRect/>
          <a:stretch/>
        </p:blipFill>
        <p:spPr>
          <a:xfrm rot="1641385">
            <a:off x="10290760" y="567671"/>
            <a:ext cx="1951011" cy="2125222"/>
          </a:xfrm>
          <a:prstGeom prst="rect">
            <a:avLst/>
          </a:prstGeom>
          <a:noFill/>
          <a:ln>
            <a:noFill/>
          </a:ln>
        </p:spPr>
      </p:pic>
      <p:pic>
        <p:nvPicPr>
          <p:cNvPr id="7" name="图片 3">
            <a:extLst>
              <a:ext uri="{FF2B5EF4-FFF2-40B4-BE49-F238E27FC236}">
                <a16:creationId xmlns="" xmlns:a16="http://schemas.microsoft.com/office/drawing/2014/main" id="{ED927E67-6433-4019-9F6E-CE37E4BC259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0" y="4910673"/>
            <a:ext cx="12397838" cy="1883840"/>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369" y1="25051" x2="50000" y2="34497"/>
                        <a14:foregroundMark x1="50000" y1="34497" x2="50000" y2="34497"/>
                        <a14:foregroundMark x1="56352" y1="24435" x2="59631" y2="32444"/>
                        <a14:foregroundMark x1="59631" y1="32444" x2="59631" y2="32444"/>
                      </a14:backgroundRemoval>
                    </a14:imgEffect>
                  </a14:imgLayer>
                </a14:imgProps>
              </a:ext>
              <a:ext uri="{28A0092B-C50C-407E-A947-70E740481C1C}">
                <a14:useLocalDpi xmlns:a14="http://schemas.microsoft.com/office/drawing/2010/main" val="0"/>
              </a:ext>
            </a:extLst>
          </a:blip>
          <a:stretch>
            <a:fillRect/>
          </a:stretch>
        </p:blipFill>
        <p:spPr>
          <a:xfrm>
            <a:off x="3962490" y="2329067"/>
            <a:ext cx="4420446" cy="4411388"/>
          </a:xfrm>
          <a:prstGeom prst="rect">
            <a:avLst/>
          </a:prstGeom>
        </p:spPr>
      </p:pic>
      <p:grpSp>
        <p:nvGrpSpPr>
          <p:cNvPr id="10" name="Group 9">
            <a:extLst>
              <a:ext uri="{FF2B5EF4-FFF2-40B4-BE49-F238E27FC236}">
                <a16:creationId xmlns="" xmlns:a16="http://schemas.microsoft.com/office/drawing/2014/main" id="{CA3CA47D-6472-49B8-A66E-E7A53E795D69}"/>
              </a:ext>
            </a:extLst>
          </p:cNvPr>
          <p:cNvGrpSpPr/>
          <p:nvPr/>
        </p:nvGrpSpPr>
        <p:grpSpPr>
          <a:xfrm>
            <a:off x="-343680" y="5211582"/>
            <a:ext cx="12535679" cy="1792817"/>
            <a:chOff x="-343680" y="5211582"/>
            <a:chExt cx="12535679" cy="1792817"/>
          </a:xfrm>
        </p:grpSpPr>
        <p:pic>
          <p:nvPicPr>
            <p:cNvPr id="11" name="图片 31">
              <a:extLst>
                <a:ext uri="{FF2B5EF4-FFF2-40B4-BE49-F238E27FC236}">
                  <a16:creationId xmlns="" xmlns:a16="http://schemas.microsoft.com/office/drawing/2014/main" id="{3DC967BF-474D-46A1-8C91-F725CC12B6F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1">
              <a:extLst>
                <a:ext uri="{FF2B5EF4-FFF2-40B4-BE49-F238E27FC236}">
                  <a16:creationId xmlns="" xmlns:a16="http://schemas.microsoft.com/office/drawing/2014/main" id="{427A0A77-9510-4E84-B0B1-DF04E4BA9CB5}"/>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p:tgtEl>
                                          <p:spTgt spid="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25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26963DBC-B629-4E94-A230-ABCB65A62BE2}"/>
              </a:ext>
            </a:extLst>
          </p:cNvPr>
          <p:cNvPicPr>
            <a:picLocks noChangeAspect="1"/>
          </p:cNvPicPr>
          <p:nvPr/>
        </p:nvPicPr>
        <p:blipFill>
          <a:blip r:embed="rId6"/>
          <a:stretch>
            <a:fillRect/>
          </a:stretch>
        </p:blipFill>
        <p:spPr>
          <a:xfrm>
            <a:off x="11216555" y="0"/>
            <a:ext cx="975445" cy="1170533"/>
          </a:xfrm>
          <a:prstGeom prst="rect">
            <a:avLst/>
          </a:prstGeom>
        </p:spPr>
      </p:pic>
      <p:pic>
        <p:nvPicPr>
          <p:cNvPr id="11" name="图片 10">
            <a:extLst>
              <a:ext uri="{FF2B5EF4-FFF2-40B4-BE49-F238E27FC236}">
                <a16:creationId xmlns="" xmlns:a16="http://schemas.microsoft.com/office/drawing/2014/main" id="{927D11DC-8A0F-462F-9D4E-16D3C59C3990}"/>
              </a:ext>
            </a:extLst>
          </p:cNvPr>
          <p:cNvPicPr>
            <a:picLocks noChangeAspect="1"/>
          </p:cNvPicPr>
          <p:nvPr/>
        </p:nvPicPr>
        <p:blipFill>
          <a:blip r:embed="rId7"/>
          <a:stretch>
            <a:fillRect/>
          </a:stretch>
        </p:blipFill>
        <p:spPr>
          <a:xfrm>
            <a:off x="9271628" y="1177799"/>
            <a:ext cx="3537273" cy="5407621"/>
          </a:xfrm>
          <a:prstGeom prst="rect">
            <a:avLst/>
          </a:prstGeom>
        </p:spPr>
      </p:pic>
      <p:pic>
        <p:nvPicPr>
          <p:cNvPr id="12" name="图片 11">
            <a:extLst>
              <a:ext uri="{FF2B5EF4-FFF2-40B4-BE49-F238E27FC236}">
                <a16:creationId xmlns="" xmlns:a16="http://schemas.microsoft.com/office/drawing/2014/main" id="{0C5858CF-187C-4795-BA21-6269AEDAA0A3}"/>
              </a:ext>
            </a:extLst>
          </p:cNvPr>
          <p:cNvPicPr>
            <a:picLocks noChangeAspect="1"/>
          </p:cNvPicPr>
          <p:nvPr/>
        </p:nvPicPr>
        <p:blipFill>
          <a:blip r:embed="rId8"/>
          <a:stretch>
            <a:fillRect/>
          </a:stretch>
        </p:blipFill>
        <p:spPr>
          <a:xfrm>
            <a:off x="9484207" y="5950806"/>
            <a:ext cx="396275" cy="377929"/>
          </a:xfrm>
          <a:prstGeom prst="rect">
            <a:avLst/>
          </a:prstGeom>
        </p:spPr>
      </p:pic>
      <p:pic>
        <p:nvPicPr>
          <p:cNvPr id="13" name="图片 12">
            <a:extLst>
              <a:ext uri="{FF2B5EF4-FFF2-40B4-BE49-F238E27FC236}">
                <a16:creationId xmlns="" xmlns:a16="http://schemas.microsoft.com/office/drawing/2014/main" id="{DF8EA817-9B49-4A5E-BEA1-CE70E9BA3F3B}"/>
              </a:ext>
            </a:extLst>
          </p:cNvPr>
          <p:cNvPicPr>
            <a:picLocks noChangeAspect="1"/>
          </p:cNvPicPr>
          <p:nvPr/>
        </p:nvPicPr>
        <p:blipFill>
          <a:blip r:embed="rId9"/>
          <a:stretch>
            <a:fillRect/>
          </a:stretch>
        </p:blipFill>
        <p:spPr>
          <a:xfrm>
            <a:off x="7808621" y="5258850"/>
            <a:ext cx="652329" cy="691956"/>
          </a:xfrm>
          <a:prstGeom prst="rect">
            <a:avLst/>
          </a:prstGeom>
        </p:spPr>
      </p:pic>
      <p:pic>
        <p:nvPicPr>
          <p:cNvPr id="14" name="图片 13">
            <a:extLst>
              <a:ext uri="{FF2B5EF4-FFF2-40B4-BE49-F238E27FC236}">
                <a16:creationId xmlns="" xmlns:a16="http://schemas.microsoft.com/office/drawing/2014/main" id="{2CDCEA64-7E8C-42C5-9F4A-250764879D50}"/>
              </a:ext>
            </a:extLst>
          </p:cNvPr>
          <p:cNvPicPr>
            <a:picLocks noChangeAspect="1"/>
          </p:cNvPicPr>
          <p:nvPr/>
        </p:nvPicPr>
        <p:blipFill>
          <a:blip r:embed="rId10"/>
          <a:stretch>
            <a:fillRect/>
          </a:stretch>
        </p:blipFill>
        <p:spPr>
          <a:xfrm>
            <a:off x="11216555" y="5587362"/>
            <a:ext cx="1252983" cy="1255884"/>
          </a:xfrm>
          <a:prstGeom prst="rect">
            <a:avLst/>
          </a:prstGeom>
        </p:spPr>
      </p:pic>
      <p:pic>
        <p:nvPicPr>
          <p:cNvPr id="16" name="图片 15">
            <a:extLst>
              <a:ext uri="{FF2B5EF4-FFF2-40B4-BE49-F238E27FC236}">
                <a16:creationId xmlns="" xmlns:a16="http://schemas.microsoft.com/office/drawing/2014/main" id="{890D25F9-0679-4EF7-8AD5-6A00D149C019}"/>
              </a:ext>
            </a:extLst>
          </p:cNvPr>
          <p:cNvPicPr>
            <a:picLocks noChangeAspect="1"/>
          </p:cNvPicPr>
          <p:nvPr/>
        </p:nvPicPr>
        <p:blipFill>
          <a:blip r:embed="rId8"/>
          <a:stretch>
            <a:fillRect/>
          </a:stretch>
        </p:blipFill>
        <p:spPr>
          <a:xfrm>
            <a:off x="228932" y="4866807"/>
            <a:ext cx="358907" cy="342291"/>
          </a:xfrm>
          <a:prstGeom prst="rect">
            <a:avLst/>
          </a:prstGeom>
        </p:spPr>
      </p:pic>
      <p:pic>
        <p:nvPicPr>
          <p:cNvPr id="17" name="图片 16">
            <a:extLst>
              <a:ext uri="{FF2B5EF4-FFF2-40B4-BE49-F238E27FC236}">
                <a16:creationId xmlns="" xmlns:a16="http://schemas.microsoft.com/office/drawing/2014/main" id="{34BC554C-F3AD-4606-9123-0706BEBB616F}"/>
              </a:ext>
            </a:extLst>
          </p:cNvPr>
          <p:cNvPicPr>
            <a:picLocks noChangeAspect="1"/>
          </p:cNvPicPr>
          <p:nvPr/>
        </p:nvPicPr>
        <p:blipFill>
          <a:blip r:embed="rId11"/>
          <a:stretch>
            <a:fillRect/>
          </a:stretch>
        </p:blipFill>
        <p:spPr>
          <a:xfrm>
            <a:off x="20412" y="5116736"/>
            <a:ext cx="666387" cy="627942"/>
          </a:xfrm>
          <a:prstGeom prst="rect">
            <a:avLst/>
          </a:prstGeom>
        </p:spPr>
      </p:pic>
      <p:pic>
        <p:nvPicPr>
          <p:cNvPr id="18" name="图片 17">
            <a:extLst>
              <a:ext uri="{FF2B5EF4-FFF2-40B4-BE49-F238E27FC236}">
                <a16:creationId xmlns="" xmlns:a16="http://schemas.microsoft.com/office/drawing/2014/main" id="{B360D3E2-8B55-42C4-B9D1-C96ECBA9030D}"/>
              </a:ext>
            </a:extLst>
          </p:cNvPr>
          <p:cNvPicPr>
            <a:picLocks noChangeAspect="1"/>
          </p:cNvPicPr>
          <p:nvPr/>
        </p:nvPicPr>
        <p:blipFill>
          <a:blip r:embed="rId12"/>
          <a:stretch>
            <a:fillRect/>
          </a:stretch>
        </p:blipFill>
        <p:spPr>
          <a:xfrm>
            <a:off x="3547756" y="4673518"/>
            <a:ext cx="1095052" cy="1071160"/>
          </a:xfrm>
          <a:prstGeom prst="rect">
            <a:avLst/>
          </a:prstGeom>
        </p:spPr>
      </p:pic>
      <p:pic>
        <p:nvPicPr>
          <p:cNvPr id="22"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51032" b="9158"/>
          <a:stretch/>
        </p:blipFill>
        <p:spPr>
          <a:xfrm>
            <a:off x="983639" y="1294798"/>
            <a:ext cx="3283358" cy="2693842"/>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280039" y="1785669"/>
            <a:ext cx="3553898" cy="2990718"/>
          </a:xfrm>
          <a:prstGeom prst="rect">
            <a:avLst/>
          </a:prstGeom>
          <a:effectLst>
            <a:outerShdw blurRad="25400" dist="25400" dir="2700000" algn="tl" rotWithShape="0">
              <a:prstClr val="black">
                <a:alpha val="40000"/>
              </a:prstClr>
            </a:outerShdw>
          </a:effectLst>
        </p:spPr>
      </p:pic>
      <p:pic>
        <p:nvPicPr>
          <p:cNvPr id="20"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1047685" y="4075871"/>
            <a:ext cx="3318898" cy="3234630"/>
          </a:xfrm>
          <a:prstGeom prst="rect">
            <a:avLst/>
          </a:prstGeom>
          <a:effectLst>
            <a:outerShdw blurRad="25400" dist="25400" dir="2700000" algn="tl" rotWithShape="0">
              <a:prstClr val="black">
                <a:alpha val="40000"/>
              </a:prstClr>
            </a:outerShdw>
          </a:effectLst>
        </p:spPr>
      </p:pic>
      <p:pic>
        <p:nvPicPr>
          <p:cNvPr id="21" name="图片 21">
            <a:extLst>
              <a:ext uri="{FF2B5EF4-FFF2-40B4-BE49-F238E27FC236}">
                <a16:creationId xmlns=""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379625" y="3915751"/>
            <a:ext cx="3480380" cy="3153593"/>
          </a:xfrm>
          <a:prstGeom prst="rect">
            <a:avLst/>
          </a:prstGeom>
          <a:effectLst>
            <a:outerShdw blurRad="25400" dist="25400" dir="2700000" algn="tl" rotWithShape="0">
              <a:prstClr val="black">
                <a:alpha val="40000"/>
              </a:prstClr>
            </a:outerShdw>
          </a:effectLst>
        </p:spPr>
      </p:pic>
      <p:sp>
        <p:nvSpPr>
          <p:cNvPr id="24" name="Freeform 23"/>
          <p:cNvSpPr>
            <a:spLocks noEditPoints="1"/>
          </p:cNvSpPr>
          <p:nvPr/>
        </p:nvSpPr>
        <p:spPr bwMode="auto">
          <a:xfrm rot="20640000">
            <a:off x="267520" y="712901"/>
            <a:ext cx="1425575" cy="69723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pPr defTabSz="914400"/>
            <a:endParaRPr lang="zh-CN" altLang="en-US">
              <a:solidFill>
                <a:prstClr val="black"/>
              </a:solidFill>
              <a:latin typeface="Calibri" panose="020F0502020204030204" pitchFamily="34" charset="0"/>
            </a:endParaRPr>
          </a:p>
        </p:txBody>
      </p:sp>
      <p:sp>
        <p:nvSpPr>
          <p:cNvPr id="3" name="Pentagon 2">
            <a:hlinkClick r:id="rId15" action="ppaction://hlinksldjump"/>
          </p:cNvPr>
          <p:cNvSpPr/>
          <p:nvPr/>
        </p:nvSpPr>
        <p:spPr>
          <a:xfrm>
            <a:off x="10593977" y="169817"/>
            <a:ext cx="1598023" cy="415449"/>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err="1">
                <a:solidFill>
                  <a:schemeClr val="tx1"/>
                </a:solidFill>
              </a:rPr>
              <a:t>Hoàn</a:t>
            </a:r>
            <a:r>
              <a:rPr lang="en-US" b="1" u="sng" dirty="0">
                <a:solidFill>
                  <a:schemeClr val="tx1"/>
                </a:solidFill>
              </a:rPr>
              <a:t> </a:t>
            </a:r>
            <a:r>
              <a:rPr lang="en-US" b="1" u="sng" dirty="0" err="1">
                <a:solidFill>
                  <a:schemeClr val="tx1"/>
                </a:solidFill>
                <a:hlinkClick r:id="rId15" action="ppaction://hlinksldjump">
                  <a:extLst>
                    <a:ext uri="{A12FA001-AC4F-418D-AE19-62706E023703}">
                      <ahyp:hlinkClr xmlns="" xmlns:ahyp="http://schemas.microsoft.com/office/drawing/2018/hyperlinkcolor" val="tx"/>
                    </a:ext>
                  </a:extLst>
                </a:hlinkClick>
              </a:rPr>
              <a:t>thành</a:t>
            </a:r>
            <a:endParaRPr lang="en-US" b="1" u="sng" dirty="0">
              <a:solidFill>
                <a:schemeClr val="tx1"/>
              </a:solidFill>
            </a:endParaRPr>
          </a:p>
        </p:txBody>
      </p:sp>
      <p:sp>
        <p:nvSpPr>
          <p:cNvPr id="25" name="Oval 24">
            <a:hlinkClick r:id="rId16" action="ppaction://hlinksldjump"/>
          </p:cNvPr>
          <p:cNvSpPr/>
          <p:nvPr/>
        </p:nvSpPr>
        <p:spPr>
          <a:xfrm>
            <a:off x="6223649" y="2055354"/>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a:t>
            </a:r>
          </a:p>
        </p:txBody>
      </p:sp>
      <p:sp>
        <p:nvSpPr>
          <p:cNvPr id="26" name="Oval 25">
            <a:hlinkClick r:id="rId17" action="ppaction://hlinksldjump"/>
          </p:cNvPr>
          <p:cNvSpPr/>
          <p:nvPr/>
        </p:nvSpPr>
        <p:spPr>
          <a:xfrm>
            <a:off x="804538" y="1939100"/>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a:t>
            </a:r>
          </a:p>
        </p:txBody>
      </p:sp>
      <p:sp>
        <p:nvSpPr>
          <p:cNvPr id="27" name="Oval 26">
            <a:hlinkClick r:id="rId18" action="ppaction://hlinksldjump"/>
          </p:cNvPr>
          <p:cNvSpPr/>
          <p:nvPr/>
        </p:nvSpPr>
        <p:spPr>
          <a:xfrm>
            <a:off x="877156" y="4450801"/>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a:t>
            </a:r>
          </a:p>
        </p:txBody>
      </p:sp>
      <p:sp>
        <p:nvSpPr>
          <p:cNvPr id="28" name="Oval 27">
            <a:hlinkClick r:id="rId19" action="ppaction://hlinksldjump"/>
          </p:cNvPr>
          <p:cNvSpPr/>
          <p:nvPr/>
        </p:nvSpPr>
        <p:spPr>
          <a:xfrm>
            <a:off x="6431371" y="4342159"/>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4</a:t>
            </a:r>
          </a:p>
        </p:txBody>
      </p:sp>
      <p:pic>
        <p:nvPicPr>
          <p:cNvPr id="4"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095066" y="5744678"/>
            <a:ext cx="609600" cy="609600"/>
          </a:xfrm>
          <a:prstGeom prst="rect">
            <a:avLst/>
          </a:prstGeom>
        </p:spPr>
      </p:pic>
      <p:pic>
        <p:nvPicPr>
          <p:cNvPr id="5"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3306151"/>
            <a:ext cx="609600" cy="609600"/>
          </a:xfrm>
          <a:prstGeom prst="rect">
            <a:avLst/>
          </a:prstGeom>
        </p:spPr>
      </p:pic>
      <p:pic>
        <p:nvPicPr>
          <p:cNvPr id="29"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99851" y="3963215"/>
            <a:ext cx="609600" cy="609600"/>
          </a:xfrm>
          <a:prstGeom prst="rect">
            <a:avLst/>
          </a:prstGeom>
        </p:spPr>
      </p:pic>
      <p:pic>
        <p:nvPicPr>
          <p:cNvPr id="30"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6354278"/>
            <a:ext cx="609600" cy="609600"/>
          </a:xfrm>
          <a:prstGeom prst="rect">
            <a:avLst/>
          </a:prstGeom>
        </p:spPr>
      </p:pic>
      <p:pic>
        <p:nvPicPr>
          <p:cNvPr id="2" name="Picture 1">
            <a:extLst>
              <a:ext uri="{FF2B5EF4-FFF2-40B4-BE49-F238E27FC236}">
                <a16:creationId xmlns="" xmlns:a16="http://schemas.microsoft.com/office/drawing/2014/main" id="{693BE82A-EF61-4281-996B-B0F712B600D7}"/>
              </a:ext>
            </a:extLst>
          </p:cNvPr>
          <p:cNvPicPr>
            <a:picLocks noChangeAspect="1"/>
          </p:cNvPicPr>
          <p:nvPr/>
        </p:nvPicPr>
        <p:blipFill>
          <a:blip r:embed="rId21"/>
          <a:stretch>
            <a:fillRect/>
          </a:stretch>
        </p:blipFill>
        <p:spPr>
          <a:xfrm>
            <a:off x="1730438" y="237182"/>
            <a:ext cx="9486198" cy="1109568"/>
          </a:xfrm>
          <a:prstGeom prst="rect">
            <a:avLst/>
          </a:prstGeom>
        </p:spPr>
      </p:pic>
    </p:spTree>
    <p:extLst>
      <p:ext uri="{BB962C8B-B14F-4D97-AF65-F5344CB8AC3E}">
        <p14:creationId xmlns:p14="http://schemas.microsoft.com/office/powerpoint/2010/main" val="1509257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4994" fill="hold"/>
                                        <p:tgtEl>
                                          <p:spTgt spid="5"/>
                                        </p:tgtEl>
                                      </p:cBhvr>
                                    </p:cmd>
                                  </p:childTnLst>
                                </p:cTn>
                              </p:par>
                              <p:par>
                                <p:cTn id="19" presetID="49" presetClass="path" presetSubtype="0" accel="50000" decel="50000" fill="hold" nodeType="withEffect">
                                  <p:stCondLst>
                                    <p:cond delay="0"/>
                                  </p:stCondLst>
                                  <p:childTnLst>
                                    <p:animMotion origin="layout" path="M -3.95833E-6 -4.44444E-6 L -0.20794 -0.5875 " pathEditMode="relative" rAng="0" ptsTypes="AA">
                                      <p:cBhvr>
                                        <p:cTn id="20" dur="2000" fill="hold"/>
                                        <p:tgtEl>
                                          <p:spTgt spid="19"/>
                                        </p:tgtEl>
                                        <p:attrNameLst>
                                          <p:attrName>ppt_x</p:attrName>
                                          <p:attrName>ppt_y</p:attrName>
                                        </p:attrNameLst>
                                      </p:cBhvr>
                                      <p:rCtr x="-10404" y="-29375"/>
                                    </p:animMotion>
                                  </p:childTnLst>
                                </p:cTn>
                              </p:par>
                            </p:childTnLst>
                          </p:cTn>
                        </p:par>
                      </p:childTnLst>
                    </p:cTn>
                  </p:par>
                </p:childTnLst>
              </p:cTn>
              <p:nextCondLst>
                <p:cond evt="onClick" delay="0">
                  <p:tgtEl>
                    <p:spTgt spid="25"/>
                  </p:tgtEl>
                </p:cond>
              </p:nextCondLst>
            </p:seq>
            <p:seq concurrent="1" nextAc="seek">
              <p:cTn id="21" restart="whenNotActive" fill="hold" evtFilter="cancelBubble" nodeType="interactiveSeq">
                <p:stCondLst>
                  <p:cond evt="onClick" delay="0">
                    <p:tgtEl>
                      <p:spTgt spid="2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4994" fill="hold"/>
                                        <p:tgtEl>
                                          <p:spTgt spid="4"/>
                                        </p:tgtEl>
                                      </p:cBhvr>
                                    </p:cmd>
                                  </p:childTnLst>
                                </p:cTn>
                              </p:par>
                              <p:par>
                                <p:cTn id="30" presetID="56" presetClass="path" presetSubtype="0" accel="50000" decel="50000" fill="hold" nodeType="withEffect">
                                  <p:stCondLst>
                                    <p:cond delay="0"/>
                                  </p:stCondLst>
                                  <p:childTnLst>
                                    <p:animMotion origin="layout" path="M -4.58333E-6 4.81481E-6 L -0.28958 -0.56528 " pathEditMode="relative" rAng="0" ptsTypes="AA">
                                      <p:cBhvr>
                                        <p:cTn id="31" dur="2000" fill="hold"/>
                                        <p:tgtEl>
                                          <p:spTgt spid="22"/>
                                        </p:tgtEl>
                                        <p:attrNameLst>
                                          <p:attrName>ppt_x</p:attrName>
                                          <p:attrName>ppt_y</p:attrName>
                                        </p:attrNameLst>
                                      </p:cBhvr>
                                      <p:rCtr x="-14479" y="-28264"/>
                                    </p:animMotion>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14994" fill="hold"/>
                                        <p:tgtEl>
                                          <p:spTgt spid="29"/>
                                        </p:tgtEl>
                                      </p:cBhvr>
                                    </p:cmd>
                                  </p:childTnLst>
                                </p:cTn>
                              </p:par>
                              <p:par>
                                <p:cTn id="41" presetID="49" presetClass="path" presetSubtype="0" accel="50000" decel="50000" fill="hold" nodeType="withEffect">
                                  <p:stCondLst>
                                    <p:cond delay="0"/>
                                  </p:stCondLst>
                                  <p:childTnLst>
                                    <p:animMotion origin="layout" path="M -2.08333E-6 -7.40741E-7 L -0.32539 -0.50972 " pathEditMode="relative" rAng="0" ptsTypes="AA">
                                      <p:cBhvr>
                                        <p:cTn id="42" dur="2000" fill="hold"/>
                                        <p:tgtEl>
                                          <p:spTgt spid="20"/>
                                        </p:tgtEl>
                                        <p:attrNameLst>
                                          <p:attrName>ppt_x</p:attrName>
                                          <p:attrName>ppt_y</p:attrName>
                                        </p:attrNameLst>
                                      </p:cBhvr>
                                      <p:rCtr x="-16276" y="-25486"/>
                                    </p:animMotion>
                                  </p:childTnLst>
                                </p:cTn>
                              </p:par>
                            </p:childTnLst>
                          </p:cTn>
                        </p:par>
                      </p:childTnLst>
                    </p:cTn>
                  </p:par>
                </p:childTnLst>
              </p:cTn>
              <p:nextCondLst>
                <p:cond evt="onClick" delay="0">
                  <p:tgtEl>
                    <p:spTgt spid="27"/>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14994" fill="hold"/>
                                        <p:tgtEl>
                                          <p:spTgt spid="30"/>
                                        </p:tgtEl>
                                      </p:cBhvr>
                                    </p:cmd>
                                  </p:childTnLst>
                                </p:cTn>
                              </p:par>
                              <p:par>
                                <p:cTn id="52" presetID="49" presetClass="path" presetSubtype="0" accel="50000" decel="50000" fill="hold" nodeType="withEffect">
                                  <p:stCondLst>
                                    <p:cond delay="0"/>
                                  </p:stCondLst>
                                  <p:childTnLst>
                                    <p:animMotion origin="layout" path="M 4.375E-6 4.07407E-6 L -0.46563 -0.96274 " pathEditMode="relative" rAng="0" ptsTypes="AA">
                                      <p:cBhvr>
                                        <p:cTn id="53" dur="2000" fill="hold"/>
                                        <p:tgtEl>
                                          <p:spTgt spid="21"/>
                                        </p:tgtEl>
                                        <p:attrNameLst>
                                          <p:attrName>ppt_x</p:attrName>
                                          <p:attrName>ppt_y</p:attrName>
                                        </p:attrNameLst>
                                      </p:cBhvr>
                                      <p:rCtr x="-23281" y="-48148"/>
                                    </p:animMotion>
                                  </p:childTnLst>
                                </p:cTn>
                              </p:par>
                            </p:childTnLst>
                          </p:cTn>
                        </p:par>
                      </p:childTnLst>
                    </p:cTn>
                  </p:par>
                </p:childTnLst>
              </p:cTn>
              <p:nextCondLst>
                <p:cond evt="onClick" delay="0">
                  <p:tgtEl>
                    <p:spTgt spid="28"/>
                  </p:tgtEl>
                </p:cond>
              </p:nextCondLst>
            </p:seq>
            <p:audio>
              <p:cMediaNode vol="80000">
                <p:cTn id="54" fill="hold" display="0">
                  <p:stCondLst>
                    <p:cond delay="indefinite"/>
                  </p:stCondLst>
                  <p:endCondLst>
                    <p:cond evt="onStopAudio" delay="0">
                      <p:tgtEl>
                        <p:sldTgt/>
                      </p:tgtEl>
                    </p:cond>
                  </p:endCondLst>
                </p:cTn>
                <p:tgtEl>
                  <p:spTgt spid="5"/>
                </p:tgtEl>
              </p:cMediaNode>
            </p:audio>
            <p:audio>
              <p:cMediaNode vol="80000">
                <p:cTn id="55" fill="hold" display="0">
                  <p:stCondLst>
                    <p:cond delay="indefinite"/>
                  </p:stCondLst>
                  <p:endCondLst>
                    <p:cond evt="onStopAudio" delay="0">
                      <p:tgtEl>
                        <p:sldTgt/>
                      </p:tgtEl>
                    </p:cond>
                  </p:endCondLst>
                </p:cTn>
                <p:tgtEl>
                  <p:spTgt spid="4"/>
                </p:tgtEl>
              </p:cMediaNode>
            </p:audio>
            <p:audio>
              <p:cMediaNode vol="80000">
                <p:cTn id="56" fill="hold" display="0">
                  <p:stCondLst>
                    <p:cond delay="indefinite"/>
                  </p:stCondLst>
                  <p:endCondLst>
                    <p:cond evt="onStopAudio" delay="0">
                      <p:tgtEl>
                        <p:sldTgt/>
                      </p:tgtEl>
                    </p:cond>
                  </p:endCondLst>
                </p:cTn>
                <p:tgtEl>
                  <p:spTgt spid="30"/>
                </p:tgtEl>
              </p:cMediaNode>
            </p:audio>
            <p:audio>
              <p:cMediaNode vol="80000">
                <p:cTn id="57" fill="hold" display="0">
                  <p:stCondLst>
                    <p:cond delay="indefinite"/>
                  </p:stCondLst>
                  <p:endCondLst>
                    <p:cond evt="onStopAudio" delay="0">
                      <p:tgtEl>
                        <p:sldTgt/>
                      </p:tgtEl>
                    </p:cond>
                  </p:endCondLst>
                </p:cTn>
                <p:tgtEl>
                  <p:spTgt spid="29"/>
                </p:tgtEl>
              </p:cMediaNode>
            </p:audio>
          </p:childTnLst>
        </p:cTn>
      </p:par>
    </p:tnLst>
    <p:bldLst>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78310"/>
            <a:ext cx="10505540" cy="186045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261643" y="401137"/>
            <a:ext cx="10006989"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ngày</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mới</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bắt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đầu</a:t>
            </a:r>
            <a:r>
              <a:rPr kumimoji="1" lang="en-US" altLang="zh-CN" sz="4000" b="1" dirty="0">
                <a:ln w="10160">
                  <a:noFill/>
                </a:ln>
                <a:solidFill>
                  <a:srgbClr val="93C146"/>
                </a:solidFill>
                <a:latin typeface="Calibri "/>
                <a:ea typeface="inpin heiti" charset="-122"/>
                <a:cs typeface="Tahoma" panose="020B0604030504040204" pitchFamily="34" charset="0"/>
              </a:rPr>
              <a:t> ở </a:t>
            </a:r>
            <a:r>
              <a:rPr kumimoji="1" lang="en-US" altLang="zh-CN" sz="4000" b="1" dirty="0" err="1">
                <a:ln w="10160">
                  <a:noFill/>
                </a:ln>
                <a:solidFill>
                  <a:srgbClr val="93C146"/>
                </a:solidFill>
                <a:latin typeface="Calibri "/>
                <a:ea typeface="inpin heiti" charset="-122"/>
                <a:cs typeface="Tahoma" panose="020B0604030504040204" pitchFamily="34" charset="0"/>
              </a:rPr>
              <a:t>quê</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em</a:t>
            </a:r>
            <a:r>
              <a:rPr kumimoji="1" lang="en-US" altLang="zh-CN" sz="4000" b="1" dirty="0">
                <a:ln w="10160">
                  <a:noFill/>
                </a:ln>
                <a:solidFill>
                  <a:srgbClr val="93C146"/>
                </a:solidFill>
                <a:latin typeface="Calibri "/>
                <a:ea typeface="inpin heiti" charset="-122"/>
                <a:cs typeface="Tahoma" panose="020B0604030504040204" pitchFamily="34" charset="0"/>
              </a:rPr>
              <a:t>.</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23755"/>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0800" y="15131"/>
            <a:ext cx="1981200" cy="1322832"/>
          </a:xfrm>
          <a:prstGeom prst="rect">
            <a:avLst/>
          </a:prstGeom>
        </p:spPr>
      </p:pic>
      <p:sp>
        <p:nvSpPr>
          <p:cNvPr id="8" name="Left Arrow 7">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 xmlns:a16="http://schemas.microsoft.com/office/drawing/2014/main" id="{549D191C-BB77-4155-B458-3083412AF321}"/>
              </a:ext>
            </a:extLst>
          </p:cNvPr>
          <p:cNvPicPr>
            <a:picLocks noChangeAspect="1"/>
          </p:cNvPicPr>
          <p:nvPr/>
        </p:nvPicPr>
        <p:blipFill>
          <a:blip r:embed="rId7"/>
          <a:stretch>
            <a:fillRect/>
          </a:stretch>
        </p:blipFill>
        <p:spPr>
          <a:xfrm>
            <a:off x="4598384" y="1817410"/>
            <a:ext cx="7171048" cy="4396913"/>
          </a:xfrm>
          <a:prstGeom prst="rect">
            <a:avLst/>
          </a:prstGeom>
        </p:spPr>
      </p:pic>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093" y="-322065"/>
            <a:ext cx="9268225" cy="20386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632284" y="234843"/>
            <a:ext cx="8927432"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đêm</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trăng</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đẹp</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00" y="176751"/>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322" y="393792"/>
            <a:ext cx="1981200" cy="1322832"/>
          </a:xfrm>
          <a:prstGeom prst="rect">
            <a:avLst/>
          </a:prstGeom>
        </p:spPr>
      </p:pic>
      <p:sp>
        <p:nvSpPr>
          <p:cNvPr id="12" name="Left Arrow 11">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2050" name="Picture 2" descr="TẢ CẢNH ĐÊM TRĂNG Ở QUÊ EM | VĂN MẪU TIỂU HỌC">
            <a:extLst>
              <a:ext uri="{FF2B5EF4-FFF2-40B4-BE49-F238E27FC236}">
                <a16:creationId xmlns="" xmlns:a16="http://schemas.microsoft.com/office/drawing/2014/main" id="{C43A2C46-A450-4EE9-BAC7-0AD9C69133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413" y="1774716"/>
            <a:ext cx="7103109" cy="471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8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010" y="-185365"/>
            <a:ext cx="9760638" cy="26250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4766"/>
            <a:ext cx="2037768" cy="2037768"/>
          </a:xfrm>
          <a:prstGeom prst="rect">
            <a:avLst/>
          </a:prstGeom>
        </p:spPr>
      </p:pic>
      <p:sp>
        <p:nvSpPr>
          <p:cNvPr id="4" name="文本框 3"/>
          <p:cNvSpPr txBox="1"/>
          <p:nvPr/>
        </p:nvSpPr>
        <p:spPr>
          <a:xfrm>
            <a:off x="1925418" y="604353"/>
            <a:ext cx="10112134" cy="830997"/>
          </a:xfrm>
          <a:prstGeom prst="rect">
            <a:avLst/>
          </a:prstGeom>
          <a:noFill/>
        </p:spPr>
        <p:txBody>
          <a:bodyPr wrap="square" rtlCol="0">
            <a:spAutoFit/>
          </a:bodyPr>
          <a:lstStyle/>
          <a:p>
            <a:pPr algn="ctr"/>
            <a:r>
              <a:rPr kumimoji="1" lang="vi-VN" altLang="zh-CN" sz="4800" b="1">
                <a:ln w="10160">
                  <a:noFill/>
                </a:ln>
                <a:solidFill>
                  <a:srgbClr val="93C146"/>
                </a:solidFill>
                <a:latin typeface="Calibri "/>
                <a:ea typeface="inpin heiti" charset="-122"/>
                <a:cs typeface="Tahoma" panose="020B0604030504040204" pitchFamily="34" charset="0"/>
              </a:rPr>
              <a:t>Trường em trước buổi học</a:t>
            </a:r>
            <a:endParaRPr kumimoji="1" lang="zh-CN" altLang="en-US" sz="48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0" name="Left Arrow 9">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3074" name="Picture 2" descr="TOP 32 bài Tả trường em trước buổi học lớp 5">
            <a:extLst>
              <a:ext uri="{FF2B5EF4-FFF2-40B4-BE49-F238E27FC236}">
                <a16:creationId xmlns="" xmlns:a16="http://schemas.microsoft.com/office/drawing/2014/main" id="{85F38B7D-541A-4210-B34C-61FE7F06A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992" y="2478533"/>
            <a:ext cx="7003656" cy="407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5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63574579"/>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1648</TotalTime>
  <Words>1178</Words>
  <Application>Microsoft Office PowerPoint</Application>
  <PresentationFormat>Custom</PresentationFormat>
  <Paragraphs>93</Paragraphs>
  <Slides>22</Slides>
  <Notes>9</Notes>
  <HiddenSlides>0</HiddenSlides>
  <MMClips>4</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22</vt:i4>
      </vt:variant>
    </vt:vector>
  </HeadingPairs>
  <TitlesOfParts>
    <vt:vector size="45" baseType="lpstr">
      <vt:lpstr>Arial</vt:lpstr>
      <vt:lpstr>LNTH-TraiTimBongBongLNTH</vt:lpstr>
      <vt:lpstr>字魂80号-萌趣小鱼体</vt:lpstr>
      <vt:lpstr>Nunito</vt:lpstr>
      <vt:lpstr>Prompt Light</vt:lpstr>
      <vt:lpstr>宋体</vt:lpstr>
      <vt:lpstr>Tahoma</vt:lpstr>
      <vt:lpstr>微软雅黑</vt:lpstr>
      <vt:lpstr>#9Slide05 SVNBeloved</vt:lpstr>
      <vt:lpstr>#9Slide07 Koni</vt:lpstr>
      <vt:lpstr>字魂7号-温暖童稚体</vt:lpstr>
      <vt:lpstr>Times New Roman</vt:lpstr>
      <vt:lpstr>等线 Light</vt:lpstr>
      <vt:lpstr>#9Slide03 Arima Madurai Black</vt:lpstr>
      <vt:lpstr>Prompt Bold</vt:lpstr>
      <vt:lpstr>Calibri</vt:lpstr>
      <vt:lpstr>等线</vt:lpstr>
      <vt:lpstr>Nunito Sans</vt:lpstr>
      <vt:lpstr>Calibri </vt:lpstr>
      <vt:lpstr>inpin heiti</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刘士微</dc:creator>
  <cp:lastModifiedBy>M0</cp:lastModifiedBy>
  <cp:revision>237</cp:revision>
  <dcterms:created xsi:type="dcterms:W3CDTF">2017-08-18T03:02:00Z</dcterms:created>
  <dcterms:modified xsi:type="dcterms:W3CDTF">2022-04-27T05:30:25Z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