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2"/>
  </p:sldMasterIdLst>
  <p:sldIdLst>
    <p:sldId id="304" r:id="rId3"/>
    <p:sldId id="299" r:id="rId4"/>
    <p:sldId id="271" r:id="rId5"/>
    <p:sldId id="256" r:id="rId6"/>
    <p:sldId id="279" r:id="rId7"/>
    <p:sldId id="302" r:id="rId8"/>
    <p:sldId id="301" r:id="rId9"/>
    <p:sldId id="265" r:id="rId10"/>
    <p:sldId id="273" r:id="rId11"/>
    <p:sldId id="285" r:id="rId12"/>
    <p:sldId id="283" r:id="rId13"/>
    <p:sldId id="305" r:id="rId14"/>
    <p:sldId id="276" r:id="rId15"/>
    <p:sldId id="303" r:id="rId16"/>
    <p:sldId id="306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306BA"/>
    <a:srgbClr val="CC0099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676" autoAdjust="0"/>
    <p:restoredTop sz="92181" autoAdjust="0"/>
  </p:normalViewPr>
  <p:slideViewPr>
    <p:cSldViewPr snapToGrid="0">
      <p:cViewPr>
        <p:scale>
          <a:sx n="65" d="100"/>
          <a:sy n="65" d="100"/>
        </p:scale>
        <p:origin x="-108" y="-21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2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êu đề bản chiế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ctrTitle"/>
          </p:nvPr>
        </p:nvSpPr>
        <p:spPr>
          <a:xfrm>
            <a:off x="914400" y="2130442"/>
            <a:ext cx="10363200" cy="1470025"/>
          </a:xfrm>
        </p:spPr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Tiêu đề phụ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vi-VN" smtClean="0"/>
              <a:t>Bấm &amp; sửa kiểu phụ đề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fld id="{AB1D9AC8-EEFD-4F52-8AE0-0616E0F4B19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075498"/>
      </p:ext>
    </p:extLst>
  </p:cSld>
  <p:clrMapOvr>
    <a:masterClrMapping/>
  </p:clrMapOvr>
  <p:transition spd="slow" advTm="24000">
    <p:wheel spokes="8"/>
    <p:sndAc>
      <p:stSnd loop="1">
        <p:snd r:embed="rId1" name="applause.wav"/>
      </p:stSnd>
    </p:sndAc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êu đề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fld id="{25090434-E1B9-4502-BB86-A47EBC368C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59559266"/>
      </p:ext>
    </p:extLst>
  </p:cSld>
  <p:clrMapOvr>
    <a:masterClrMapping/>
  </p:clrMapOvr>
  <p:transition spd="slow" advTm="24000">
    <p:wheel spokes="8"/>
    <p:sndAc>
      <p:stSnd loop="1">
        <p:snd r:embed="rId1" name="applause.wav"/>
      </p:stSnd>
    </p:sndAc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Đầu trang của Phầ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963084" y="4406917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fld id="{8D35A4D8-5C05-4BDF-B10A-0C84EC7AC26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227824"/>
      </p:ext>
    </p:extLst>
  </p:cSld>
  <p:clrMapOvr>
    <a:masterClrMapping/>
  </p:clrMapOvr>
  <p:transition spd="slow" advTm="24000">
    <p:wheel spokes="8"/>
    <p:sndAc>
      <p:stSnd loop="1">
        <p:snd r:embed="rId1" name="applause.wav"/>
      </p:stSnd>
    </p:sndAc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Hai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fld id="{200FCBA6-3B9B-42C8-8675-B217CBB3B1C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5046311"/>
      </p:ext>
    </p:extLst>
  </p:cSld>
  <p:clrMapOvr>
    <a:masterClrMapping/>
  </p:clrMapOvr>
  <p:transition spd="slow" advTm="24000">
    <p:wheel spokes="8"/>
    <p:sndAc>
      <p:stSnd loop="1">
        <p:snd r:embed="rId1" name="applause.wav"/>
      </p:stSnd>
    </p:sndAc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hép so sán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idx="1"/>
          </p:nvPr>
        </p:nvSpPr>
        <p:spPr>
          <a:xfrm>
            <a:off x="609603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609603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Nơi giữ chỗ cho Văn bản 4"/>
          <p:cNvSpPr>
            <a:spLocks noGrp="1"/>
          </p:cNvSpPr>
          <p:nvPr>
            <p:ph type="body" sz="quarter" idx="3"/>
          </p:nvPr>
        </p:nvSpPr>
        <p:spPr>
          <a:xfrm>
            <a:off x="6193372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6" name="Nơi giữ chỗ cho Nội dung 5"/>
          <p:cNvSpPr>
            <a:spLocks noGrp="1"/>
          </p:cNvSpPr>
          <p:nvPr>
            <p:ph sz="quarter" idx="4"/>
          </p:nvPr>
        </p:nvSpPr>
        <p:spPr>
          <a:xfrm>
            <a:off x="6193372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fld id="{5B90536A-2399-4A8D-9473-6E479E48A0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8633811"/>
      </p:ext>
    </p:extLst>
  </p:cSld>
  <p:clrMapOvr>
    <a:masterClrMapping/>
  </p:clrMapOvr>
  <p:transition spd="slow" advTm="24000">
    <p:wheel spokes="8"/>
    <p:sndAc>
      <p:stSnd loop="1">
        <p:snd r:embed="rId1" name="applause.wav"/>
      </p:stSnd>
    </p:sndAc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hỉ Tiêu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fld id="{EC8526CD-581B-4AE2-A5A9-81316E23CE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413043"/>
      </p:ext>
    </p:extLst>
  </p:cSld>
  <p:clrMapOvr>
    <a:masterClrMapping/>
  </p:clrMapOvr>
  <p:transition spd="slow" advTm="24000">
    <p:wheel spokes="8"/>
    <p:sndAc>
      <p:stSnd loop="1">
        <p:snd r:embed="rId1" name="applause.wav"/>
      </p:stSnd>
    </p:sndAc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rố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fld id="{1208711F-CC09-4D73-8ECB-F106967A25D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4977072"/>
      </p:ext>
    </p:extLst>
  </p:cSld>
  <p:clrMapOvr>
    <a:masterClrMapping/>
  </p:clrMapOvr>
  <p:transition spd="slow" advTm="24000">
    <p:wheel spokes="8"/>
    <p:sndAc>
      <p:stSnd loop="1">
        <p:snd r:embed="rId1" name="applause.wav"/>
      </p:stSnd>
    </p:sndAc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Nội dung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609606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Nội dung 2"/>
          <p:cNvSpPr>
            <a:spLocks noGrp="1"/>
          </p:cNvSpPr>
          <p:nvPr>
            <p:ph idx="1"/>
          </p:nvPr>
        </p:nvSpPr>
        <p:spPr>
          <a:xfrm>
            <a:off x="4766733" y="273067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609606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fld id="{3AAC7405-B32B-47A2-A750-EE0EFABB468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9250849"/>
      </p:ext>
    </p:extLst>
  </p:cSld>
  <p:clrMapOvr>
    <a:masterClrMapping/>
  </p:clrMapOvr>
  <p:transition spd="slow" advTm="24000">
    <p:wheel spokes="8"/>
    <p:sndAc>
      <p:stSnd loop="1">
        <p:snd r:embed="rId1" name="applause.wav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Ảnh với Phụ đ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Hình ảnh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Nơi giữ chỗ cho Văn bản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vi-VN" smtClean="0"/>
              <a:t>Bấm &amp; sửa kiểu tiêu đề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fld id="{F263B9D2-2A36-4247-BB3F-33AAC0B2678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502667"/>
      </p:ext>
    </p:extLst>
  </p:cSld>
  <p:clrMapOvr>
    <a:masterClrMapping/>
  </p:clrMapOvr>
  <p:transition spd="slow" advTm="24000">
    <p:wheel spokes="8"/>
    <p:sndAc>
      <p:stSnd loop="1">
        <p:snd r:embed="rId1" name="applause.wav"/>
      </p:stSnd>
    </p:sndAc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êu đề và Văn bản dọ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fld id="{DD44B3BA-EFB9-42D8-9B21-C16B2ED944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9978011"/>
      </p:ext>
    </p:extLst>
  </p:cSld>
  <p:clrMapOvr>
    <a:masterClrMapping/>
  </p:clrMapOvr>
  <p:transition spd="slow" advTm="24000">
    <p:wheel spokes="8"/>
    <p:sndAc>
      <p:stSnd loop="1">
        <p:snd r:embed="rId1" name="applause.wav"/>
      </p:stSnd>
    </p:sndAc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êu đề dọc và Văn bả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Dọc 1"/>
          <p:cNvSpPr>
            <a:spLocks noGrp="1"/>
          </p:cNvSpPr>
          <p:nvPr>
            <p:ph type="title" orient="vert"/>
          </p:nvPr>
        </p:nvSpPr>
        <p:spPr>
          <a:xfrm>
            <a:off x="8839200" y="274655"/>
            <a:ext cx="2743200" cy="5851525"/>
          </a:xfrm>
        </p:spPr>
        <p:txBody>
          <a:bodyPr vert="eaVert"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Dọc 2"/>
          <p:cNvSpPr>
            <a:spLocks noGrp="1"/>
          </p:cNvSpPr>
          <p:nvPr>
            <p:ph type="body" orient="vert" idx="1"/>
          </p:nvPr>
        </p:nvSpPr>
        <p:spPr>
          <a:xfrm>
            <a:off x="609600" y="274655"/>
            <a:ext cx="8026400" cy="5851525"/>
          </a:xfrm>
        </p:spPr>
        <p:txBody>
          <a:bodyPr vert="eaVert"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fld id="{9B10A6B8-C964-464F-8432-80FE8FBA5F1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5646177"/>
      </p:ext>
    </p:extLst>
  </p:cSld>
  <p:clrMapOvr>
    <a:masterClrMapping/>
  </p:clrMapOvr>
  <p:transition spd="slow" advTm="24000">
    <p:wheel spokes="8"/>
    <p:sndAc>
      <p:stSnd loop="1">
        <p:snd r:embed="rId1" name="applause.wav"/>
      </p:stSnd>
    </p:sndAc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êu đề, Văn bản và Nội du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êu đề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/>
          <a:p>
            <a:r>
              <a:rPr lang="vi-VN" smtClean="0"/>
              <a:t>Bấm &amp; sửa kiểu tiêu đề</a:t>
            </a:r>
            <a:endParaRPr lang="en-US"/>
          </a:p>
        </p:txBody>
      </p:sp>
      <p:sp>
        <p:nvSpPr>
          <p:cNvPr id="3" name="Nơi giữ chỗ cho Văn bản 2"/>
          <p:cNvSpPr>
            <a:spLocks noGrp="1"/>
          </p:cNvSpPr>
          <p:nvPr>
            <p:ph type="body" sz="half" idx="1"/>
          </p:nvPr>
        </p:nvSpPr>
        <p:spPr>
          <a:xfrm>
            <a:off x="609600" y="1600206"/>
            <a:ext cx="5384800" cy="4525963"/>
          </a:xfrm>
        </p:spPr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4" name="Nơi giữ chỗ cho Nội dung 3"/>
          <p:cNvSpPr>
            <a:spLocks noGrp="1"/>
          </p:cNvSpPr>
          <p:nvPr>
            <p:ph sz="half" idx="2"/>
          </p:nvPr>
        </p:nvSpPr>
        <p:spPr>
          <a:xfrm>
            <a:off x="6197600" y="1600206"/>
            <a:ext cx="5384800" cy="4525963"/>
          </a:xfrm>
        </p:spPr>
        <p:txBody>
          <a:bodyPr/>
          <a:lstStyle/>
          <a:p>
            <a:pPr lvl="0"/>
            <a:r>
              <a:rPr lang="vi-VN" smtClean="0"/>
              <a:t>Bấm &amp; sửa kiểu tiêu đề</a:t>
            </a:r>
          </a:p>
          <a:p>
            <a:pPr lvl="1"/>
            <a:r>
              <a:rPr lang="vi-VN" smtClean="0"/>
              <a:t>Mức hai</a:t>
            </a:r>
          </a:p>
          <a:p>
            <a:pPr lvl="2"/>
            <a:r>
              <a:rPr lang="vi-VN" smtClean="0"/>
              <a:t>Mức ba</a:t>
            </a:r>
          </a:p>
          <a:p>
            <a:pPr lvl="3"/>
            <a:r>
              <a:rPr lang="vi-VN" smtClean="0"/>
              <a:t>Mức bốn</a:t>
            </a:r>
          </a:p>
          <a:p>
            <a:pPr lvl="4"/>
            <a:r>
              <a:rPr lang="vi-VN" smtClean="0"/>
              <a:t>Mức năm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Arial" pitchFamily="34" charset="0"/>
                <a:cs typeface="Arial" charset="0"/>
              </a:defRPr>
            </a:lvl1pPr>
          </a:lstStyle>
          <a:p>
            <a:pPr>
              <a:defRPr/>
            </a:pPr>
            <a:fld id="{CC8C7A07-2E51-4F4A-A11F-4D891E6F5D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844386"/>
      </p:ext>
    </p:extLst>
  </p:cSld>
  <p:clrMapOvr>
    <a:masterClrMapping/>
  </p:clrMapOvr>
  <p:transition spd="slow" advTm="24000">
    <p:wheel spokes="8"/>
    <p:sndAc>
      <p:stSnd loop="1">
        <p:snd r:embed="rId1" name="applause.wav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3A17E3-6A89-4095-BD30-16657B828D0B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1EA640-BE9C-4D34-8120-74047C17BD6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audio" Target="../media/audio1.wav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3A17E3-6A89-4095-BD30-16657B828D0B}" type="datetimeFigureOut">
              <a:rPr lang="en-US" smtClean="0"/>
              <a:t>4/13/2023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1EA640-BE9C-4D34-8120-74047C17BD6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solidFill>
                  <a:srgbClr val="000000"/>
                </a:solidFill>
                <a:latin typeface="Arial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solidFill>
                  <a:srgbClr val="000000"/>
                </a:solidFill>
                <a:latin typeface="Arial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solidFill>
                  <a:srgbClr val="000000"/>
                </a:solidFill>
                <a:latin typeface="Arial"/>
                <a:cs typeface="+mn-cs"/>
              </a:defRPr>
            </a:lvl1pPr>
          </a:lstStyle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B1C324B4-2321-451C-A0C9-92A0A4A7A27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9697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ransition spd="slow" advTm="24000">
    <p:wheel spokes="8"/>
    <p:sndAc>
      <p:stSnd loop="1">
        <p:snd r:embed="rId14" name="applause.wav"/>
      </p:stSnd>
    </p:sndAc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4.gif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wm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hyperlink" Target="https://www.youtube.com/watch?v=VcXWebskM88" TargetMode="Externa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wmf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2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WordArt 20"/>
          <p:cNvSpPr>
            <a:spLocks noChangeArrowheads="1" noChangeShapeType="1" noTextEdit="1"/>
          </p:cNvSpPr>
          <p:nvPr/>
        </p:nvSpPr>
        <p:spPr bwMode="auto">
          <a:xfrm>
            <a:off x="3149600" y="1600200"/>
            <a:ext cx="7213600" cy="8382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vi-VN" sz="3600" b="1" kern="10" dirty="0" smtClean="0">
                <a:ln w="9525">
                  <a:solidFill>
                    <a:srgbClr val="0000FF"/>
                  </a:solidFill>
                  <a:round/>
                  <a:headEnd/>
                  <a:tailEnd/>
                </a:ln>
                <a:solidFill>
                  <a:srgbClr val="00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HP001 4 hàng" panose="020B0603050302020204" pitchFamily="34" charset="0"/>
                <a:cs typeface="Times New Roman"/>
              </a:rPr>
              <a:t>Chính tả </a:t>
            </a:r>
            <a:endParaRPr lang="vi-VN" sz="3600" b="1" kern="10" dirty="0">
              <a:ln w="9525">
                <a:solidFill>
                  <a:srgbClr val="0000FF"/>
                </a:solidFill>
                <a:round/>
                <a:headEnd/>
                <a:tailEnd/>
              </a:ln>
              <a:solidFill>
                <a:srgbClr val="00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HP001 4 hàng" panose="020B0603050302020204" pitchFamily="34" charset="0"/>
              <a:cs typeface="Times New Roman"/>
            </a:endParaRPr>
          </a:p>
        </p:txBody>
      </p:sp>
      <p:sp>
        <p:nvSpPr>
          <p:cNvPr id="17412" name="WordArt 21"/>
          <p:cNvSpPr>
            <a:spLocks noChangeArrowheads="1" noChangeShapeType="1" noTextEdit="1"/>
          </p:cNvSpPr>
          <p:nvPr/>
        </p:nvSpPr>
        <p:spPr bwMode="auto">
          <a:xfrm>
            <a:off x="1297865" y="3124199"/>
            <a:ext cx="10215716" cy="163952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vi-VN" sz="36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HP001 4 hàng" panose="020B0603050302020204" pitchFamily="34" charset="0"/>
                <a:cs typeface="Times New Roman" panose="02020603050405020304" pitchFamily="18" charset="0"/>
              </a:rPr>
              <a:t>Tà áo dài Việt </a:t>
            </a:r>
            <a:r>
              <a:rPr lang="vi-VN" sz="3600" b="1" kern="10" dirty="0" smtClean="0">
                <a:ln w="9525">
                  <a:solidFill>
                    <a:srgbClr val="FF00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HP001 4 hàng" panose="020B0603050302020204" pitchFamily="34" charset="0"/>
                <a:cs typeface="Times New Roman" panose="02020603050405020304" pitchFamily="18" charset="0"/>
              </a:rPr>
              <a:t>Nam</a:t>
            </a:r>
            <a:endParaRPr lang="vi-VN" sz="3600" b="1" kern="10" dirty="0">
              <a:ln w="9525">
                <a:solidFill>
                  <a:srgbClr val="FF00FF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grpSp>
        <p:nvGrpSpPr>
          <p:cNvPr id="17413" name="Group 5"/>
          <p:cNvGrpSpPr>
            <a:grpSpLocks/>
          </p:cNvGrpSpPr>
          <p:nvPr/>
        </p:nvGrpSpPr>
        <p:grpSpPr bwMode="auto">
          <a:xfrm>
            <a:off x="0" y="0"/>
            <a:ext cx="12192000" cy="6858000"/>
            <a:chOff x="8" y="0"/>
            <a:chExt cx="5760" cy="4320"/>
          </a:xfrm>
        </p:grpSpPr>
        <p:pic>
          <p:nvPicPr>
            <p:cNvPr id="17415" name="Picture 6" descr="GRANS02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31882" flipH="1">
              <a:off x="4848" y="3394"/>
              <a:ext cx="912" cy="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7416" name="Picture 7" descr="GRANS02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465066">
              <a:off x="96" y="3394"/>
              <a:ext cx="961" cy="926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17417" name="Group 8"/>
            <p:cNvGrpSpPr>
              <a:grpSpLocks/>
            </p:cNvGrpSpPr>
            <p:nvPr/>
          </p:nvGrpSpPr>
          <p:grpSpPr bwMode="auto">
            <a:xfrm>
              <a:off x="8" y="0"/>
              <a:ext cx="5760" cy="4320"/>
              <a:chOff x="672" y="0"/>
              <a:chExt cx="5760" cy="4320"/>
            </a:xfrm>
          </p:grpSpPr>
          <p:pic>
            <p:nvPicPr>
              <p:cNvPr id="17418" name="Picture 9" descr="BD21325_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4176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419" name="Picture 10" descr="BD21325_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0"/>
                <a:ext cx="5760" cy="14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420" name="Picture 11" descr="BD21325_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288" y="192"/>
                <a:ext cx="144" cy="398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7421" name="Picture 12" descr="BD21325_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672" y="0"/>
                <a:ext cx="153" cy="4224"/>
              </a:xfrm>
              <a:prstGeom prst="rect">
                <a:avLst/>
              </a:prstGeom>
              <a:gradFill rotWithShape="1">
                <a:gsLst>
                  <a:gs pos="0">
                    <a:srgbClr val="FF00FF"/>
                  </a:gs>
                  <a:gs pos="50000">
                    <a:srgbClr val="FFFFFF"/>
                  </a:gs>
                  <a:gs pos="100000">
                    <a:srgbClr val="FF00FF"/>
                  </a:gs>
                </a:gsLst>
                <a:lin ang="54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</p:grpSp>
      <p:pic>
        <p:nvPicPr>
          <p:cNvPr id="17414" name="Picture 10" descr="cartoon1%20(1)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2800" y="1447803"/>
            <a:ext cx="2133600" cy="1420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/>
          <p:cNvSpPr/>
          <p:nvPr/>
        </p:nvSpPr>
        <p:spPr>
          <a:xfrm>
            <a:off x="1495597" y="524473"/>
            <a:ext cx="982025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TRƯỜNG TIỂU HỌC ÁI MỘ A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756400" y="4984955"/>
            <a:ext cx="445346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err="1" smtClean="0">
                <a:solidFill>
                  <a:srgbClr val="7030A0"/>
                </a:solidFill>
              </a:rPr>
              <a:t>Giáo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</a:rPr>
              <a:t>viên</a:t>
            </a:r>
            <a:r>
              <a:rPr lang="en-US" sz="2400" b="1" dirty="0" smtClean="0">
                <a:solidFill>
                  <a:srgbClr val="7030A0"/>
                </a:solidFill>
              </a:rPr>
              <a:t>: </a:t>
            </a:r>
            <a:r>
              <a:rPr lang="en-US" sz="2400" b="1" dirty="0" err="1" smtClean="0">
                <a:solidFill>
                  <a:srgbClr val="7030A0"/>
                </a:solidFill>
              </a:rPr>
              <a:t>Phạm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</a:rPr>
              <a:t>Thúy</a:t>
            </a:r>
            <a:r>
              <a:rPr lang="en-US" sz="2400" b="1" dirty="0" smtClean="0">
                <a:solidFill>
                  <a:srgbClr val="7030A0"/>
                </a:solidFill>
              </a:rPr>
              <a:t> </a:t>
            </a:r>
            <a:r>
              <a:rPr lang="en-US" sz="2400" b="1" dirty="0" err="1" smtClean="0">
                <a:solidFill>
                  <a:srgbClr val="7030A0"/>
                </a:solidFill>
              </a:rPr>
              <a:t>Hồng</a:t>
            </a:r>
            <a:endParaRPr lang="en-US" sz="2400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8652845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9"/>
          <p:cNvGrpSpPr/>
          <p:nvPr/>
        </p:nvGrpSpPr>
        <p:grpSpPr bwMode="auto">
          <a:xfrm>
            <a:off x="0" y="0"/>
            <a:ext cx="12192000" cy="6858000"/>
            <a:chOff x="0" y="0"/>
            <a:chExt cx="9216" cy="5184"/>
          </a:xfrm>
        </p:grpSpPr>
        <p:pic>
          <p:nvPicPr>
            <p:cNvPr id="6" name="Picture 4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181" cy="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5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8099" y="-170"/>
              <a:ext cx="947" cy="1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6" descr="J012403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48" y="4025"/>
              <a:ext cx="1011" cy="1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7" descr="J012403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2" y="4172"/>
              <a:ext cx="1394" cy="1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4" name="TextBox 3"/>
          <p:cNvSpPr txBox="1"/>
          <p:nvPr/>
        </p:nvSpPr>
        <p:spPr>
          <a:xfrm>
            <a:off x="982637" y="1392067"/>
            <a:ext cx="563487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 smtClean="0">
                <a:latin typeface="HP001 4 hàng" panose="020B0603050302020204" pitchFamily="34" charset="0"/>
                <a:cs typeface="Times New Roman" panose="02020603050405020304" pitchFamily="18" charset="0"/>
              </a:rPr>
              <a:t>Đọc</a:t>
            </a:r>
            <a:r>
              <a:rPr lang="en-US" sz="3200" b="1" dirty="0" smtClean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HP001 4 hàng" panose="020B0603050302020204" pitchFamily="34" charset="0"/>
                <a:cs typeface="Times New Roman" panose="02020603050405020304" pitchFamily="18" charset="0"/>
              </a:rPr>
              <a:t>thầm</a:t>
            </a:r>
            <a:r>
              <a:rPr lang="en-US" sz="3200" b="1" dirty="0" smtClean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HP001 4 hàng" panose="020B0603050302020204" pitchFamily="34" charset="0"/>
                <a:cs typeface="Times New Roman" panose="02020603050405020304" pitchFamily="18" charset="0"/>
              </a:rPr>
              <a:t>tìm</a:t>
            </a:r>
            <a:r>
              <a:rPr lang="en-US" sz="3200" b="1" dirty="0" smtClean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HP001 4 hàng" panose="020B0603050302020204" pitchFamily="34" charset="0"/>
                <a:cs typeface="Times New Roman" panose="02020603050405020304" pitchFamily="18" charset="0"/>
              </a:rPr>
              <a:t>từ</a:t>
            </a:r>
            <a:r>
              <a:rPr lang="en-US" sz="3200" b="1" dirty="0" smtClean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HP001 4 hàng" panose="020B0603050302020204" pitchFamily="34" charset="0"/>
                <a:cs typeface="Times New Roman" panose="02020603050405020304" pitchFamily="18" charset="0"/>
              </a:rPr>
              <a:t>khó</a:t>
            </a:r>
            <a:r>
              <a:rPr lang="en-US" sz="3200" b="1" dirty="0" smtClean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HP001 4 hàng" panose="020B06030503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3200" b="1" dirty="0" smtClean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HP001 4 hàng" panose="020B0603050302020204" pitchFamily="34" charset="0"/>
                <a:cs typeface="Times New Roman" panose="02020603050405020304" pitchFamily="18" charset="0"/>
              </a:rPr>
              <a:t>bài</a:t>
            </a:r>
            <a:endParaRPr lang="en-US" sz="3200" b="1" dirty="0"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Text Box 4"/>
          <p:cNvSpPr txBox="1">
            <a:spLocks noChangeArrowheads="1"/>
          </p:cNvSpPr>
          <p:nvPr/>
        </p:nvSpPr>
        <p:spPr bwMode="auto">
          <a:xfrm>
            <a:off x="518615" y="1886591"/>
            <a:ext cx="11271913" cy="3754874"/>
          </a:xfrm>
          <a:prstGeom prst="rect">
            <a:avLst/>
          </a:prstGeom>
          <a:noFill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n-US" sz="2800" dirty="0">
                <a:solidFill>
                  <a:srgbClr val="1306BA"/>
                </a:solidFill>
                <a:latin typeface="Times New Roman" panose="02020603050405020304" pitchFamily="18" charset="0"/>
              </a:rPr>
              <a:t>      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Áo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dài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phụ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nữ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có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hai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loại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: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áo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tứ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thân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và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áo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năm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thân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.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Phổ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biến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hơn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là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áo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tứ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thân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,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được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may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từ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bốn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mảnh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vải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,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hai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mảnh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sau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ghép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liền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ở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giữa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sống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lưng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.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Đằng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trước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là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hai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vạt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áo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,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không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có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khuy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,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khi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mặc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bỏ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buông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hoặc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buộc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thắt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vào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nhau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.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Áo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năm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thân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cũng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may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như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áo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tứ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thân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,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chỉ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có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điều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vạt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trước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phía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trái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may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ghép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từ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hai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thân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vải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,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thành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ra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rộng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gấp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đôi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vạt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phải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.</a:t>
            </a:r>
          </a:p>
          <a:p>
            <a:pPr algn="just">
              <a:spcBef>
                <a:spcPct val="50000"/>
              </a:spcBef>
              <a:defRPr/>
            </a:pP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    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Từ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những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năm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30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của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thế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kỉ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2800" dirty="0" smtClean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XX</a:t>
            </a:r>
            <a:r>
              <a:rPr lang="en-US" sz="2800" b="1" dirty="0" smtClean="0">
                <a:solidFill>
                  <a:srgbClr val="1306BA"/>
                </a:solidFill>
                <a:latin typeface="HP001 4 hàng" panose="020B0603050302020204" pitchFamily="34" charset="0"/>
              </a:rPr>
              <a:t>,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chiếc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áo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dài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cổ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truyền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được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cải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tiến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dần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thành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chiếc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áo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dài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tân</a:t>
            </a:r>
            <a:r>
              <a:rPr lang="en-US" sz="28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thời</a:t>
            </a:r>
            <a:r>
              <a:rPr lang="en-US" sz="2800" dirty="0">
                <a:solidFill>
                  <a:srgbClr val="1306BA"/>
                </a:solidFill>
                <a:latin typeface="HP001 4 hàng" panose="020B0603050302020204" pitchFamily="34" charset="0"/>
              </a:rPr>
              <a:t>.</a:t>
            </a:r>
          </a:p>
        </p:txBody>
      </p:sp>
      <p:sp>
        <p:nvSpPr>
          <p:cNvPr id="18" name="Line 6"/>
          <p:cNvSpPr>
            <a:spLocks noChangeShapeType="1"/>
          </p:cNvSpPr>
          <p:nvPr/>
        </p:nvSpPr>
        <p:spPr bwMode="auto">
          <a:xfrm>
            <a:off x="10127837" y="3141448"/>
            <a:ext cx="1020170" cy="2559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1" name="Line 8"/>
          <p:cNvSpPr>
            <a:spLocks noChangeShapeType="1"/>
          </p:cNvSpPr>
          <p:nvPr/>
        </p:nvSpPr>
        <p:spPr bwMode="auto">
          <a:xfrm>
            <a:off x="5366689" y="5068389"/>
            <a:ext cx="1575763" cy="9131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22" name="Line 6"/>
          <p:cNvSpPr>
            <a:spLocks noChangeShapeType="1"/>
          </p:cNvSpPr>
          <p:nvPr/>
        </p:nvSpPr>
        <p:spPr bwMode="auto">
          <a:xfrm>
            <a:off x="7488306" y="3141448"/>
            <a:ext cx="801806" cy="255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" name="Line 6"/>
          <p:cNvSpPr>
            <a:spLocks noChangeShapeType="1"/>
          </p:cNvSpPr>
          <p:nvPr/>
        </p:nvSpPr>
        <p:spPr bwMode="auto">
          <a:xfrm>
            <a:off x="1944880" y="3593054"/>
            <a:ext cx="801806" cy="2558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cxnSp>
        <p:nvCxnSpPr>
          <p:cNvPr id="3" name="Straight Connector 2"/>
          <p:cNvCxnSpPr/>
          <p:nvPr/>
        </p:nvCxnSpPr>
        <p:spPr>
          <a:xfrm flipV="1">
            <a:off x="3712989" y="3523894"/>
            <a:ext cx="1277022" cy="9224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7" grpId="0" animBg="1"/>
      <p:bldP spid="18" grpId="0" animBg="1"/>
      <p:bldP spid="21" grpId="0" animBg="1"/>
      <p:bldP spid="22" grpId="0" animBg="1"/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9"/>
          <p:cNvGrpSpPr/>
          <p:nvPr/>
        </p:nvGrpSpPr>
        <p:grpSpPr bwMode="auto">
          <a:xfrm>
            <a:off x="0" y="0"/>
            <a:ext cx="12192000" cy="6858000"/>
            <a:chOff x="0" y="0"/>
            <a:chExt cx="9216" cy="5184"/>
          </a:xfrm>
        </p:grpSpPr>
        <p:pic>
          <p:nvPicPr>
            <p:cNvPr id="6" name="Picture 4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181" cy="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5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8099" y="-170"/>
              <a:ext cx="947" cy="1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6" descr="J012403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48" y="4025"/>
              <a:ext cx="1011" cy="1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7" descr="J012403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2" y="4172"/>
              <a:ext cx="1394" cy="1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Rectangle 11"/>
          <p:cNvSpPr/>
          <p:nvPr/>
        </p:nvSpPr>
        <p:spPr>
          <a:xfrm>
            <a:off x="381843" y="1886587"/>
            <a:ext cx="480207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tabLst>
                <a:tab pos="5486400" algn="l"/>
              </a:tabLst>
            </a:pPr>
            <a:r>
              <a:rPr lang="en-US" sz="2800" b="1" dirty="0" smtClean="0">
                <a:solidFill>
                  <a:srgbClr val="FF0000"/>
                </a:solidFill>
                <a:latin typeface="HP001 4 hàng" panose="020B06030503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Viết</a:t>
            </a:r>
            <a:r>
              <a:rPr lang="en-US" sz="2800" b="1" dirty="0" smtClean="0">
                <a:solidFill>
                  <a:srgbClr val="FF0000"/>
                </a:solidFill>
                <a:latin typeface="HP001 4 hàng" panose="020B06030503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b="1" dirty="0" smtClean="0">
                <a:solidFill>
                  <a:srgbClr val="FF0000"/>
                </a:solidFill>
                <a:latin typeface="HP001 4 hàng" panose="020B06030503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khó</a:t>
            </a:r>
            <a:r>
              <a:rPr lang="en-US" sz="2800" b="1" dirty="0" smtClean="0">
                <a:solidFill>
                  <a:srgbClr val="FF0000"/>
                </a:solidFill>
                <a:latin typeface="HP001 4 hàng" panose="020B06030503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b="1" dirty="0" smtClean="0">
                <a:solidFill>
                  <a:srgbClr val="FF0000"/>
                </a:solidFill>
                <a:latin typeface="HP001 4 hàng" panose="020B06030503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bảng</a:t>
            </a:r>
            <a:r>
              <a:rPr lang="en-US" sz="2800" b="1" dirty="0" smtClean="0">
                <a:solidFill>
                  <a:srgbClr val="FF0000"/>
                </a:solidFill>
                <a:latin typeface="HP001 4 hàng" panose="020B06030503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con:</a:t>
            </a:r>
          </a:p>
        </p:txBody>
      </p:sp>
      <p:sp>
        <p:nvSpPr>
          <p:cNvPr id="16" name="Rectangle 15"/>
          <p:cNvSpPr/>
          <p:nvPr/>
        </p:nvSpPr>
        <p:spPr>
          <a:xfrm>
            <a:off x="4741427" y="1906435"/>
            <a:ext cx="110546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 smtClean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khuy</a:t>
            </a:r>
            <a:r>
              <a:rPr lang="en-US" sz="2800" b="1" dirty="0" smtClean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endParaRPr lang="en-US" sz="2800" b="1" dirty="0">
              <a:solidFill>
                <a:srgbClr val="1306BA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741427" y="2409807"/>
            <a:ext cx="394634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</a:t>
            </a:r>
            <a:r>
              <a:rPr lang="en-US" sz="2800" b="1" dirty="0" err="1" smtClean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uông</a:t>
            </a:r>
            <a:endParaRPr lang="en-US" sz="2800" b="1" dirty="0">
              <a:solidFill>
                <a:srgbClr val="1306BA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4723497" y="3436399"/>
            <a:ext cx="23199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</a:t>
            </a:r>
            <a:r>
              <a:rPr lang="en-US" sz="2800" b="1" dirty="0" err="1" smtClean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uộc</a:t>
            </a:r>
            <a:r>
              <a:rPr lang="en-US" sz="2800" b="1" dirty="0" smtClean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thắt</a:t>
            </a:r>
            <a:r>
              <a:rPr lang="en-US" sz="2800" b="1" dirty="0" smtClean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endParaRPr lang="en-US" sz="2800" b="1" dirty="0">
              <a:solidFill>
                <a:srgbClr val="1306BA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4693899" y="4021174"/>
            <a:ext cx="231999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dirty="0" err="1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</a:t>
            </a:r>
            <a:r>
              <a:rPr lang="en-US" sz="2800" b="1" dirty="0" err="1" smtClean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hế</a:t>
            </a:r>
            <a:r>
              <a:rPr lang="en-US" sz="2800" b="1" dirty="0" smtClean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kỉ</a:t>
            </a:r>
            <a:r>
              <a:rPr lang="en-US" sz="2800" b="1" dirty="0" smtClean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800" dirty="0" smtClean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XX</a:t>
            </a:r>
            <a:endParaRPr lang="en-US" sz="2800" dirty="0">
              <a:solidFill>
                <a:srgbClr val="1306BA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723497" y="2851624"/>
            <a:ext cx="12137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b="1" dirty="0" err="1">
                <a:solidFill>
                  <a:schemeClr val="accent5">
                    <a:lumMod val="50000"/>
                  </a:schemeClr>
                </a:solidFill>
                <a:latin typeface="HP001 4 hàng" panose="020B0603050302020204" pitchFamily="34" charset="0"/>
              </a:rPr>
              <a:t>v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HP001 4 hàng" panose="020B0603050302020204" pitchFamily="34" charset="0"/>
              </a:rPr>
              <a:t>ạt</a:t>
            </a:r>
            <a:r>
              <a:rPr lang="en-US" sz="3200" b="1" dirty="0" smtClean="0">
                <a:solidFill>
                  <a:schemeClr val="accent5">
                    <a:lumMod val="50000"/>
                  </a:schemeClr>
                </a:solidFill>
                <a:latin typeface="HP001 4 hàng" panose="020B0603050302020204" pitchFamily="34" charset="0"/>
              </a:rPr>
              <a:t> </a:t>
            </a:r>
            <a:r>
              <a:rPr lang="en-US" sz="3200" b="1" dirty="0" err="1" smtClean="0">
                <a:solidFill>
                  <a:schemeClr val="accent5">
                    <a:lumMod val="50000"/>
                  </a:schemeClr>
                </a:solidFill>
                <a:latin typeface="HP001 4 hàng" panose="020B0603050302020204" pitchFamily="34" charset="0"/>
              </a:rPr>
              <a:t>áo</a:t>
            </a:r>
            <a:endParaRPr lang="en-GB" sz="3200" b="1" dirty="0">
              <a:solidFill>
                <a:schemeClr val="accent5">
                  <a:lumMod val="50000"/>
                </a:schemeClr>
              </a:solidFill>
              <a:latin typeface="HP001 4 hàng" panose="020B0603050302020204" pitchFamily="34" charset="0"/>
            </a:endParaRP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1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  <p:bldP spid="17" grpId="0"/>
      <p:bldP spid="14" grpId="0"/>
      <p:bldP spid="20" grpId="0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9"/>
          <p:cNvGrpSpPr/>
          <p:nvPr/>
        </p:nvGrpSpPr>
        <p:grpSpPr bwMode="auto">
          <a:xfrm>
            <a:off x="0" y="0"/>
            <a:ext cx="12192000" cy="1252802"/>
            <a:chOff x="0" y="0"/>
            <a:chExt cx="9216" cy="947"/>
          </a:xfrm>
        </p:grpSpPr>
        <p:pic>
          <p:nvPicPr>
            <p:cNvPr id="15" name="Picture 4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181" cy="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5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8099" y="-170"/>
              <a:ext cx="947" cy="1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0" y="27798"/>
            <a:ext cx="12191999" cy="1116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30615" tIns="65308" rIns="130615" bIns="65308">
            <a:spAutoFit/>
          </a:bodyPr>
          <a:lstStyle>
            <a:lvl1pPr defTabSz="1306830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62355" indent="-409575" defTabSz="1306830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633855" indent="-327025" defTabSz="1306830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286000" indent="-327025" defTabSz="1306830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938780" indent="-325755" defTabSz="1306830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395980" indent="-325755" defTabSz="130683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853180" indent="-325755" defTabSz="130683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310380" indent="-325755" defTabSz="130683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767580" indent="-325755" defTabSz="130683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200" b="1" u="sng" dirty="0" err="1" smtClean="0">
                <a:solidFill>
                  <a:srgbClr val="0000FF"/>
                </a:solidFill>
                <a:latin typeface="HP001 4 hàng" panose="020B0603050302020204" pitchFamily="34" charset="0"/>
              </a:rPr>
              <a:t>Chính</a:t>
            </a:r>
            <a:r>
              <a:rPr lang="en-US" altLang="en-US" sz="3200" b="1" u="sng" dirty="0" smtClean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200" b="1" u="sng" dirty="0" err="1" smtClean="0">
                <a:solidFill>
                  <a:srgbClr val="0000FF"/>
                </a:solidFill>
                <a:latin typeface="HP001 4 hàng" panose="020B0603050302020204" pitchFamily="34" charset="0"/>
              </a:rPr>
              <a:t>tả</a:t>
            </a:r>
            <a:endParaRPr lang="en-US" altLang="en-US" sz="3200" b="1" u="sng" dirty="0" smtClean="0">
              <a:solidFill>
                <a:srgbClr val="0000FF"/>
              </a:solidFill>
              <a:latin typeface="HP001 4 hàng" panose="020B06030503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Tà</a:t>
            </a:r>
            <a:r>
              <a:rPr lang="en-US" alt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áo</a:t>
            </a:r>
            <a:r>
              <a:rPr lang="en-US" alt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dài</a:t>
            </a:r>
            <a:r>
              <a:rPr lang="en-US" alt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Việt</a:t>
            </a:r>
            <a:r>
              <a:rPr lang="en-US" alt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Nam</a:t>
            </a:r>
            <a:endParaRPr lang="en-US" altLang="en-US" sz="32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246490" y="1009650"/>
            <a:ext cx="11945510" cy="5355312"/>
          </a:xfrm>
          <a:prstGeom prst="rect">
            <a:avLst/>
          </a:prstGeom>
          <a:noFill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n-US" sz="2800" dirty="0">
                <a:solidFill>
                  <a:srgbClr val="1306BA"/>
                </a:solidFill>
                <a:latin typeface="Times New Roman" panose="02020603050405020304" pitchFamily="18" charset="0"/>
              </a:rPr>
              <a:t>      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Áo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dài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phụ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nữ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có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hai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loại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: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áo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tứ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thân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và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áo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năm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thân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.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Phổ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biến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hơn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là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áo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tứ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thân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,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được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may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từ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bốn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mảnh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vải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,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hai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mảnh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sau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ghép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liền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ở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giữa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sống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lưng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.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Đằng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trước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là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hai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vạt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áo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,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không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có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khuy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,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khi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mặc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bỏ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buông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hoặc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buộc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thắt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vào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nhau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.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Áo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năm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thân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cũng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may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như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áo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tứ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thân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,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chỉ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có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điều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vạt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trước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phía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trái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may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ghép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từ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hai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thân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vải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,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thành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ra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rộng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gấp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đôi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vạt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phải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.</a:t>
            </a:r>
          </a:p>
          <a:p>
            <a:pPr algn="just">
              <a:spcBef>
                <a:spcPct val="50000"/>
              </a:spcBef>
              <a:defRPr/>
            </a:pP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    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Từ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những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năm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30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của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thế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 smtClean="0">
                <a:solidFill>
                  <a:srgbClr val="1306BA"/>
                </a:solidFill>
                <a:latin typeface="HP001 4 hàng" panose="020B0603050302020204" pitchFamily="34" charset="0"/>
              </a:rPr>
              <a:t>kỉ</a:t>
            </a:r>
            <a:r>
              <a:rPr lang="en-US" sz="3600" b="1" dirty="0" smtClean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dirty="0" smtClean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XX</a:t>
            </a:r>
            <a:r>
              <a:rPr lang="en-US" sz="3600" b="1" dirty="0" smtClean="0">
                <a:solidFill>
                  <a:srgbClr val="1306BA"/>
                </a:solidFill>
                <a:latin typeface="HP001 4 hàng" panose="020B0603050302020204" pitchFamily="34" charset="0"/>
              </a:rPr>
              <a:t>,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chiếc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áo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dài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cổ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truyền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được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cải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tiến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dần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thành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chiếc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áo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dài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tân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thời</a:t>
            </a:r>
            <a:r>
              <a:rPr lang="en-US" sz="3600" dirty="0">
                <a:solidFill>
                  <a:srgbClr val="1306BA"/>
                </a:solidFill>
                <a:latin typeface="HP001 4 hàng" panose="020B0603050302020204" pitchFamily="34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8239801"/>
      </p:ext>
    </p:extLst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9"/>
          <p:cNvGrpSpPr/>
          <p:nvPr/>
        </p:nvGrpSpPr>
        <p:grpSpPr bwMode="auto">
          <a:xfrm>
            <a:off x="1323" y="5769237"/>
            <a:ext cx="12190677" cy="1088760"/>
            <a:chOff x="1" y="4361"/>
            <a:chExt cx="9215" cy="823"/>
          </a:xfrm>
        </p:grpSpPr>
        <p:pic>
          <p:nvPicPr>
            <p:cNvPr id="8" name="Picture 6" descr="J0124039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14" y="4289"/>
              <a:ext cx="781" cy="100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7" descr="J0124039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082" y="4361"/>
              <a:ext cx="1134" cy="82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TextBox 1"/>
          <p:cNvSpPr txBox="1"/>
          <p:nvPr/>
        </p:nvSpPr>
        <p:spPr>
          <a:xfrm>
            <a:off x="254432" y="769637"/>
            <a:ext cx="12192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2. </a:t>
            </a:r>
            <a:r>
              <a:rPr lang="en-US" sz="2400" b="1" dirty="0" err="1" smtClean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Xếp</a:t>
            </a:r>
            <a:r>
              <a:rPr lang="en-US" sz="2400" b="1" dirty="0" smtClean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tên</a:t>
            </a:r>
            <a:r>
              <a:rPr lang="en-US" sz="2400" b="1" dirty="0" smtClean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b="1" dirty="0" smtClean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huy</a:t>
            </a:r>
            <a:r>
              <a:rPr lang="en-US" sz="2400" b="1" dirty="0" smtClean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chương</a:t>
            </a:r>
            <a:r>
              <a:rPr lang="en-US" sz="2400" b="1" dirty="0" smtClean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danh</a:t>
            </a:r>
            <a:r>
              <a:rPr lang="en-US" sz="2400" b="1" dirty="0" smtClean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hiệu</a:t>
            </a:r>
            <a:r>
              <a:rPr lang="en-US" sz="2400" b="1" dirty="0" smtClean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và</a:t>
            </a:r>
            <a:r>
              <a:rPr lang="en-US" sz="2400" b="1" dirty="0" smtClean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giải</a:t>
            </a:r>
            <a:r>
              <a:rPr lang="en-US" sz="2400" b="1" dirty="0" smtClean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thưởng</a:t>
            </a:r>
            <a:r>
              <a:rPr lang="en-US" sz="2400" b="1" dirty="0" smtClean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nêu</a:t>
            </a:r>
            <a:r>
              <a:rPr lang="en-US" sz="2400" b="1" dirty="0" smtClean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b="1" dirty="0" smtClean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ngoặc</a:t>
            </a:r>
            <a:r>
              <a:rPr lang="en-US" sz="2400" b="1" dirty="0" smtClean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đơn</a:t>
            </a:r>
            <a:r>
              <a:rPr lang="en-US" sz="2400" b="1" dirty="0" smtClean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vào</a:t>
            </a:r>
            <a:r>
              <a:rPr lang="en-US" sz="2400" b="1" dirty="0" smtClean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dòng</a:t>
            </a:r>
            <a:r>
              <a:rPr lang="en-US" sz="2400" b="1" dirty="0" smtClean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thích</a:t>
            </a:r>
            <a:r>
              <a:rPr lang="en-US" sz="2400" b="1" dirty="0" smtClean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hợp</a:t>
            </a:r>
            <a:r>
              <a:rPr lang="en-US" sz="2400" b="1" dirty="0" smtClean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. </a:t>
            </a:r>
            <a:r>
              <a:rPr lang="en-US" sz="2400" b="1" dirty="0" err="1" smtClean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Viết</a:t>
            </a:r>
            <a:r>
              <a:rPr lang="en-US" sz="2400" b="1" dirty="0" smtClean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lại</a:t>
            </a:r>
            <a:r>
              <a:rPr lang="en-US" sz="2400" b="1" dirty="0" smtClean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b="1" dirty="0" smtClean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tên</a:t>
            </a:r>
            <a:r>
              <a:rPr lang="en-US" sz="2400" b="1" dirty="0" smtClean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ấy</a:t>
            </a:r>
            <a:r>
              <a:rPr lang="en-US" sz="2400" b="1" dirty="0" smtClean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cho</a:t>
            </a:r>
            <a:r>
              <a:rPr lang="en-US" sz="2400" b="1" dirty="0" smtClean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đúng</a:t>
            </a:r>
            <a:r>
              <a:rPr lang="en-US" sz="2400" b="1" dirty="0" smtClean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400" b="1" dirty="0" smtClean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a) </a:t>
            </a:r>
            <a:r>
              <a:rPr lang="en-US" sz="2400" b="1" dirty="0" err="1" smtClean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Giải</a:t>
            </a:r>
            <a:r>
              <a:rPr lang="en-US" sz="2400" b="1" dirty="0" smtClean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thưởng</a:t>
            </a:r>
            <a:r>
              <a:rPr lang="en-US" sz="2400" b="1" dirty="0" smtClean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trong</a:t>
            </a:r>
            <a:r>
              <a:rPr lang="en-US" sz="2400" b="1" dirty="0" smtClean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b="1" dirty="0" smtClean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kì</a:t>
            </a:r>
            <a:r>
              <a:rPr lang="en-US" sz="2400" b="1" dirty="0" smtClean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thi</a:t>
            </a:r>
            <a:r>
              <a:rPr lang="en-US" sz="2400" b="1" dirty="0" smtClean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văn</a:t>
            </a:r>
            <a:r>
              <a:rPr lang="en-US" sz="2400" b="1" dirty="0" smtClean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hóa</a:t>
            </a:r>
            <a:r>
              <a:rPr lang="en-US" sz="2400" b="1" dirty="0" smtClean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văn</a:t>
            </a:r>
            <a:r>
              <a:rPr lang="en-US" sz="2400" b="1" dirty="0" smtClean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nghệ</a:t>
            </a:r>
            <a:r>
              <a:rPr lang="en-US" sz="2400" b="1" dirty="0" smtClean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thể</a:t>
            </a:r>
            <a:r>
              <a:rPr lang="en-US" sz="2400" b="1" dirty="0" smtClean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thao</a:t>
            </a:r>
            <a:r>
              <a:rPr lang="en-US" sz="2400" b="1" dirty="0" smtClean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:</a:t>
            </a:r>
          </a:p>
          <a:p>
            <a:pPr marL="457200" indent="-457200">
              <a:buFontTx/>
              <a:buChar char="-"/>
            </a:pPr>
            <a:r>
              <a:rPr lang="en-US" sz="2400" b="1" dirty="0" err="1" smtClean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Giải</a:t>
            </a:r>
            <a:r>
              <a:rPr lang="en-US" sz="2400" b="1" dirty="0" smtClean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nhất</a:t>
            </a:r>
            <a:endParaRPr lang="en-US" sz="2400" b="1" dirty="0" smtClean="0">
              <a:solidFill>
                <a:srgbClr val="1306BA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en-US" sz="2400" b="1" dirty="0" err="1" smtClean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Giải</a:t>
            </a:r>
            <a:r>
              <a:rPr lang="en-US" sz="2400" b="1" dirty="0" smtClean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nhì</a:t>
            </a:r>
            <a:endParaRPr lang="en-US" sz="2400" b="1" dirty="0" smtClean="0">
              <a:solidFill>
                <a:srgbClr val="1306BA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en-US" sz="2400" b="1" dirty="0" err="1" smtClean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Giải</a:t>
            </a:r>
            <a:r>
              <a:rPr lang="en-US" sz="2400" b="1" dirty="0" smtClean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ba</a:t>
            </a:r>
            <a:endParaRPr lang="en-US" sz="2400" b="1" dirty="0" smtClean="0">
              <a:solidFill>
                <a:srgbClr val="1306BA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b) </a:t>
            </a:r>
            <a:r>
              <a:rPr lang="en-US" sz="2400" b="1" dirty="0" err="1" smtClean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Danh</a:t>
            </a:r>
            <a:r>
              <a:rPr lang="en-US" sz="2400" b="1" dirty="0" smtClean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hiệu</a:t>
            </a:r>
            <a:r>
              <a:rPr lang="en-US" sz="2400" b="1" dirty="0" smtClean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dành</a:t>
            </a:r>
            <a:r>
              <a:rPr lang="en-US" sz="2400" b="1" dirty="0" smtClean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cho</a:t>
            </a:r>
            <a:r>
              <a:rPr lang="en-US" sz="2400" b="1" dirty="0" smtClean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các</a:t>
            </a:r>
            <a:r>
              <a:rPr lang="en-US" sz="2400" b="1" dirty="0" smtClean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nghệ</a:t>
            </a:r>
            <a:r>
              <a:rPr lang="en-US" sz="2400" b="1" dirty="0" smtClean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sĩ</a:t>
            </a:r>
            <a:r>
              <a:rPr lang="en-US" sz="2400" b="1" dirty="0" smtClean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tài</a:t>
            </a:r>
            <a:r>
              <a:rPr lang="en-US" sz="2400" b="1" dirty="0" smtClean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năng</a:t>
            </a:r>
            <a:r>
              <a:rPr lang="en-US" sz="2400" b="1" dirty="0" smtClean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:</a:t>
            </a:r>
          </a:p>
          <a:p>
            <a:pPr marL="457200" indent="-457200">
              <a:buFontTx/>
              <a:buChar char="-"/>
            </a:pPr>
            <a:r>
              <a:rPr lang="en-US" sz="2400" b="1" dirty="0" err="1" smtClean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Danh</a:t>
            </a:r>
            <a:r>
              <a:rPr lang="en-US" sz="2400" b="1" dirty="0" smtClean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hiệu</a:t>
            </a:r>
            <a:r>
              <a:rPr lang="en-US" sz="2400" b="1" dirty="0" smtClean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cao</a:t>
            </a:r>
            <a:r>
              <a:rPr lang="en-US" sz="2400" b="1" dirty="0" smtClean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quý</a:t>
            </a:r>
            <a:r>
              <a:rPr lang="en-US" sz="2400" b="1" dirty="0" smtClean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nhất</a:t>
            </a:r>
            <a:endParaRPr lang="en-US" sz="2400" b="1" dirty="0" smtClean="0">
              <a:solidFill>
                <a:srgbClr val="1306BA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en-US" sz="2400" b="1" dirty="0" err="1" smtClean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Danh</a:t>
            </a:r>
            <a:r>
              <a:rPr lang="en-US" sz="2400" b="1" dirty="0" smtClean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hiệu</a:t>
            </a:r>
            <a:r>
              <a:rPr lang="en-US" sz="2400" b="1" dirty="0" smtClean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cao</a:t>
            </a:r>
            <a:r>
              <a:rPr lang="en-US" sz="2400" b="1" dirty="0" smtClean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quý</a:t>
            </a:r>
            <a:endParaRPr lang="en-US" sz="2400" b="1" dirty="0" smtClean="0">
              <a:solidFill>
                <a:srgbClr val="1306BA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  <a:p>
            <a:r>
              <a:rPr lang="en-US" sz="2400" b="1" dirty="0" smtClean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c) </a:t>
            </a:r>
            <a:r>
              <a:rPr lang="en-US" sz="2400" b="1" dirty="0" err="1" smtClean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Danh</a:t>
            </a:r>
            <a:r>
              <a:rPr lang="en-US" sz="2400" b="1" dirty="0" smtClean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hiệu</a:t>
            </a:r>
            <a:r>
              <a:rPr lang="en-US" sz="2400" b="1" dirty="0" smtClean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dành</a:t>
            </a:r>
            <a:r>
              <a:rPr lang="en-US" sz="2400" b="1" dirty="0" smtClean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cho</a:t>
            </a:r>
            <a:r>
              <a:rPr lang="en-US" sz="2400" b="1" dirty="0" smtClean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cầu</a:t>
            </a:r>
            <a:r>
              <a:rPr lang="en-US" sz="2400" b="1" dirty="0" smtClean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thủ</a:t>
            </a:r>
            <a:r>
              <a:rPr lang="en-US" sz="2400" b="1" dirty="0" smtClean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thủ</a:t>
            </a:r>
            <a:r>
              <a:rPr lang="en-US" sz="2400" b="1" dirty="0" smtClean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môn</a:t>
            </a:r>
            <a:r>
              <a:rPr lang="en-US" sz="2400" b="1" dirty="0" smtClean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bóng</a:t>
            </a:r>
            <a:r>
              <a:rPr lang="en-US" sz="2400" b="1" dirty="0" smtClean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đá</a:t>
            </a:r>
            <a:r>
              <a:rPr lang="en-US" sz="2400" b="1" dirty="0" smtClean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xuất</a:t>
            </a:r>
            <a:r>
              <a:rPr lang="en-US" sz="2400" b="1" dirty="0" smtClean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sắc</a:t>
            </a:r>
            <a:r>
              <a:rPr lang="en-US" sz="2400" b="1" dirty="0" smtClean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hằng</a:t>
            </a:r>
            <a:r>
              <a:rPr lang="en-US" sz="2400" b="1" dirty="0" smtClean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năm</a:t>
            </a:r>
            <a:r>
              <a:rPr lang="en-US" sz="2400" b="1" dirty="0" smtClean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:</a:t>
            </a:r>
          </a:p>
          <a:p>
            <a:pPr marL="457200" indent="-457200">
              <a:buFontTx/>
              <a:buChar char="-"/>
            </a:pPr>
            <a:r>
              <a:rPr lang="en-US" sz="2400" b="1" dirty="0" err="1" smtClean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Cầu</a:t>
            </a:r>
            <a:r>
              <a:rPr lang="en-US" sz="2400" b="1" dirty="0" smtClean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thủ</a:t>
            </a:r>
            <a:r>
              <a:rPr lang="en-US" sz="2400" b="1" dirty="0" smtClean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thủ</a:t>
            </a:r>
            <a:r>
              <a:rPr lang="en-US" sz="2400" b="1" dirty="0" smtClean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môn</a:t>
            </a:r>
            <a:r>
              <a:rPr lang="en-US" sz="2400" b="1" dirty="0" smtClean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xuất</a:t>
            </a:r>
            <a:r>
              <a:rPr lang="en-US" sz="2400" b="1" dirty="0" smtClean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sắc</a:t>
            </a:r>
            <a:r>
              <a:rPr lang="en-US" sz="2400" b="1" dirty="0" smtClean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nhất</a:t>
            </a:r>
            <a:endParaRPr lang="en-US" sz="2400" b="1" dirty="0" smtClean="0">
              <a:solidFill>
                <a:srgbClr val="1306BA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Tx/>
              <a:buChar char="-"/>
            </a:pPr>
            <a:r>
              <a:rPr lang="en-US" sz="2400" b="1" dirty="0" err="1" smtClean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Cầu</a:t>
            </a:r>
            <a:r>
              <a:rPr lang="en-US" sz="2400" b="1" dirty="0" smtClean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thủ</a:t>
            </a:r>
            <a:r>
              <a:rPr lang="en-US" sz="2400" b="1" dirty="0" smtClean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 smtClean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thủ</a:t>
            </a:r>
            <a:r>
              <a:rPr lang="en-US" sz="2400" b="1" dirty="0" smtClean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môn</a:t>
            </a:r>
            <a:r>
              <a:rPr lang="en-US" sz="2400" b="1" dirty="0" smtClean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xuất</a:t>
            </a:r>
            <a:r>
              <a:rPr lang="en-US" sz="2400" b="1" dirty="0" smtClean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 smtClean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sắc</a:t>
            </a:r>
            <a:endParaRPr lang="en-US" sz="2400" b="1" dirty="0">
              <a:solidFill>
                <a:srgbClr val="1306BA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966857" y="5424455"/>
            <a:ext cx="104951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i="1" dirty="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(</a:t>
            </a:r>
            <a:r>
              <a:rPr lang="en-US" sz="2400" b="1" i="1" dirty="0" err="1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nghệ</a:t>
            </a:r>
            <a:r>
              <a:rPr lang="en-US" sz="2400" b="1" i="1" dirty="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sĩ</a:t>
            </a:r>
            <a:r>
              <a:rPr lang="en-US" sz="2400" b="1" i="1" dirty="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nhân</a:t>
            </a:r>
            <a:r>
              <a:rPr lang="en-US" sz="2400" b="1" i="1" dirty="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dân</a:t>
            </a:r>
            <a:r>
              <a:rPr lang="en-US" sz="2400" b="1" i="1" dirty="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i="1" dirty="0" err="1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huy</a:t>
            </a:r>
            <a:r>
              <a:rPr lang="en-US" sz="2400" b="1" i="1" dirty="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chương</a:t>
            </a:r>
            <a:r>
              <a:rPr lang="en-US" sz="2400" b="1" i="1" dirty="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vàng</a:t>
            </a:r>
            <a:r>
              <a:rPr lang="en-US" sz="2400" b="1" i="1" dirty="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i="1" dirty="0" err="1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quả</a:t>
            </a:r>
            <a:r>
              <a:rPr lang="en-US" sz="2400" b="1" i="1" dirty="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bóng</a:t>
            </a:r>
            <a:r>
              <a:rPr lang="en-US" sz="2400" b="1" i="1" dirty="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bạc</a:t>
            </a:r>
            <a:r>
              <a:rPr lang="en-US" sz="2400" b="1" i="1" dirty="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i="1" dirty="0" err="1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huy</a:t>
            </a:r>
            <a:r>
              <a:rPr lang="en-US" sz="2400" b="1" i="1" dirty="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chương</a:t>
            </a:r>
            <a:r>
              <a:rPr lang="en-US" sz="2400" b="1" i="1" dirty="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bạc</a:t>
            </a:r>
            <a:r>
              <a:rPr lang="en-US" sz="2400" b="1" i="1" dirty="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i="1" dirty="0" err="1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nghệ</a:t>
            </a:r>
            <a:r>
              <a:rPr lang="en-US" sz="2400" b="1" i="1" dirty="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sĩ</a:t>
            </a:r>
            <a:r>
              <a:rPr lang="en-US" sz="2400" b="1" i="1" dirty="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ưu</a:t>
            </a:r>
            <a:r>
              <a:rPr lang="en-US" sz="2400" b="1" i="1" dirty="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tú</a:t>
            </a:r>
            <a:r>
              <a:rPr lang="en-US" sz="2400" b="1" i="1" dirty="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i="1" dirty="0" err="1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quả</a:t>
            </a:r>
            <a:r>
              <a:rPr lang="en-US" sz="2400" b="1" i="1" dirty="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bóng</a:t>
            </a:r>
            <a:r>
              <a:rPr lang="en-US" sz="2400" b="1" i="1" dirty="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vàng</a:t>
            </a:r>
            <a:r>
              <a:rPr lang="en-US" sz="2400" b="1" i="1" dirty="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i="1" dirty="0" err="1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đôi</a:t>
            </a:r>
            <a:r>
              <a:rPr lang="en-US" sz="2400" b="1" i="1" dirty="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giày</a:t>
            </a:r>
            <a:r>
              <a:rPr lang="en-US" sz="2400" b="1" i="1" dirty="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vàng</a:t>
            </a:r>
            <a:r>
              <a:rPr lang="en-US" sz="2400" b="1" i="1" dirty="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i="1" dirty="0" err="1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huy</a:t>
            </a:r>
            <a:r>
              <a:rPr lang="en-US" sz="2400" b="1" i="1" dirty="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chương</a:t>
            </a:r>
            <a:r>
              <a:rPr lang="en-US" sz="2400" b="1" i="1" dirty="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đồng</a:t>
            </a:r>
            <a:r>
              <a:rPr lang="en-US" sz="2400" b="1" i="1" dirty="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, </a:t>
            </a:r>
            <a:r>
              <a:rPr lang="en-US" sz="2400" b="1" i="1" dirty="0" err="1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đôi</a:t>
            </a:r>
            <a:r>
              <a:rPr lang="en-US" sz="2400" b="1" i="1" dirty="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giày</a:t>
            </a:r>
            <a:r>
              <a:rPr lang="en-US" sz="2400" b="1" i="1" dirty="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2400" b="1" i="1" dirty="0" err="1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bạc</a:t>
            </a:r>
            <a:r>
              <a:rPr lang="en-US" sz="2400" b="1" i="1" dirty="0" smtClean="0">
                <a:solidFill>
                  <a:srgbClr val="FF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)</a:t>
            </a: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753834" y="0"/>
            <a:ext cx="3251835" cy="873125"/>
          </a:xfrm>
          <a:solidFill>
            <a:srgbClr val="FFC000"/>
          </a:solidFill>
        </p:spPr>
        <p:txBody>
          <a:bodyPr>
            <a:normAutofit fontScale="90000"/>
          </a:bodyPr>
          <a:lstStyle/>
          <a:p>
            <a:pPr algn="ctr"/>
            <a:r>
              <a:rPr lang="en-US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Phiếu</a:t>
            </a:r>
            <a:r>
              <a:rPr lang="en-US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học</a:t>
            </a:r>
            <a:r>
              <a:rPr lang="en-US" b="1" dirty="0"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b="1" dirty="0" err="1">
                <a:latin typeface="HP001 4 hàng" panose="020B0603050302020204" pitchFamily="34" charset="0"/>
                <a:cs typeface="Times New Roman" panose="02020603050405020304" pitchFamily="18" charset="0"/>
              </a:rPr>
              <a:t>tập</a:t>
            </a:r>
            <a:endParaRPr lang="en-US" b="1" dirty="0"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9793838"/>
              </p:ext>
            </p:extLst>
          </p:nvPr>
        </p:nvGraphicFramePr>
        <p:xfrm>
          <a:off x="898525" y="986117"/>
          <a:ext cx="10515600" cy="595799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504565"/>
                <a:gridCol w="3503295"/>
                <a:gridCol w="3507740"/>
              </a:tblGrid>
              <a:tr h="1951446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sz="2800" b="1" dirty="0" smtClean="0">
                        <a:latin typeface="HP001 4 hàng" panose="020B060305030202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0">
                        <a:buNone/>
                      </a:pPr>
                      <a:r>
                        <a:rPr lang="en-US" sz="2800" b="1" dirty="0" err="1" smtClean="0"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Giải</a:t>
                      </a:r>
                      <a:r>
                        <a:rPr lang="en-US" sz="2800" b="1" dirty="0" smtClean="0"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thưởng</a:t>
                      </a:r>
                      <a:r>
                        <a:rPr lang="en-US" sz="2800" b="1" dirty="0"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trong</a:t>
                      </a:r>
                      <a:r>
                        <a:rPr lang="en-US" sz="2800" b="1" dirty="0"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800" b="1" dirty="0"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kì</a:t>
                      </a:r>
                      <a:r>
                        <a:rPr lang="en-US" sz="2800" b="1" dirty="0"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thi</a:t>
                      </a:r>
                      <a:r>
                        <a:rPr lang="en-US" sz="2800" b="1" dirty="0"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800" b="1" dirty="0"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hóa</a:t>
                      </a:r>
                      <a:r>
                        <a:rPr lang="en-US" sz="2800" b="1" dirty="0"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1" dirty="0" err="1"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văn</a:t>
                      </a:r>
                      <a:r>
                        <a:rPr lang="en-US" sz="2800" b="1" dirty="0"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nghệ</a:t>
                      </a:r>
                      <a:r>
                        <a:rPr lang="en-US" sz="2800" b="1" dirty="0"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1" dirty="0" err="1"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thể</a:t>
                      </a:r>
                      <a:r>
                        <a:rPr lang="en-US" sz="2800" b="1" dirty="0"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thao</a:t>
                      </a:r>
                      <a:endParaRPr lang="en-US" sz="2800" b="1" dirty="0">
                        <a:latin typeface="HP001 4 hàng" panose="020B06030503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sz="2800" b="1" dirty="0" smtClean="0">
                        <a:latin typeface="HP001 4 hàng" panose="020B060305030202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0">
                        <a:buNone/>
                      </a:pPr>
                      <a:r>
                        <a:rPr lang="en-US" sz="2800" b="1" dirty="0" err="1" smtClean="0"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Danh</a:t>
                      </a:r>
                      <a:r>
                        <a:rPr lang="en-US" sz="2800" b="1" dirty="0" smtClean="0"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hiệu</a:t>
                      </a:r>
                      <a:r>
                        <a:rPr lang="en-US" sz="2800" b="1" dirty="0"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dành</a:t>
                      </a:r>
                      <a:r>
                        <a:rPr lang="en-US" sz="2800" b="1" dirty="0"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800" b="1" dirty="0"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các</a:t>
                      </a:r>
                      <a:r>
                        <a:rPr lang="en-US" sz="2800" b="1" dirty="0"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nghệ</a:t>
                      </a:r>
                      <a:r>
                        <a:rPr lang="en-US" sz="2800" b="1" dirty="0"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sĩ</a:t>
                      </a:r>
                      <a:r>
                        <a:rPr lang="en-US" sz="2800" b="1" dirty="0"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tài</a:t>
                      </a:r>
                      <a:r>
                        <a:rPr lang="en-US" sz="2800" b="1" dirty="0"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năng</a:t>
                      </a:r>
                      <a:endParaRPr lang="en-US" sz="2800" b="1" dirty="0">
                        <a:latin typeface="HP001 4 hàng" panose="020B06030503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800" b="1" dirty="0" err="1"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Danh</a:t>
                      </a:r>
                      <a:r>
                        <a:rPr lang="en-US" sz="2800" b="1" dirty="0"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hiệu</a:t>
                      </a:r>
                      <a:r>
                        <a:rPr lang="en-US" sz="2800" b="1" dirty="0"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dành</a:t>
                      </a:r>
                      <a:r>
                        <a:rPr lang="en-US" sz="2800" b="1" dirty="0"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cho</a:t>
                      </a:r>
                      <a:r>
                        <a:rPr lang="en-US" sz="2800" b="1" dirty="0"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cầu</a:t>
                      </a:r>
                      <a:r>
                        <a:rPr lang="en-US" sz="2800" b="1" dirty="0"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thủ</a:t>
                      </a:r>
                      <a:r>
                        <a:rPr lang="en-US" sz="2800" b="1" dirty="0"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1" dirty="0" err="1"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thủ</a:t>
                      </a:r>
                      <a:r>
                        <a:rPr lang="en-US" sz="2800" b="1" dirty="0"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môn</a:t>
                      </a:r>
                      <a:r>
                        <a:rPr lang="en-US" sz="2800" b="1" dirty="0"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bóng</a:t>
                      </a:r>
                      <a:r>
                        <a:rPr lang="en-US" sz="2800" b="1" dirty="0"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đá</a:t>
                      </a:r>
                      <a:r>
                        <a:rPr lang="en-US" sz="2800" b="1" dirty="0"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xuất</a:t>
                      </a:r>
                      <a:r>
                        <a:rPr lang="en-US" sz="2800" b="1" dirty="0"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sắc</a:t>
                      </a:r>
                      <a:r>
                        <a:rPr lang="en-US" sz="2800" b="1" dirty="0"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lang="en-US" sz="2800" b="1" dirty="0"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năm</a:t>
                      </a:r>
                      <a:r>
                        <a:rPr lang="en-US" sz="2800" b="1" dirty="0"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b="1" dirty="0">
                        <a:latin typeface="HP001 4 hàng" panose="020B06030503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2D050"/>
                    </a:solidFill>
                  </a:tcPr>
                </a:tc>
              </a:tr>
              <a:tr h="1783356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sz="2800" b="1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HP001 4 hàng" panose="020B060305030202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0">
                        <a:buNone/>
                      </a:pPr>
                      <a:r>
                        <a:rPr lang="en-US" sz="28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Giải</a:t>
                      </a:r>
                      <a:r>
                        <a:rPr lang="en-US" sz="28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nhất</a:t>
                      </a:r>
                      <a:r>
                        <a:rPr lang="en-US" sz="28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800" b="1" i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Huy</a:t>
                      </a:r>
                      <a:r>
                        <a:rPr lang="en-US" sz="2800" b="1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i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chương</a:t>
                      </a:r>
                      <a:r>
                        <a:rPr lang="en-US" sz="2800" b="1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i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vàng</a:t>
                      </a:r>
                      <a:endParaRPr lang="en-US" sz="2800" b="1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HP001 4 hàng" panose="020B06030503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endParaRPr lang="en-US" sz="2800" b="1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HP001 4 hàng" panose="020B0603050302020204" pitchFamily="34" charset="0"/>
                        <a:cs typeface="Times New Roman" panose="02020603050405020304" pitchFamily="18" charset="0"/>
                      </a:endParaRPr>
                    </a:p>
                    <a:p>
                      <a:pPr indent="0">
                        <a:buNone/>
                      </a:pPr>
                      <a:r>
                        <a:rPr lang="en-US" sz="28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Danh</a:t>
                      </a:r>
                      <a:r>
                        <a:rPr lang="en-US" sz="28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hiệu</a:t>
                      </a:r>
                      <a:r>
                        <a:rPr lang="en-US" sz="28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cao</a:t>
                      </a:r>
                      <a:r>
                        <a:rPr lang="en-US" sz="28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quý</a:t>
                      </a:r>
                      <a:r>
                        <a:rPr lang="en-US" sz="28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nhất</a:t>
                      </a:r>
                      <a:r>
                        <a:rPr lang="en-US" sz="28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en-US" sz="2800" b="1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i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Nghệ</a:t>
                      </a:r>
                      <a:r>
                        <a:rPr lang="en-US" sz="2800" b="1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i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sĩ</a:t>
                      </a:r>
                      <a:r>
                        <a:rPr lang="en-US" sz="2800" b="1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i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nhân</a:t>
                      </a:r>
                      <a:r>
                        <a:rPr lang="en-US" sz="2800" b="1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i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dân</a:t>
                      </a:r>
                      <a:r>
                        <a:rPr lang="en-US" sz="2800" b="1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b="1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HP001 4 hàng" panose="020B06030503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8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Cầu</a:t>
                      </a:r>
                      <a:r>
                        <a:rPr lang="en-US" sz="28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thủ</a:t>
                      </a:r>
                      <a:r>
                        <a:rPr lang="en-US" sz="28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thủ</a:t>
                      </a:r>
                      <a:r>
                        <a:rPr lang="en-US" sz="28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môn</a:t>
                      </a:r>
                      <a:r>
                        <a:rPr lang="en-US" sz="28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xuất</a:t>
                      </a:r>
                      <a:r>
                        <a:rPr lang="en-US" sz="28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sắc</a:t>
                      </a:r>
                      <a:r>
                        <a:rPr lang="en-US" sz="28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nhất</a:t>
                      </a:r>
                      <a:r>
                        <a:rPr lang="en-US" sz="28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800" b="1" i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Đôi</a:t>
                      </a:r>
                      <a:r>
                        <a:rPr lang="en-US" sz="2800" b="1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i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giày</a:t>
                      </a:r>
                      <a:r>
                        <a:rPr lang="en-US" sz="2800" b="1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i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vàng</a:t>
                      </a:r>
                      <a:r>
                        <a:rPr lang="en-US" sz="2800" b="1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1" i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quả</a:t>
                      </a:r>
                      <a:r>
                        <a:rPr lang="en-US" sz="2800" b="1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i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bóng</a:t>
                      </a:r>
                      <a:r>
                        <a:rPr lang="en-US" sz="2800" b="1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i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vàng</a:t>
                      </a:r>
                      <a:r>
                        <a:rPr lang="en-US" sz="2800" b="1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endParaRPr lang="en-US" sz="2800" b="1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HP001 4 hàng" panose="020B06030503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3034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800" b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Giải nhì: </a:t>
                      </a:r>
                      <a:r>
                        <a:rPr lang="en-US" sz="2800" b="1" i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Huy chương bạc</a:t>
                      </a:r>
                      <a:endParaRPr lang="en-US" sz="2800" b="1" i="1">
                        <a:solidFill>
                          <a:schemeClr val="accent5">
                            <a:lumMod val="75000"/>
                          </a:schemeClr>
                        </a:solidFill>
                        <a:latin typeface="HP001 4 hàng" panose="020B06030503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8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8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HP001 4 hàng" panose="020B06030503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8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endParaRPr lang="en-US" sz="2800" b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HP001 4 hàng" panose="020B06030503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943034"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800" b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Giải ba:</a:t>
                      </a:r>
                      <a:r>
                        <a:rPr lang="en-US" sz="2800" b="1" i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 Huy chương đồng</a:t>
                      </a:r>
                      <a:endParaRPr lang="en-US" sz="2800" b="1" i="1">
                        <a:solidFill>
                          <a:schemeClr val="accent5">
                            <a:lumMod val="75000"/>
                          </a:schemeClr>
                        </a:solidFill>
                        <a:latin typeface="HP001 4 hàng" panose="020B06030503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8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Danh</a:t>
                      </a:r>
                      <a:r>
                        <a:rPr lang="en-US" sz="28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hiệu</a:t>
                      </a:r>
                      <a:r>
                        <a:rPr lang="en-US" sz="28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cao</a:t>
                      </a:r>
                      <a:r>
                        <a:rPr lang="en-US" sz="28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quý</a:t>
                      </a:r>
                      <a:r>
                        <a:rPr lang="en-US" sz="28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:</a:t>
                      </a:r>
                      <a:r>
                        <a:rPr lang="en-US" sz="2800" b="1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i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Nghệ</a:t>
                      </a:r>
                      <a:r>
                        <a:rPr lang="en-US" sz="2800" b="1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i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sĩ</a:t>
                      </a:r>
                      <a:r>
                        <a:rPr lang="en-US" sz="2800" b="1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i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ưu</a:t>
                      </a:r>
                      <a:r>
                        <a:rPr lang="en-US" sz="2800" b="1" i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i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tú</a:t>
                      </a:r>
                      <a:endParaRPr lang="en-US" sz="2800" b="1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HP001 4 hàng" panose="020B06030503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indent="0">
                        <a:buNone/>
                      </a:pPr>
                      <a:r>
                        <a:rPr lang="en-US" sz="28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Cầu</a:t>
                      </a:r>
                      <a:r>
                        <a:rPr lang="en-US" sz="28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thủ</a:t>
                      </a:r>
                      <a:r>
                        <a:rPr lang="en-US" sz="28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, </a:t>
                      </a:r>
                      <a:r>
                        <a:rPr lang="en-US" sz="28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thủ</a:t>
                      </a:r>
                      <a:r>
                        <a:rPr lang="en-US" sz="28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môn</a:t>
                      </a:r>
                      <a:r>
                        <a:rPr lang="en-US" sz="28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xuất</a:t>
                      </a:r>
                      <a:r>
                        <a:rPr lang="en-US" sz="2800" b="1" dirty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sắc</a:t>
                      </a:r>
                      <a:r>
                        <a:rPr lang="en-US" sz="2800" b="1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: </a:t>
                      </a:r>
                      <a:r>
                        <a:rPr lang="en-US" sz="2800" b="1" i="1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Đôi</a:t>
                      </a:r>
                      <a:r>
                        <a:rPr lang="en-US" sz="2800" b="1" i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i="1" baseline="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giày</a:t>
                      </a:r>
                      <a:r>
                        <a:rPr lang="en-US" sz="2800" b="1" i="1" baseline="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i="1" baseline="0" dirty="0" err="1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HP001 4 hàng" panose="020B0603050302020204" pitchFamily="34" charset="0"/>
                          <a:cs typeface="Times New Roman" panose="02020603050405020304" pitchFamily="18" charset="0"/>
                        </a:rPr>
                        <a:t>Bạc</a:t>
                      </a:r>
                      <a:endParaRPr lang="en-US" sz="2800" b="1" i="1" dirty="0">
                        <a:solidFill>
                          <a:schemeClr val="accent5">
                            <a:lumMod val="75000"/>
                          </a:schemeClr>
                        </a:solidFill>
                        <a:latin typeface="HP001 4 hàng" panose="020B060305030202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rgbClr val="080000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 Box 10"/>
          <p:cNvSpPr txBox="1">
            <a:spLocks noChangeArrowheads="1"/>
          </p:cNvSpPr>
          <p:nvPr/>
        </p:nvSpPr>
        <p:spPr bwMode="auto">
          <a:xfrm>
            <a:off x="161343" y="1494168"/>
            <a:ext cx="11573304" cy="59246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ts val="600"/>
              </a:spcBef>
            </a:pPr>
            <a:r>
              <a:rPr lang="en-US" altLang="en-US" sz="2800" b="1" dirty="0" smtClean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a) </a:t>
            </a:r>
            <a:r>
              <a:rPr lang="en-US" altLang="en-US" sz="2800" b="1" dirty="0" err="1" smtClean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Để</a:t>
            </a:r>
            <a:r>
              <a:rPr lang="en-US" altLang="en-US" sz="2800" b="1" dirty="0" smtClean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tôn</a:t>
            </a:r>
            <a:r>
              <a:rPr lang="en-US" altLang="en-US" sz="2800" b="1" dirty="0" smtClean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vinh</a:t>
            </a:r>
            <a:r>
              <a:rPr lang="en-US" altLang="en-US" sz="2800" b="1" dirty="0" smtClean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 smtClean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nhà</a:t>
            </a:r>
            <a:r>
              <a:rPr lang="en-US" altLang="en-US" sz="2800" b="1" dirty="0" smtClean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giáo</a:t>
            </a:r>
            <a:r>
              <a:rPr lang="en-US" altLang="en-US" sz="2800" b="1" dirty="0" smtClean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 smtClean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những</a:t>
            </a:r>
            <a:r>
              <a:rPr lang="en-US" altLang="en-US" sz="2800" b="1" dirty="0" smtClean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người</a:t>
            </a:r>
            <a:r>
              <a:rPr lang="en-US" altLang="en-US" sz="2800" b="1" dirty="0" smtClean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có</a:t>
            </a:r>
            <a:r>
              <a:rPr lang="en-US" altLang="en-US" sz="2800" b="1" dirty="0" smtClean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công</a:t>
            </a:r>
            <a:r>
              <a:rPr lang="en-US" altLang="en-US" sz="2800" b="1" dirty="0" smtClean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với</a:t>
            </a:r>
            <a:r>
              <a:rPr lang="en-US" altLang="en-US" sz="2800" b="1" dirty="0" smtClean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thế</a:t>
            </a:r>
            <a:r>
              <a:rPr lang="en-US" altLang="en-US" sz="2800" b="1" dirty="0" smtClean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hệ</a:t>
            </a:r>
            <a:r>
              <a:rPr lang="en-US" altLang="en-US" sz="2800" b="1" dirty="0" smtClean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trẻ</a:t>
            </a:r>
            <a:r>
              <a:rPr lang="en-US" altLang="en-US" sz="2800" b="1" dirty="0" smtClean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 smtClean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Nhà</a:t>
            </a:r>
            <a:r>
              <a:rPr lang="en-US" altLang="en-US" sz="2800" b="1" dirty="0" smtClean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nước</a:t>
            </a:r>
            <a:r>
              <a:rPr lang="en-US" altLang="en-US" sz="2800" b="1" dirty="0" smtClean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đã</a:t>
            </a:r>
            <a:r>
              <a:rPr lang="en-US" altLang="en-US" sz="2800" b="1" dirty="0" smtClean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dành</a:t>
            </a:r>
            <a:r>
              <a:rPr lang="en-US" altLang="en-US" sz="2800" b="1" dirty="0" smtClean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cho</a:t>
            </a:r>
            <a:r>
              <a:rPr lang="en-US" altLang="en-US" sz="2800" b="1" dirty="0" smtClean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họ</a:t>
            </a:r>
            <a:r>
              <a:rPr lang="en-US" altLang="en-US" sz="2800" b="1" dirty="0" smtClean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những</a:t>
            </a:r>
            <a:r>
              <a:rPr lang="en-US" altLang="en-US" sz="2800" b="1" dirty="0" smtClean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phần</a:t>
            </a:r>
            <a:r>
              <a:rPr lang="en-US" altLang="en-US" sz="2800" b="1" dirty="0" smtClean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thưởng</a:t>
            </a:r>
            <a:r>
              <a:rPr lang="en-US" altLang="en-US" sz="2800" b="1" dirty="0" smtClean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tinh</a:t>
            </a:r>
            <a:r>
              <a:rPr lang="en-US" altLang="en-US" sz="2800" b="1" dirty="0" smtClean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thần</a:t>
            </a:r>
            <a:r>
              <a:rPr lang="en-US" altLang="en-US" sz="2800" b="1" dirty="0" smtClean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cao</a:t>
            </a:r>
            <a:r>
              <a:rPr lang="en-US" altLang="en-US" sz="2800" b="1" dirty="0" smtClean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quý</a:t>
            </a:r>
            <a:r>
              <a:rPr lang="en-US" altLang="en-US" sz="2800" b="1" dirty="0" smtClean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: </a:t>
            </a:r>
            <a:r>
              <a:rPr lang="en-US" altLang="en-US" sz="2800" b="1" dirty="0" err="1" smtClean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 smtClean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danh</a:t>
            </a:r>
            <a:r>
              <a:rPr lang="en-US" altLang="en-US" sz="2800" b="1" dirty="0" smtClean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hiệu</a:t>
            </a:r>
            <a:r>
              <a:rPr lang="en-US" altLang="en-US" sz="2800" b="1" dirty="0" smtClean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 smtClean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Nhà</a:t>
            </a:r>
            <a:r>
              <a:rPr lang="en-US" altLang="en-US" sz="2800" b="1" i="1" dirty="0" smtClean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 smtClean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giáo</a:t>
            </a:r>
            <a:r>
              <a:rPr lang="en-US" altLang="en-US" sz="2800" b="1" i="1" dirty="0" smtClean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  </a:t>
            </a:r>
            <a:r>
              <a:rPr lang="en-US" altLang="en-US" sz="2800" b="1" i="1" dirty="0" err="1" smtClean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hân</a:t>
            </a:r>
            <a:r>
              <a:rPr lang="en-US" altLang="en-US" sz="2800" b="1" i="1" dirty="0" smtClean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 smtClean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dân</a:t>
            </a:r>
            <a:r>
              <a:rPr lang="en-US" altLang="en-US" sz="2800" b="1" i="1" dirty="0" smtClean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,   </a:t>
            </a:r>
            <a:r>
              <a:rPr lang="en-US" altLang="en-US" sz="2800" b="1" i="1" dirty="0" err="1" smtClean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hà</a:t>
            </a:r>
            <a:r>
              <a:rPr lang="en-US" altLang="en-US" sz="2800" b="1" i="1" dirty="0" smtClean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 smtClean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giáo</a:t>
            </a:r>
            <a:r>
              <a:rPr lang="en-US" altLang="en-US" sz="2800" b="1" i="1" dirty="0" smtClean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 smtClean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Ưu</a:t>
            </a:r>
            <a:r>
              <a:rPr lang="en-US" altLang="en-US" sz="2800" b="1" i="1" dirty="0" smtClean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 smtClean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tú</a:t>
            </a:r>
            <a:r>
              <a:rPr lang="en-US" altLang="en-US" sz="2800" b="1" i="1" dirty="0" smtClean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i="1" dirty="0" err="1" smtClean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Kỉ</a:t>
            </a:r>
            <a:r>
              <a:rPr lang="en-US" altLang="en-US" sz="2800" b="1" i="1" dirty="0" smtClean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 smtClean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niệm</a:t>
            </a:r>
            <a:r>
              <a:rPr lang="en-US" altLang="en-US" sz="2800" b="1" i="1" dirty="0" smtClean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 smtClean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chương</a:t>
            </a:r>
            <a:r>
              <a:rPr lang="en-US" altLang="en-US" sz="2800" b="1" i="1" dirty="0" smtClean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  ì </a:t>
            </a:r>
            <a:r>
              <a:rPr lang="en-US" altLang="en-US" sz="2800" b="1" i="1" dirty="0" err="1" smtClean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sự</a:t>
            </a:r>
            <a:r>
              <a:rPr lang="en-US" altLang="en-US" sz="2800" b="1" i="1" dirty="0" smtClean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 smtClean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nghiệp</a:t>
            </a:r>
            <a:r>
              <a:rPr lang="en-US" altLang="en-US" sz="2800" b="1" i="1" dirty="0" smtClean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 smtClean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giáo</a:t>
            </a:r>
            <a:r>
              <a:rPr lang="en-US" altLang="en-US" sz="2800" b="1" i="1" dirty="0" smtClean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 smtClean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dục</a:t>
            </a:r>
            <a:r>
              <a:rPr lang="en-US" altLang="en-US" sz="2800" b="1" i="1" dirty="0" smtClean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,   ỉ </a:t>
            </a:r>
            <a:r>
              <a:rPr lang="en-US" altLang="en-US" sz="2800" b="1" i="1" dirty="0" err="1" smtClean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niệm</a:t>
            </a:r>
            <a:r>
              <a:rPr lang="en-US" altLang="en-US" sz="2800" b="1" i="1" dirty="0" smtClean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 smtClean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chương</a:t>
            </a:r>
            <a:r>
              <a:rPr lang="en-US" altLang="en-US" sz="2800" b="1" i="1" dirty="0" smtClean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 smtClean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Vì</a:t>
            </a:r>
            <a:r>
              <a:rPr lang="en-US" altLang="en-US" sz="2800" b="1" i="1" dirty="0" smtClean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 smtClean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sự</a:t>
            </a:r>
            <a:r>
              <a:rPr lang="en-US" altLang="en-US" sz="2800" b="1" i="1" dirty="0" smtClean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 smtClean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nghiệp</a:t>
            </a:r>
            <a:r>
              <a:rPr lang="en-US" altLang="en-US" sz="2800" b="1" i="1" dirty="0" smtClean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 smtClean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bảo</a:t>
            </a:r>
            <a:r>
              <a:rPr lang="en-US" altLang="en-US" sz="2800" b="1" i="1" dirty="0" smtClean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 smtClean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vệ</a:t>
            </a:r>
            <a:r>
              <a:rPr lang="en-US" altLang="en-US" sz="2800" b="1" i="1" dirty="0" smtClean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 smtClean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i="1" dirty="0" smtClean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 smtClean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chăm</a:t>
            </a:r>
            <a:r>
              <a:rPr lang="en-US" altLang="en-US" sz="2800" b="1" i="1" dirty="0" smtClean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 smtClean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sóc</a:t>
            </a:r>
            <a:r>
              <a:rPr lang="en-US" altLang="en-US" sz="2800" b="1" i="1" dirty="0" smtClean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 smtClean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trẻ</a:t>
            </a:r>
            <a:r>
              <a:rPr lang="en-US" altLang="en-US" sz="2800" b="1" i="1" dirty="0" smtClean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 smtClean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em</a:t>
            </a:r>
            <a:r>
              <a:rPr lang="en-US" altLang="en-US" sz="2800" b="1" i="1" dirty="0" smtClean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 smtClean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Việt</a:t>
            </a:r>
            <a:r>
              <a:rPr lang="en-US" altLang="en-US" sz="2800" b="1" i="1" dirty="0" smtClean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Nam.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n-US" sz="2800" b="1" dirty="0" smtClean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b) </a:t>
            </a:r>
            <a:r>
              <a:rPr lang="en-US" altLang="en-US" sz="2800" b="1" dirty="0" err="1" smtClean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Đặng</a:t>
            </a:r>
            <a:r>
              <a:rPr lang="en-US" altLang="en-US" sz="2800" b="1" dirty="0" smtClean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Ngọc</a:t>
            </a:r>
            <a:r>
              <a:rPr lang="en-US" altLang="en-US" sz="2800" b="1" dirty="0" smtClean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Dương</a:t>
            </a:r>
            <a:r>
              <a:rPr lang="en-US" altLang="en-US" sz="2800" b="1" dirty="0" smtClean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là</a:t>
            </a:r>
            <a:r>
              <a:rPr lang="en-US" altLang="en-US" sz="2800" b="1" dirty="0" smtClean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học</a:t>
            </a:r>
            <a:r>
              <a:rPr lang="en-US" altLang="en-US" sz="2800" b="1" dirty="0" smtClean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sinh</a:t>
            </a:r>
            <a:r>
              <a:rPr lang="en-US" altLang="en-US" sz="2800" b="1" dirty="0" smtClean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khối</a:t>
            </a:r>
            <a:r>
              <a:rPr lang="en-US" altLang="en-US" sz="2800" b="1" dirty="0" smtClean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chuyên</a:t>
            </a:r>
            <a:r>
              <a:rPr lang="en-US" altLang="en-US" sz="2800" b="1" dirty="0" smtClean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Vật</a:t>
            </a:r>
            <a:r>
              <a:rPr lang="en-US" altLang="en-US" sz="2800" b="1" dirty="0" smtClean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lí</a:t>
            </a:r>
            <a:r>
              <a:rPr lang="en-US" altLang="en-US" sz="2800" b="1" dirty="0" smtClean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trường</a:t>
            </a:r>
            <a:r>
              <a:rPr lang="en-US" altLang="en-US" sz="2800" b="1" dirty="0" smtClean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Đại</a:t>
            </a:r>
            <a:r>
              <a:rPr lang="en-US" altLang="en-US" sz="2800" b="1" dirty="0" smtClean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học</a:t>
            </a:r>
            <a:r>
              <a:rPr lang="en-US" altLang="en-US" sz="2800" b="1" dirty="0" smtClean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Khoa</a:t>
            </a:r>
            <a:r>
              <a:rPr lang="en-US" altLang="en-US" sz="2800" b="1" dirty="0" smtClean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học</a:t>
            </a:r>
            <a:r>
              <a:rPr lang="en-US" altLang="en-US" sz="2800" b="1" dirty="0" smtClean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Tự</a:t>
            </a:r>
            <a:r>
              <a:rPr lang="en-US" altLang="en-US" sz="2800" b="1" dirty="0" smtClean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nhiên</a:t>
            </a:r>
            <a:r>
              <a:rPr lang="en-US" altLang="en-US" sz="2800" b="1" dirty="0" smtClean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(</a:t>
            </a:r>
            <a:r>
              <a:rPr lang="en-US" altLang="en-US" sz="2800" b="1" dirty="0" err="1" smtClean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Đại</a:t>
            </a:r>
            <a:r>
              <a:rPr lang="en-US" altLang="en-US" sz="2800" b="1" dirty="0" smtClean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học</a:t>
            </a:r>
            <a:r>
              <a:rPr lang="en-US" altLang="en-US" sz="2800" b="1" dirty="0" smtClean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Quốc</a:t>
            </a:r>
            <a:r>
              <a:rPr lang="en-US" altLang="en-US" sz="2800" b="1" dirty="0" smtClean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gia</a:t>
            </a:r>
            <a:r>
              <a:rPr lang="en-US" altLang="en-US" sz="2800" b="1" dirty="0" smtClean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Hà</a:t>
            </a:r>
            <a:r>
              <a:rPr lang="en-US" altLang="en-US" sz="2800" b="1" dirty="0" smtClean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Nội</a:t>
            </a:r>
            <a:r>
              <a:rPr lang="en-US" altLang="en-US" sz="2800" b="1" dirty="0" smtClean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). </a:t>
            </a:r>
            <a:r>
              <a:rPr lang="en-US" altLang="en-US" sz="2800" b="1" dirty="0" err="1" smtClean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Năm</a:t>
            </a:r>
            <a:r>
              <a:rPr lang="en-US" altLang="en-US" sz="2800" b="1" dirty="0" smtClean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học</a:t>
            </a:r>
            <a:r>
              <a:rPr lang="en-US" altLang="en-US" sz="2800" b="1" dirty="0" smtClean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lớp</a:t>
            </a:r>
            <a:r>
              <a:rPr lang="en-US" altLang="en-US" sz="2800" b="1" dirty="0" smtClean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11, </a:t>
            </a:r>
            <a:r>
              <a:rPr lang="en-US" altLang="en-US" sz="2800" b="1" dirty="0" err="1" smtClean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em</a:t>
            </a:r>
            <a:r>
              <a:rPr lang="en-US" altLang="en-US" sz="2800" b="1" dirty="0" smtClean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đoạt</a:t>
            </a:r>
            <a:r>
              <a:rPr lang="en-US" altLang="en-US" sz="2800" b="1" dirty="0" smtClean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smtClean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  </a:t>
            </a:r>
            <a:r>
              <a:rPr lang="en-US" altLang="en-US" sz="2800" b="1" i="1" dirty="0" err="1" smtClean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uy</a:t>
            </a:r>
            <a:r>
              <a:rPr lang="en-US" altLang="en-US" sz="2800" b="1" i="1" dirty="0" smtClean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 smtClean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chương</a:t>
            </a:r>
            <a:r>
              <a:rPr lang="en-US" altLang="en-US" sz="2800" b="1" i="1" dirty="0" smtClean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  </a:t>
            </a:r>
            <a:r>
              <a:rPr lang="en-US" altLang="en-US" sz="2800" b="1" i="1" dirty="0" err="1" smtClean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ồng</a:t>
            </a:r>
            <a:r>
              <a:rPr lang="en-US" altLang="en-US" sz="2800" b="1" dirty="0" smtClean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Toán</a:t>
            </a:r>
            <a:r>
              <a:rPr lang="en-US" altLang="en-US" sz="2800" b="1" dirty="0" smtClean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quốc</a:t>
            </a:r>
            <a:r>
              <a:rPr lang="en-US" altLang="en-US" sz="2800" b="1" dirty="0" smtClean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tế</a:t>
            </a:r>
            <a:r>
              <a:rPr lang="en-US" altLang="en-US" sz="2800" b="1" dirty="0" smtClean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. </a:t>
            </a:r>
            <a:r>
              <a:rPr lang="en-US" altLang="en-US" sz="2800" b="1" dirty="0" err="1" smtClean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Năm</a:t>
            </a:r>
            <a:r>
              <a:rPr lang="en-US" altLang="en-US" sz="2800" b="1" dirty="0" smtClean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học</a:t>
            </a:r>
            <a:r>
              <a:rPr lang="en-US" altLang="en-US" sz="2800" b="1" dirty="0" smtClean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lớp</a:t>
            </a:r>
            <a:r>
              <a:rPr lang="en-US" altLang="en-US" sz="2800" b="1" dirty="0" smtClean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12, </a:t>
            </a:r>
            <a:r>
              <a:rPr lang="en-US" altLang="en-US" sz="2800" b="1" dirty="0" err="1" smtClean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trong</a:t>
            </a:r>
            <a:r>
              <a:rPr lang="en-US" altLang="en-US" sz="2800" b="1" dirty="0" smtClean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kì</a:t>
            </a:r>
            <a:r>
              <a:rPr lang="en-US" altLang="en-US" sz="2800" b="1" dirty="0" smtClean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thi</a:t>
            </a:r>
            <a:r>
              <a:rPr lang="en-US" altLang="en-US" sz="2800" b="1" dirty="0" smtClean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quốc</a:t>
            </a:r>
            <a:r>
              <a:rPr lang="en-US" altLang="en-US" sz="2800" b="1" dirty="0" smtClean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gia</a:t>
            </a:r>
            <a:r>
              <a:rPr lang="en-US" altLang="en-US" sz="2800" b="1" dirty="0" smtClean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môn</a:t>
            </a:r>
            <a:r>
              <a:rPr lang="en-US" altLang="en-US" sz="2800" b="1" dirty="0" smtClean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Vật</a:t>
            </a:r>
            <a:r>
              <a:rPr lang="en-US" altLang="en-US" sz="2800" b="1" dirty="0" smtClean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lí</a:t>
            </a:r>
            <a:r>
              <a:rPr lang="en-US" altLang="en-US" sz="2800" b="1" dirty="0" smtClean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 smtClean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em</a:t>
            </a:r>
            <a:r>
              <a:rPr lang="en-US" altLang="en-US" sz="2800" b="1" dirty="0" smtClean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đoạt</a:t>
            </a:r>
            <a:r>
              <a:rPr lang="en-US" altLang="en-US" sz="2800" b="1" dirty="0" smtClean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giải</a:t>
            </a:r>
            <a:r>
              <a:rPr lang="en-US" altLang="en-US" sz="2800" b="1" dirty="0" smtClean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ba</a:t>
            </a:r>
            <a:r>
              <a:rPr lang="en-US" altLang="en-US" sz="2800" b="1" dirty="0" smtClean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. </a:t>
            </a:r>
            <a:r>
              <a:rPr lang="en-US" altLang="en-US" sz="2800" b="1" dirty="0" err="1" smtClean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Nhưng</a:t>
            </a:r>
            <a:r>
              <a:rPr lang="en-US" altLang="en-US" sz="2800" b="1" dirty="0" smtClean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ngay</a:t>
            </a:r>
            <a:r>
              <a:rPr lang="en-US" altLang="en-US" sz="2800" b="1" dirty="0" smtClean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sau</a:t>
            </a:r>
            <a:r>
              <a:rPr lang="en-US" altLang="en-US" sz="2800" b="1" dirty="0" smtClean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đó</a:t>
            </a:r>
            <a:r>
              <a:rPr lang="en-US" altLang="en-US" sz="2800" b="1" dirty="0" smtClean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 smtClean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tại</a:t>
            </a:r>
            <a:r>
              <a:rPr lang="en-US" altLang="en-US" sz="2800" b="1" dirty="0" smtClean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kì</a:t>
            </a:r>
            <a:r>
              <a:rPr lang="en-US" altLang="en-US" sz="2800" b="1" dirty="0" smtClean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thi</a:t>
            </a:r>
            <a:r>
              <a:rPr lang="en-US" altLang="en-US" sz="2800" b="1" dirty="0" smtClean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Vật</a:t>
            </a:r>
            <a:r>
              <a:rPr lang="en-US" altLang="en-US" sz="2800" b="1" dirty="0" smtClean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lí</a:t>
            </a:r>
            <a:r>
              <a:rPr lang="en-US" altLang="en-US" sz="2800" b="1" dirty="0" smtClean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quốc</a:t>
            </a:r>
            <a:r>
              <a:rPr lang="en-US" altLang="en-US" sz="2800" b="1" dirty="0" smtClean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tế</a:t>
            </a:r>
            <a:r>
              <a:rPr lang="en-US" altLang="en-US" sz="2800" b="1" dirty="0" smtClean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 smtClean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một</a:t>
            </a:r>
            <a:r>
              <a:rPr lang="en-US" altLang="en-US" sz="2800" b="1" dirty="0" smtClean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mình</a:t>
            </a:r>
            <a:r>
              <a:rPr lang="en-US" altLang="en-US" sz="2800" b="1" dirty="0" smtClean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em</a:t>
            </a:r>
            <a:r>
              <a:rPr lang="en-US" altLang="en-US" sz="2800" b="1" dirty="0" smtClean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đoạt</a:t>
            </a:r>
            <a:r>
              <a:rPr lang="en-US" altLang="en-US" sz="2800" b="1" dirty="0" smtClean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cả</a:t>
            </a:r>
            <a:r>
              <a:rPr lang="en-US" altLang="en-US" sz="2800" b="1" dirty="0" smtClean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smtClean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 smtClean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iải</a:t>
            </a:r>
            <a:r>
              <a:rPr lang="en-US" altLang="en-US" sz="2800" b="1" i="1" dirty="0" smtClean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 smtClean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nhất</a:t>
            </a:r>
            <a:r>
              <a:rPr lang="en-US" altLang="en-US" sz="2800" b="1" i="1" dirty="0" smtClean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 smtClean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tuyệt</a:t>
            </a:r>
            <a:r>
              <a:rPr lang="en-US" altLang="en-US" sz="2800" b="1" i="1" dirty="0" smtClean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 smtClean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đối</a:t>
            </a:r>
            <a:r>
              <a:rPr lang="en-US" altLang="en-US" sz="2800" b="1" i="1" dirty="0" smtClean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i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smtClean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 smtClean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uy</a:t>
            </a:r>
            <a:r>
              <a:rPr lang="en-US" altLang="en-US" sz="2800" b="1" i="1" dirty="0" smtClean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 smtClean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chương</a:t>
            </a:r>
            <a:r>
              <a:rPr lang="en-US" altLang="en-US" sz="2800" b="1" i="1" dirty="0" smtClean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  </a:t>
            </a:r>
            <a:r>
              <a:rPr lang="en-US" altLang="en-US" sz="2800" b="1" i="1" dirty="0" err="1" smtClean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àng</a:t>
            </a:r>
            <a:r>
              <a:rPr lang="en-US" altLang="en-US" sz="2800" b="1" i="1" dirty="0" smtClean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 smtClean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              </a:t>
            </a:r>
            <a:r>
              <a:rPr lang="en-US" altLang="en-US" sz="2800" b="1" i="1" dirty="0" smtClean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                  </a:t>
            </a:r>
            <a:r>
              <a:rPr lang="en-US" altLang="en-US" sz="2800" b="1" i="1" dirty="0" err="1" smtClean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iải</a:t>
            </a:r>
            <a:r>
              <a:rPr lang="en-US" altLang="en-US" sz="2800" b="1" i="1" dirty="0" smtClean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 smtClean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nhất</a:t>
            </a:r>
            <a:r>
              <a:rPr lang="en-US" altLang="en-US" sz="2800" b="1" i="1" dirty="0" smtClean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 smtClean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về</a:t>
            </a:r>
            <a:r>
              <a:rPr lang="en-US" altLang="en-US" sz="2800" b="1" i="1" dirty="0" smtClean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 smtClean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thực</a:t>
            </a:r>
            <a:r>
              <a:rPr lang="en-US" altLang="en-US" sz="2800" b="1" i="1" dirty="0" smtClean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i="1" dirty="0" err="1" smtClean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nghiệm</a:t>
            </a:r>
            <a:r>
              <a:rPr lang="en-US" altLang="en-US" sz="2800" b="1" dirty="0" smtClean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.</a:t>
            </a:r>
          </a:p>
          <a:p>
            <a:pPr eaLnBrk="1" hangingPunct="1">
              <a:spcBef>
                <a:spcPts val="600"/>
              </a:spcBef>
            </a:pPr>
            <a:r>
              <a:rPr lang="en-US" altLang="en-US" sz="2800" b="1" dirty="0" smtClean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                                              </a:t>
            </a:r>
            <a:r>
              <a:rPr lang="en-US" altLang="en-US" sz="2800" b="1" i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Theo</a:t>
            </a:r>
            <a:r>
              <a:rPr lang="en-US" alt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Vũ</a:t>
            </a:r>
            <a:r>
              <a:rPr lang="en-US" alt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Hương</a:t>
            </a:r>
            <a:r>
              <a:rPr lang="en-US" alt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Giang</a:t>
            </a:r>
            <a:endParaRPr lang="en-US" altLang="en-US" sz="2800" b="1" dirty="0">
              <a:solidFill>
                <a:srgbClr val="C0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  <a:p>
            <a:pPr eaLnBrk="1" hangingPunct="1">
              <a:spcBef>
                <a:spcPts val="600"/>
              </a:spcBef>
            </a:pPr>
            <a:r>
              <a:rPr lang="en-US" altLang="en-US" sz="2800" b="1" dirty="0" smtClean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      </a:t>
            </a:r>
            <a:endParaRPr lang="en-US" altLang="en-US" sz="2800" b="1" dirty="0">
              <a:solidFill>
                <a:srgbClr val="C0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235131" y="432824"/>
            <a:ext cx="121920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None/>
            </a:pPr>
            <a:r>
              <a:rPr lang="en-US" altLang="en-US" sz="2800" b="1" dirty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(3) </a:t>
            </a:r>
            <a:r>
              <a:rPr lang="en-US" altLang="en-US" sz="2800" b="1" dirty="0" err="1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Viết</a:t>
            </a:r>
            <a:r>
              <a:rPr lang="en-US" altLang="en-US" sz="2800" b="1" dirty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lại</a:t>
            </a:r>
            <a:r>
              <a:rPr lang="en-US" altLang="en-US" sz="2800" b="1" dirty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tên</a:t>
            </a:r>
            <a:r>
              <a:rPr lang="en-US" altLang="en-US" sz="2800" b="1" dirty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các</a:t>
            </a:r>
            <a:r>
              <a:rPr lang="en-US" altLang="en-US" sz="2800" b="1" dirty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danh</a:t>
            </a:r>
            <a:r>
              <a:rPr lang="en-US" altLang="en-US" sz="2800" b="1" dirty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hiệu</a:t>
            </a:r>
            <a:r>
              <a:rPr lang="en-US" altLang="en-US" sz="2800" b="1" dirty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giải</a:t>
            </a:r>
            <a:r>
              <a:rPr lang="en-US" altLang="en-US" sz="2800" b="1" dirty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thưởng</a:t>
            </a:r>
            <a:r>
              <a:rPr lang="en-US" altLang="en-US" sz="2800" b="1" dirty="0" smtClean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, </a:t>
            </a:r>
            <a:r>
              <a:rPr lang="en-US" altLang="en-US" sz="2800" b="1" dirty="0" err="1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huy</a:t>
            </a:r>
            <a:r>
              <a:rPr lang="en-US" altLang="en-US" sz="2800" b="1" dirty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chương</a:t>
            </a:r>
            <a:r>
              <a:rPr lang="en-US" altLang="en-US" sz="2800" b="1" dirty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và</a:t>
            </a:r>
            <a:r>
              <a:rPr lang="en-US" altLang="en-US" sz="2800" b="1" dirty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kỉ</a:t>
            </a:r>
            <a:r>
              <a:rPr lang="en-US" altLang="en-US" sz="2800" b="1" dirty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niệm</a:t>
            </a:r>
            <a:r>
              <a:rPr lang="en-US" altLang="en-US" sz="2800" b="1" dirty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chương</a:t>
            </a:r>
            <a:r>
              <a:rPr lang="en-US" altLang="en-US" sz="2800" b="1" dirty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được</a:t>
            </a:r>
            <a:r>
              <a:rPr lang="en-US" altLang="en-US" sz="2800" b="1" dirty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in </a:t>
            </a:r>
            <a:r>
              <a:rPr lang="en-US" altLang="en-US" sz="2800" b="1" dirty="0" err="1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nghiêng</a:t>
            </a:r>
            <a:r>
              <a:rPr lang="en-US" altLang="en-US" sz="2800" b="1" dirty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dưới</a:t>
            </a:r>
            <a:r>
              <a:rPr lang="en-US" altLang="en-US" sz="2800" b="1" dirty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đây</a:t>
            </a:r>
            <a:r>
              <a:rPr lang="en-US" altLang="en-US" sz="2800" b="1" dirty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cho</a:t>
            </a:r>
            <a:r>
              <a:rPr lang="en-US" altLang="en-US" sz="2800" b="1" dirty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đúng</a:t>
            </a:r>
            <a:r>
              <a:rPr lang="en-US" altLang="en-US" sz="2800" b="1" dirty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:</a:t>
            </a:r>
          </a:p>
        </p:txBody>
      </p:sp>
      <p:sp>
        <p:nvSpPr>
          <p:cNvPr id="27" name="Rectangle 26"/>
          <p:cNvSpPr/>
          <p:nvPr/>
        </p:nvSpPr>
        <p:spPr>
          <a:xfrm>
            <a:off x="2631458" y="2805362"/>
            <a:ext cx="5261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b="1" i="1" dirty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K</a:t>
            </a:r>
            <a:endParaRPr lang="en-US" sz="2800" b="1" dirty="0">
              <a:solidFill>
                <a:srgbClr val="1306BA"/>
              </a:solidFill>
              <a:latin typeface="HP001 4 hàng" panose="020B0603050302020204" pitchFamily="34" charset="0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2558151" y="2382393"/>
            <a:ext cx="42672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b="1" i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</a:t>
            </a:r>
            <a:endParaRPr lang="en-US" sz="2800" b="1" dirty="0">
              <a:latin typeface="HP001 4 hàng" panose="020B0603050302020204" pitchFamily="34" charset="0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4445744" y="2340150"/>
            <a:ext cx="36420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800" b="1" i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</a:t>
            </a:r>
            <a:endParaRPr lang="en-US" sz="2800" b="1" dirty="0">
              <a:latin typeface="HP001 4 hàng" panose="020B0603050302020204" pitchFamily="34" charset="0"/>
            </a:endParaRPr>
          </a:p>
        </p:txBody>
      </p:sp>
      <p:sp>
        <p:nvSpPr>
          <p:cNvPr id="30" name="Rectangle 29"/>
          <p:cNvSpPr/>
          <p:nvPr/>
        </p:nvSpPr>
        <p:spPr>
          <a:xfrm>
            <a:off x="9870924" y="2340150"/>
            <a:ext cx="3690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 smtClean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</a:t>
            </a:r>
            <a:endParaRPr lang="en-US" sz="2800" b="1" dirty="0">
              <a:latin typeface="HP001 4 hàng" panose="020B0603050302020204" pitchFamily="34" charset="0"/>
            </a:endParaRPr>
          </a:p>
        </p:txBody>
      </p:sp>
      <p:sp>
        <p:nvSpPr>
          <p:cNvPr id="31" name="Rectangle 30"/>
          <p:cNvSpPr/>
          <p:nvPr/>
        </p:nvSpPr>
        <p:spPr>
          <a:xfrm>
            <a:off x="2789144" y="2748966"/>
            <a:ext cx="39145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k</a:t>
            </a:r>
            <a:endParaRPr lang="en-US" sz="2800" b="1" dirty="0">
              <a:latin typeface="HP001 4 hàng" panose="020B0603050302020204" pitchFamily="34" charset="0"/>
            </a:endParaRPr>
          </a:p>
        </p:txBody>
      </p:sp>
      <p:sp>
        <p:nvSpPr>
          <p:cNvPr id="32" name="Rectangle 31"/>
          <p:cNvSpPr/>
          <p:nvPr/>
        </p:nvSpPr>
        <p:spPr>
          <a:xfrm>
            <a:off x="1054473" y="4552346"/>
            <a:ext cx="3994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</a:t>
            </a:r>
            <a:endParaRPr lang="en-US" sz="2800" b="1" dirty="0">
              <a:latin typeface="HP001 4 hàng" panose="020B0603050302020204" pitchFamily="34" charset="0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3071321" y="4554318"/>
            <a:ext cx="36420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b="1" i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</a:t>
            </a:r>
            <a:endParaRPr lang="en-US" sz="2800" b="1" dirty="0">
              <a:latin typeface="HP001 4 hàng" panose="020B0603050302020204" pitchFamily="34" charset="0"/>
            </a:endParaRPr>
          </a:p>
        </p:txBody>
      </p:sp>
      <p:sp>
        <p:nvSpPr>
          <p:cNvPr id="34" name="Rectangle 33"/>
          <p:cNvSpPr/>
          <p:nvPr/>
        </p:nvSpPr>
        <p:spPr>
          <a:xfrm>
            <a:off x="4818393" y="5407273"/>
            <a:ext cx="3449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 smtClean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g</a:t>
            </a:r>
            <a:endParaRPr lang="en-US" sz="2800" b="1" dirty="0">
              <a:latin typeface="HP001 4 hàng" panose="020B0603050302020204" pitchFamily="34" charset="0"/>
            </a:endParaRPr>
          </a:p>
        </p:txBody>
      </p:sp>
      <p:sp>
        <p:nvSpPr>
          <p:cNvPr id="35" name="Rectangle 34"/>
          <p:cNvSpPr/>
          <p:nvPr/>
        </p:nvSpPr>
        <p:spPr>
          <a:xfrm>
            <a:off x="7865798" y="5407273"/>
            <a:ext cx="39946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</a:t>
            </a:r>
            <a:endParaRPr lang="en-US" sz="2800" b="1" dirty="0">
              <a:latin typeface="HP001 4 hàng" panose="020B0603050302020204" pitchFamily="34" charset="0"/>
            </a:endParaRPr>
          </a:p>
        </p:txBody>
      </p:sp>
      <p:sp>
        <p:nvSpPr>
          <p:cNvPr id="36" name="Rectangle 35"/>
          <p:cNvSpPr/>
          <p:nvPr/>
        </p:nvSpPr>
        <p:spPr>
          <a:xfrm>
            <a:off x="9819406" y="5407273"/>
            <a:ext cx="36901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</a:t>
            </a:r>
            <a:endParaRPr lang="en-US" sz="2800" b="1" dirty="0">
              <a:latin typeface="HP001 4 hàng" panose="020B0603050302020204" pitchFamily="34" charset="0"/>
            </a:endParaRPr>
          </a:p>
        </p:txBody>
      </p:sp>
      <p:sp>
        <p:nvSpPr>
          <p:cNvPr id="37" name="Rectangle 36"/>
          <p:cNvSpPr/>
          <p:nvPr/>
        </p:nvSpPr>
        <p:spPr>
          <a:xfrm>
            <a:off x="0" y="5816897"/>
            <a:ext cx="3449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 smtClean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g</a:t>
            </a:r>
            <a:endParaRPr lang="en-US" sz="2800" b="1" dirty="0">
              <a:latin typeface="HP001 4 hàng" panose="020B0603050302020204" pitchFamily="34" charset="0"/>
            </a:endParaRPr>
          </a:p>
        </p:txBody>
      </p:sp>
      <p:sp>
        <p:nvSpPr>
          <p:cNvPr id="38" name="Rectangle 37"/>
          <p:cNvSpPr/>
          <p:nvPr/>
        </p:nvSpPr>
        <p:spPr>
          <a:xfrm>
            <a:off x="2464289" y="2380119"/>
            <a:ext cx="5453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 smtClean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</a:t>
            </a:r>
            <a:endParaRPr lang="en-US" sz="2800" b="1" dirty="0">
              <a:solidFill>
                <a:srgbClr val="1306BA"/>
              </a:solidFill>
              <a:latin typeface="HP001 4 hàng" panose="020B0603050302020204" pitchFamily="34" charset="0"/>
            </a:endParaRPr>
          </a:p>
        </p:txBody>
      </p:sp>
      <p:sp>
        <p:nvSpPr>
          <p:cNvPr id="39" name="Rectangle 38"/>
          <p:cNvSpPr/>
          <p:nvPr/>
        </p:nvSpPr>
        <p:spPr>
          <a:xfrm>
            <a:off x="4273051" y="2340150"/>
            <a:ext cx="545342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 smtClean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</a:t>
            </a:r>
            <a:endParaRPr lang="en-US" sz="2800" b="1" dirty="0">
              <a:solidFill>
                <a:srgbClr val="1306BA"/>
              </a:solidFill>
              <a:latin typeface="HP001 4 hàng" panose="020B0603050302020204" pitchFamily="34" charset="0"/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9780291" y="2378590"/>
            <a:ext cx="4828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 smtClean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</a:t>
            </a:r>
            <a:endParaRPr lang="en-US" sz="2800" b="1" dirty="0">
              <a:solidFill>
                <a:srgbClr val="1306BA"/>
              </a:solidFill>
              <a:latin typeface="HP001 4 hàng" panose="020B060305030202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918217" y="4552346"/>
            <a:ext cx="5357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 smtClean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</a:t>
            </a:r>
            <a:endParaRPr lang="en-US" sz="2800" b="1" dirty="0">
              <a:solidFill>
                <a:srgbClr val="1306BA"/>
              </a:solidFill>
              <a:latin typeface="HP001 4 hàng" panose="020B06030503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2912144" y="4576827"/>
            <a:ext cx="49084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</a:t>
            </a:r>
            <a:endParaRPr lang="en-US" sz="2800" b="1" dirty="0">
              <a:solidFill>
                <a:srgbClr val="1306BA"/>
              </a:solidFill>
              <a:latin typeface="HP001 4 hàng" panose="020B0603050302020204" pitchFamily="34" charset="0"/>
            </a:endParaRPr>
          </a:p>
        </p:txBody>
      </p:sp>
      <p:sp>
        <p:nvSpPr>
          <p:cNvPr id="43" name="Rectangle 42"/>
          <p:cNvSpPr/>
          <p:nvPr/>
        </p:nvSpPr>
        <p:spPr>
          <a:xfrm>
            <a:off x="4664021" y="5407273"/>
            <a:ext cx="5389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 smtClean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G</a:t>
            </a:r>
            <a:endParaRPr lang="en-US" sz="2800" b="1" dirty="0">
              <a:solidFill>
                <a:srgbClr val="1306BA"/>
              </a:solidFill>
              <a:latin typeface="HP001 4 hàng" panose="020B0603050302020204" pitchFamily="34" charset="0"/>
            </a:endParaRPr>
          </a:p>
        </p:txBody>
      </p:sp>
      <p:sp>
        <p:nvSpPr>
          <p:cNvPr id="44" name="Rectangle 43"/>
          <p:cNvSpPr/>
          <p:nvPr/>
        </p:nvSpPr>
        <p:spPr>
          <a:xfrm>
            <a:off x="7788823" y="5407273"/>
            <a:ext cx="5357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 smtClean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</a:t>
            </a:r>
            <a:endParaRPr lang="en-US" sz="2800" b="1" dirty="0">
              <a:solidFill>
                <a:srgbClr val="1306BA"/>
              </a:solidFill>
              <a:latin typeface="HP001 4 hàng" panose="020B0603050302020204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9705629" y="5466448"/>
            <a:ext cx="48282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 smtClean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</a:t>
            </a:r>
            <a:endParaRPr lang="en-US" sz="2800" b="1" dirty="0">
              <a:solidFill>
                <a:srgbClr val="1306BA"/>
              </a:solidFill>
              <a:latin typeface="HP001 4 hàng" panose="020B0603050302020204" pitchFamily="34" charset="0"/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-193964" y="5816897"/>
            <a:ext cx="5389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b="1" i="1" dirty="0" smtClean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G</a:t>
            </a:r>
            <a:endParaRPr lang="en-US" sz="2800" b="1" dirty="0">
              <a:solidFill>
                <a:srgbClr val="1306BA"/>
              </a:solidFill>
              <a:latin typeface="HP001 4 hàng" panose="020B06030503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01927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2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3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500"/>
                            </p:stCondLst>
                            <p:childTnLst>
                              <p:par>
                                <p:cTn id="36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"/>
                            </p:stCondLst>
                            <p:childTnLst>
                              <p:par>
                                <p:cTn id="4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5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500"/>
                            </p:stCondLst>
                            <p:childTnLst>
                              <p:par>
                                <p:cTn id="5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500"/>
                            </p:stCondLst>
                            <p:childTnLst>
                              <p:par>
                                <p:cTn id="6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5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6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4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7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3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2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8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00"/>
                            </p:stCondLst>
                            <p:childTnLst>
                              <p:par>
                                <p:cTn id="90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Text Box 99"/>
          <p:cNvSpPr txBox="1"/>
          <p:nvPr/>
        </p:nvSpPr>
        <p:spPr>
          <a:xfrm>
            <a:off x="3757930" y="5719445"/>
            <a:ext cx="5080000" cy="368300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  <a:scene3d>
              <a:camera prst="orthographicFront"/>
              <a:lightRig rig="threePt" dir="t"/>
            </a:scene3d>
          </a:bodyPr>
          <a:lstStyle/>
          <a:p>
            <a:pPr indent="0"/>
            <a:r>
              <a:rPr lang="en-US" b="0" u="sng">
                <a:ln/>
                <a:solidFill>
                  <a:schemeClr val="accent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Times New Roman" panose="02020603050405020304" pitchFamily="18" charset="0"/>
                <a:hlinkClick r:id="rId2"/>
              </a:rPr>
              <a:t>https://www.youtube.com/watch?v=VcXWebskM88</a:t>
            </a:r>
          </a:p>
        </p:txBody>
      </p:sp>
      <p:pic>
        <p:nvPicPr>
          <p:cNvPr id="3" name="Picture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470" y="194945"/>
            <a:ext cx="11598910" cy="55238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9"/>
          <p:cNvGrpSpPr/>
          <p:nvPr/>
        </p:nvGrpSpPr>
        <p:grpSpPr bwMode="auto">
          <a:xfrm>
            <a:off x="0" y="0"/>
            <a:ext cx="12192000" cy="6858000"/>
            <a:chOff x="0" y="0"/>
            <a:chExt cx="9216" cy="5184"/>
          </a:xfrm>
        </p:grpSpPr>
        <p:pic>
          <p:nvPicPr>
            <p:cNvPr id="6" name="Picture 4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181" cy="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5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8099" y="-170"/>
              <a:ext cx="947" cy="1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6" descr="J012403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48" y="4025"/>
              <a:ext cx="1011" cy="1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7" descr="J012403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2" y="4172"/>
              <a:ext cx="1394" cy="1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" name="Rectangle 1"/>
          <p:cNvSpPr/>
          <p:nvPr/>
        </p:nvSpPr>
        <p:spPr>
          <a:xfrm>
            <a:off x="3069931" y="1220914"/>
            <a:ext cx="477451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tabLst>
                <a:tab pos="5486400" algn="l"/>
              </a:tabLst>
            </a:pP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endParaRPr lang="en-US" sz="3200" b="1" dirty="0" smtClean="0">
              <a:solidFill>
                <a:srgbClr val="FF0000"/>
              </a:solidFill>
              <a:latin typeface="HP001 4 hàng" panose="020B06030503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0" name="Text Box 99"/>
          <p:cNvSpPr txBox="1"/>
          <p:nvPr/>
        </p:nvSpPr>
        <p:spPr>
          <a:xfrm>
            <a:off x="1088571" y="2135505"/>
            <a:ext cx="9753419" cy="3969385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indent="0" algn="just"/>
            <a:r>
              <a:rPr lang="en-US" sz="3600" b="1" dirty="0" err="1">
                <a:latin typeface="HP001 4 hàng" panose="020B0603050302020204" pitchFamily="34" charset="0"/>
                <a:cs typeface="Calibri" panose="020F0502020204030204" charset="0"/>
              </a:rPr>
              <a:t>Trò</a:t>
            </a:r>
            <a:r>
              <a:rPr lang="en-US" sz="3600" b="1" dirty="0">
                <a:latin typeface="HP001 4 hàng" panose="020B0603050302020204" pitchFamily="34" charset="0"/>
                <a:cs typeface="Calibri" panose="020F050202020403020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  <a:cs typeface="Calibri" panose="020F0502020204030204" charset="0"/>
              </a:rPr>
              <a:t>chơi</a:t>
            </a:r>
            <a:r>
              <a:rPr lang="en-US" sz="3600" b="1" dirty="0">
                <a:latin typeface="HP001 4 hàng" panose="020B0603050302020204" pitchFamily="34" charset="0"/>
                <a:cs typeface="Calibri" panose="020F0502020204030204" charset="0"/>
              </a:rPr>
              <a:t>: </a:t>
            </a:r>
            <a:r>
              <a:rPr lang="en-US" sz="3600" b="1" dirty="0" err="1">
                <a:latin typeface="HP001 4 hàng" panose="020B0603050302020204" pitchFamily="34" charset="0"/>
                <a:cs typeface="Calibri" panose="020F0502020204030204" charset="0"/>
              </a:rPr>
              <a:t>Cặp</a:t>
            </a:r>
            <a:r>
              <a:rPr lang="en-US" sz="3600" b="1" dirty="0">
                <a:latin typeface="HP001 4 hàng" panose="020B0603050302020204" pitchFamily="34" charset="0"/>
                <a:cs typeface="Calibri" panose="020F050202020403020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  <a:cs typeface="Calibri" panose="020F0502020204030204" charset="0"/>
              </a:rPr>
              <a:t>đôi</a:t>
            </a:r>
            <a:r>
              <a:rPr lang="en-US" sz="3600" b="1" dirty="0">
                <a:latin typeface="HP001 4 hàng" panose="020B0603050302020204" pitchFamily="34" charset="0"/>
                <a:cs typeface="Calibri" panose="020F050202020403020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  <a:cs typeface="Calibri" panose="020F0502020204030204" charset="0"/>
              </a:rPr>
              <a:t>khéo</a:t>
            </a:r>
            <a:r>
              <a:rPr lang="en-US" sz="3600" b="1" dirty="0">
                <a:latin typeface="HP001 4 hàng" panose="020B0603050302020204" pitchFamily="34" charset="0"/>
                <a:cs typeface="Calibri" panose="020F050202020403020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  <a:cs typeface="Calibri" panose="020F0502020204030204" charset="0"/>
              </a:rPr>
              <a:t>léo</a:t>
            </a:r>
            <a:endParaRPr lang="en-US" sz="3600" b="1" dirty="0">
              <a:latin typeface="HP001 4 hàng" panose="020B0603050302020204" pitchFamily="34" charset="0"/>
              <a:cs typeface="Calibri" panose="020F0502020204030204" charset="0"/>
            </a:endParaRPr>
          </a:p>
          <a:p>
            <a:pPr indent="0" algn="just"/>
            <a:r>
              <a:rPr lang="en-US" sz="3600" b="1" dirty="0">
                <a:latin typeface="HP001 4 hàng" panose="020B0603050302020204" pitchFamily="34" charset="0"/>
                <a:cs typeface="Calibri" panose="020F0502020204030204" charset="0"/>
              </a:rPr>
              <a:t>- </a:t>
            </a:r>
            <a:r>
              <a:rPr lang="en-US" sz="3600" b="1" dirty="0" err="1">
                <a:latin typeface="HP001 4 hàng" panose="020B0603050302020204" pitchFamily="34" charset="0"/>
                <a:cs typeface="Calibri" panose="020F0502020204030204" charset="0"/>
              </a:rPr>
              <a:t>Yêu</a:t>
            </a:r>
            <a:r>
              <a:rPr lang="en-US" sz="3600" b="1" dirty="0">
                <a:latin typeface="HP001 4 hàng" panose="020B0603050302020204" pitchFamily="34" charset="0"/>
                <a:cs typeface="Calibri" panose="020F050202020403020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  <a:cs typeface="Calibri" panose="020F0502020204030204" charset="0"/>
              </a:rPr>
              <a:t>cầu</a:t>
            </a:r>
            <a:r>
              <a:rPr lang="en-US" sz="3600" b="1" dirty="0">
                <a:latin typeface="HP001 4 hàng" panose="020B0603050302020204" pitchFamily="34" charset="0"/>
                <a:cs typeface="Calibri" panose="020F0502020204030204" charset="0"/>
              </a:rPr>
              <a:t> 3 </a:t>
            </a:r>
            <a:r>
              <a:rPr lang="en-US" sz="3600" b="1" dirty="0" err="1" smtClean="0">
                <a:latin typeface="HP001 4 hàng" panose="020B0603050302020204" pitchFamily="34" charset="0"/>
                <a:cs typeface="Calibri" panose="020F0502020204030204" charset="0"/>
              </a:rPr>
              <a:t>hs</a:t>
            </a:r>
            <a:r>
              <a:rPr lang="en-US" sz="3600" b="1" dirty="0" smtClean="0">
                <a:latin typeface="HP001 4 hàng" panose="020B0603050302020204" pitchFamily="34" charset="0"/>
                <a:cs typeface="Calibri" panose="020F050202020403020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  <a:cs typeface="Calibri" panose="020F0502020204030204" charset="0"/>
              </a:rPr>
              <a:t>lên</a:t>
            </a:r>
            <a:r>
              <a:rPr lang="en-US" sz="3600" b="1" dirty="0">
                <a:latin typeface="HP001 4 hàng" panose="020B0603050302020204" pitchFamily="34" charset="0"/>
                <a:cs typeface="Calibri" panose="020F050202020403020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  <a:cs typeface="Calibri" panose="020F0502020204030204" charset="0"/>
              </a:rPr>
              <a:t>bảng</a:t>
            </a:r>
            <a:r>
              <a:rPr lang="en-US" sz="3600" b="1" dirty="0">
                <a:latin typeface="HP001 4 hàng" panose="020B0603050302020204" pitchFamily="34" charset="0"/>
                <a:cs typeface="Calibri" panose="020F0502020204030204" charset="0"/>
              </a:rPr>
              <a:t>, </a:t>
            </a:r>
            <a:r>
              <a:rPr lang="en-US" sz="3600" b="1" dirty="0" err="1">
                <a:latin typeface="HP001 4 hàng" panose="020B0603050302020204" pitchFamily="34" charset="0"/>
                <a:cs typeface="Calibri" panose="020F0502020204030204" charset="0"/>
              </a:rPr>
              <a:t>mỗi</a:t>
            </a:r>
            <a:r>
              <a:rPr lang="en-US" sz="3600" b="1" dirty="0">
                <a:latin typeface="HP001 4 hàng" panose="020B0603050302020204" pitchFamily="34" charset="0"/>
                <a:cs typeface="Calibri" panose="020F050202020403020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  <a:cs typeface="Calibri" panose="020F0502020204030204" charset="0"/>
              </a:rPr>
              <a:t>em</a:t>
            </a:r>
            <a:r>
              <a:rPr lang="en-US" sz="3600" b="1" dirty="0">
                <a:latin typeface="HP001 4 hàng" panose="020B0603050302020204" pitchFamily="34" charset="0"/>
                <a:cs typeface="Calibri" panose="020F050202020403020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  <a:cs typeface="Calibri" panose="020F0502020204030204" charset="0"/>
              </a:rPr>
              <a:t>sẽ</a:t>
            </a:r>
            <a:r>
              <a:rPr lang="en-US" sz="3600" b="1" dirty="0">
                <a:latin typeface="HP001 4 hàng" panose="020B0603050302020204" pitchFamily="34" charset="0"/>
                <a:cs typeface="Calibri" panose="020F050202020403020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  <a:cs typeface="Calibri" panose="020F0502020204030204" charset="0"/>
              </a:rPr>
              <a:t>đứng</a:t>
            </a:r>
            <a:r>
              <a:rPr lang="en-US" sz="3600" b="1" dirty="0">
                <a:latin typeface="HP001 4 hàng" panose="020B0603050302020204" pitchFamily="34" charset="0"/>
                <a:cs typeface="Calibri" panose="020F0502020204030204" charset="0"/>
              </a:rPr>
              <a:t> quay </a:t>
            </a:r>
            <a:r>
              <a:rPr lang="en-US" sz="3600" b="1" dirty="0" err="1">
                <a:latin typeface="HP001 4 hàng" panose="020B0603050302020204" pitchFamily="34" charset="0"/>
                <a:cs typeface="Calibri" panose="020F0502020204030204" charset="0"/>
              </a:rPr>
              <a:t>mặt</a:t>
            </a:r>
            <a:r>
              <a:rPr lang="en-US" sz="3600" b="1" dirty="0">
                <a:latin typeface="HP001 4 hàng" panose="020B0603050302020204" pitchFamily="34" charset="0"/>
                <a:cs typeface="Calibri" panose="020F050202020403020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  <a:cs typeface="Calibri" panose="020F0502020204030204" charset="0"/>
              </a:rPr>
              <a:t>lại</a:t>
            </a:r>
            <a:r>
              <a:rPr lang="en-US" sz="3600" b="1" dirty="0">
                <a:latin typeface="HP001 4 hàng" panose="020B0603050302020204" pitchFamily="34" charset="0"/>
                <a:cs typeface="Calibri" panose="020F050202020403020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  <a:cs typeface="Calibri" panose="020F0502020204030204" charset="0"/>
              </a:rPr>
              <a:t>phía</a:t>
            </a:r>
            <a:r>
              <a:rPr lang="en-US" sz="3600" b="1" dirty="0">
                <a:latin typeface="HP001 4 hàng" panose="020B0603050302020204" pitchFamily="34" charset="0"/>
                <a:cs typeface="Calibri" panose="020F050202020403020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  <a:cs typeface="Calibri" panose="020F0502020204030204" charset="0"/>
              </a:rPr>
              <a:t>sau</a:t>
            </a:r>
            <a:r>
              <a:rPr lang="en-US" sz="3600" b="1" dirty="0">
                <a:latin typeface="HP001 4 hàng" panose="020B0603050302020204" pitchFamily="34" charset="0"/>
                <a:cs typeface="Calibri" panose="020F050202020403020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  <a:cs typeface="Calibri" panose="020F0502020204030204" charset="0"/>
              </a:rPr>
              <a:t>lớp</a:t>
            </a:r>
            <a:r>
              <a:rPr lang="en-US" sz="3600" b="1" dirty="0">
                <a:latin typeface="HP001 4 hàng" panose="020B0603050302020204" pitchFamily="34" charset="0"/>
                <a:cs typeface="Calibri" panose="020F050202020403020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  <a:cs typeface="Calibri" panose="020F0502020204030204" charset="0"/>
              </a:rPr>
              <a:t>rồi</a:t>
            </a:r>
            <a:r>
              <a:rPr lang="en-US" sz="3600" b="1" dirty="0">
                <a:latin typeface="HP001 4 hàng" panose="020B0603050302020204" pitchFamily="34" charset="0"/>
                <a:cs typeface="Calibri" panose="020F050202020403020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  <a:cs typeface="Calibri" panose="020F0502020204030204" charset="0"/>
              </a:rPr>
              <a:t>tung</a:t>
            </a:r>
            <a:r>
              <a:rPr lang="en-US" sz="3600" b="1" dirty="0">
                <a:latin typeface="HP001 4 hàng" panose="020B0603050302020204" pitchFamily="34" charset="0"/>
                <a:cs typeface="Calibri" panose="020F050202020403020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  <a:cs typeface="Calibri" panose="020F0502020204030204" charset="0"/>
              </a:rPr>
              <a:t>quả</a:t>
            </a:r>
            <a:r>
              <a:rPr lang="en-US" sz="3600" b="1" dirty="0">
                <a:latin typeface="HP001 4 hàng" panose="020B0603050302020204" pitchFamily="34" charset="0"/>
                <a:cs typeface="Calibri" panose="020F050202020403020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  <a:cs typeface="Calibri" panose="020F0502020204030204" charset="0"/>
              </a:rPr>
              <a:t>bóng</a:t>
            </a:r>
            <a:r>
              <a:rPr lang="en-US" sz="3600" b="1" dirty="0">
                <a:latin typeface="HP001 4 hàng" panose="020B0603050302020204" pitchFamily="34" charset="0"/>
                <a:cs typeface="Calibri" panose="020F050202020403020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  <a:cs typeface="Calibri" panose="020F0502020204030204" charset="0"/>
              </a:rPr>
              <a:t>nhựa</a:t>
            </a:r>
            <a:r>
              <a:rPr lang="en-US" sz="3600" b="1" dirty="0">
                <a:latin typeface="HP001 4 hàng" panose="020B0603050302020204" pitchFamily="34" charset="0"/>
                <a:cs typeface="Calibri" panose="020F0502020204030204" charset="0"/>
              </a:rPr>
              <a:t>, </a:t>
            </a:r>
            <a:r>
              <a:rPr lang="en-US" sz="3600" b="1" dirty="0" err="1">
                <a:latin typeface="HP001 4 hàng" panose="020B0603050302020204" pitchFamily="34" charset="0"/>
                <a:cs typeface="Calibri" panose="020F0502020204030204" charset="0"/>
              </a:rPr>
              <a:t>bạn</a:t>
            </a:r>
            <a:r>
              <a:rPr lang="en-US" sz="3600" b="1" dirty="0">
                <a:latin typeface="HP001 4 hàng" panose="020B0603050302020204" pitchFamily="34" charset="0"/>
                <a:cs typeface="Calibri" panose="020F050202020403020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  <a:cs typeface="Calibri" panose="020F0502020204030204" charset="0"/>
              </a:rPr>
              <a:t>nào</a:t>
            </a:r>
            <a:r>
              <a:rPr lang="en-US" sz="3600" b="1" dirty="0">
                <a:latin typeface="HP001 4 hàng" panose="020B0603050302020204" pitchFamily="34" charset="0"/>
                <a:cs typeface="Calibri" panose="020F050202020403020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  <a:cs typeface="Calibri" panose="020F0502020204030204" charset="0"/>
              </a:rPr>
              <a:t>bắt</a:t>
            </a:r>
            <a:r>
              <a:rPr lang="en-US" sz="3600" b="1" dirty="0">
                <a:latin typeface="HP001 4 hàng" panose="020B0603050302020204" pitchFamily="34" charset="0"/>
                <a:cs typeface="Calibri" panose="020F050202020403020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  <a:cs typeface="Calibri" panose="020F0502020204030204" charset="0"/>
              </a:rPr>
              <a:t>được</a:t>
            </a:r>
            <a:r>
              <a:rPr lang="en-US" sz="3600" b="1" dirty="0">
                <a:latin typeface="HP001 4 hàng" panose="020B0603050302020204" pitchFamily="34" charset="0"/>
                <a:cs typeface="Calibri" panose="020F050202020403020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  <a:cs typeface="Calibri" panose="020F0502020204030204" charset="0"/>
              </a:rPr>
              <a:t>quả</a:t>
            </a:r>
            <a:r>
              <a:rPr lang="en-US" sz="3600" b="1" dirty="0">
                <a:latin typeface="HP001 4 hàng" panose="020B0603050302020204" pitchFamily="34" charset="0"/>
                <a:cs typeface="Calibri" panose="020F050202020403020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  <a:cs typeface="Calibri" panose="020F0502020204030204" charset="0"/>
              </a:rPr>
              <a:t>bóng</a:t>
            </a:r>
            <a:r>
              <a:rPr lang="en-US" sz="3600" b="1" dirty="0">
                <a:latin typeface="HP001 4 hàng" panose="020B0603050302020204" pitchFamily="34" charset="0"/>
                <a:cs typeface="Calibri" panose="020F050202020403020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  <a:cs typeface="Calibri" panose="020F0502020204030204" charset="0"/>
              </a:rPr>
              <a:t>sẽ</a:t>
            </a:r>
            <a:r>
              <a:rPr lang="en-US" sz="3600" b="1" dirty="0">
                <a:latin typeface="HP001 4 hàng" panose="020B0603050302020204" pitchFamily="34" charset="0"/>
                <a:cs typeface="Calibri" panose="020F050202020403020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  <a:cs typeface="Calibri" panose="020F0502020204030204" charset="0"/>
              </a:rPr>
              <a:t>lên</a:t>
            </a:r>
            <a:r>
              <a:rPr lang="en-US" sz="3600" b="1" dirty="0">
                <a:latin typeface="HP001 4 hàng" panose="020B0603050302020204" pitchFamily="34" charset="0"/>
                <a:cs typeface="Calibri" panose="020F050202020403020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  <a:cs typeface="Calibri" panose="020F0502020204030204" charset="0"/>
              </a:rPr>
              <a:t>thành</a:t>
            </a:r>
            <a:r>
              <a:rPr lang="en-US" sz="3600" b="1" dirty="0">
                <a:latin typeface="HP001 4 hàng" panose="020B0603050302020204" pitchFamily="34" charset="0"/>
                <a:cs typeface="Calibri" panose="020F0502020204030204" charset="0"/>
              </a:rPr>
              <a:t> 1 </a:t>
            </a:r>
            <a:r>
              <a:rPr lang="en-US" sz="3600" b="1" dirty="0" err="1">
                <a:latin typeface="HP001 4 hàng" panose="020B0603050302020204" pitchFamily="34" charset="0"/>
                <a:cs typeface="Calibri" panose="020F0502020204030204" charset="0"/>
              </a:rPr>
              <a:t>cặp</a:t>
            </a:r>
            <a:r>
              <a:rPr lang="en-US" sz="3600" b="1" dirty="0">
                <a:latin typeface="HP001 4 hàng" panose="020B0603050302020204" pitchFamily="34" charset="0"/>
                <a:cs typeface="Calibri" panose="020F050202020403020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  <a:cs typeface="Calibri" panose="020F0502020204030204" charset="0"/>
              </a:rPr>
              <a:t>đôi</a:t>
            </a:r>
            <a:r>
              <a:rPr lang="en-US" sz="3600" b="1" dirty="0">
                <a:latin typeface="HP001 4 hàng" panose="020B0603050302020204" pitchFamily="34" charset="0"/>
                <a:cs typeface="Calibri" panose="020F0502020204030204" charset="0"/>
              </a:rPr>
              <a:t>, </a:t>
            </a:r>
            <a:r>
              <a:rPr lang="en-US" sz="3600" b="1" dirty="0" err="1">
                <a:latin typeface="HP001 4 hàng" panose="020B0603050302020204" pitchFamily="34" charset="0"/>
                <a:cs typeface="Calibri" panose="020F0502020204030204" charset="0"/>
              </a:rPr>
              <a:t>một</a:t>
            </a:r>
            <a:r>
              <a:rPr lang="en-US" sz="3600" b="1" dirty="0">
                <a:latin typeface="HP001 4 hàng" panose="020B0603050302020204" pitchFamily="34" charset="0"/>
                <a:cs typeface="Calibri" panose="020F050202020403020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  <a:cs typeface="Calibri" panose="020F0502020204030204" charset="0"/>
              </a:rPr>
              <a:t>bạn</a:t>
            </a:r>
            <a:r>
              <a:rPr lang="en-US" sz="3600" b="1" dirty="0">
                <a:latin typeface="HP001 4 hàng" panose="020B0603050302020204" pitchFamily="34" charset="0"/>
                <a:cs typeface="Calibri" panose="020F050202020403020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  <a:cs typeface="Calibri" panose="020F0502020204030204" charset="0"/>
              </a:rPr>
              <a:t>sẽ</a:t>
            </a:r>
            <a:r>
              <a:rPr lang="en-US" sz="3600" b="1" dirty="0">
                <a:latin typeface="HP001 4 hàng" panose="020B0603050302020204" pitchFamily="34" charset="0"/>
                <a:cs typeface="Calibri" panose="020F050202020403020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  <a:cs typeface="Calibri" panose="020F0502020204030204" charset="0"/>
              </a:rPr>
              <a:t>nghĩ</a:t>
            </a:r>
            <a:r>
              <a:rPr lang="en-US" sz="3600" b="1" dirty="0">
                <a:latin typeface="HP001 4 hàng" panose="020B0603050302020204" pitchFamily="34" charset="0"/>
                <a:cs typeface="Calibri" panose="020F050202020403020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  <a:cs typeface="Calibri" panose="020F0502020204030204" charset="0"/>
              </a:rPr>
              <a:t>ra</a:t>
            </a:r>
            <a:r>
              <a:rPr lang="en-US" sz="3600" b="1" dirty="0">
                <a:latin typeface="HP001 4 hàng" panose="020B0603050302020204" pitchFamily="34" charset="0"/>
                <a:cs typeface="Calibri" panose="020F050202020403020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  <a:cs typeface="Calibri" panose="020F0502020204030204" charset="0"/>
              </a:rPr>
              <a:t>tên</a:t>
            </a:r>
            <a:r>
              <a:rPr lang="en-US" sz="3600" b="1" dirty="0">
                <a:latin typeface="HP001 4 hàng" panose="020B0603050302020204" pitchFamily="34" charset="0"/>
                <a:cs typeface="Calibri" panose="020F050202020403020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  <a:cs typeface="Calibri" panose="020F0502020204030204" charset="0"/>
              </a:rPr>
              <a:t>của</a:t>
            </a:r>
            <a:r>
              <a:rPr lang="en-US" sz="3600" b="1" dirty="0">
                <a:latin typeface="HP001 4 hàng" panose="020B0603050302020204" pitchFamily="34" charset="0"/>
                <a:cs typeface="Calibri" panose="020F050202020403020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  <a:cs typeface="Calibri" panose="020F0502020204030204" charset="0"/>
              </a:rPr>
              <a:t>các</a:t>
            </a:r>
            <a:r>
              <a:rPr lang="en-US" sz="3600" b="1" dirty="0">
                <a:latin typeface="HP001 4 hàng" panose="020B0603050302020204" pitchFamily="34" charset="0"/>
                <a:cs typeface="Calibri" panose="020F050202020403020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  <a:cs typeface="Calibri" panose="020F0502020204030204" charset="0"/>
              </a:rPr>
              <a:t>huân</a:t>
            </a:r>
            <a:r>
              <a:rPr lang="en-US" sz="3600" b="1" dirty="0">
                <a:latin typeface="HP001 4 hàng" panose="020B0603050302020204" pitchFamily="34" charset="0"/>
                <a:cs typeface="Calibri" panose="020F050202020403020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  <a:cs typeface="Calibri" panose="020F0502020204030204" charset="0"/>
              </a:rPr>
              <a:t>chương</a:t>
            </a:r>
            <a:r>
              <a:rPr lang="en-US" sz="3600" b="1" dirty="0">
                <a:latin typeface="HP001 4 hàng" panose="020B0603050302020204" pitchFamily="34" charset="0"/>
                <a:cs typeface="Calibri" panose="020F0502020204030204" charset="0"/>
              </a:rPr>
              <a:t>, </a:t>
            </a:r>
            <a:r>
              <a:rPr lang="en-US" sz="3600" b="1" dirty="0" err="1">
                <a:latin typeface="HP001 4 hàng" panose="020B0603050302020204" pitchFamily="34" charset="0"/>
                <a:cs typeface="Calibri" panose="020F0502020204030204" charset="0"/>
              </a:rPr>
              <a:t>danh</a:t>
            </a:r>
            <a:r>
              <a:rPr lang="en-US" sz="3600" b="1" dirty="0">
                <a:latin typeface="HP001 4 hàng" panose="020B0603050302020204" pitchFamily="34" charset="0"/>
                <a:cs typeface="Calibri" panose="020F050202020403020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  <a:cs typeface="Calibri" panose="020F0502020204030204" charset="0"/>
              </a:rPr>
              <a:t>hiệu</a:t>
            </a:r>
            <a:r>
              <a:rPr lang="en-US" sz="3600" b="1" dirty="0">
                <a:latin typeface="HP001 4 hàng" panose="020B0603050302020204" pitchFamily="34" charset="0"/>
                <a:cs typeface="Calibri" panose="020F0502020204030204" charset="0"/>
              </a:rPr>
              <a:t>, </a:t>
            </a:r>
            <a:r>
              <a:rPr lang="en-US" sz="3600" b="1" dirty="0" err="1">
                <a:latin typeface="HP001 4 hàng" panose="020B0603050302020204" pitchFamily="34" charset="0"/>
                <a:cs typeface="Calibri" panose="020F0502020204030204" charset="0"/>
              </a:rPr>
              <a:t>một</a:t>
            </a:r>
            <a:r>
              <a:rPr lang="en-US" sz="3600" b="1" dirty="0">
                <a:latin typeface="HP001 4 hàng" panose="020B0603050302020204" pitchFamily="34" charset="0"/>
                <a:cs typeface="Calibri" panose="020F050202020403020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  <a:cs typeface="Calibri" panose="020F0502020204030204" charset="0"/>
              </a:rPr>
              <a:t>bạn</a:t>
            </a:r>
            <a:r>
              <a:rPr lang="en-US" sz="3600" b="1" dirty="0">
                <a:latin typeface="HP001 4 hàng" panose="020B0603050302020204" pitchFamily="34" charset="0"/>
                <a:cs typeface="Calibri" panose="020F050202020403020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  <a:cs typeface="Calibri" panose="020F0502020204030204" charset="0"/>
              </a:rPr>
              <a:t>viết</a:t>
            </a:r>
            <a:r>
              <a:rPr lang="en-US" sz="3600" b="1" dirty="0">
                <a:latin typeface="HP001 4 hàng" panose="020B0603050302020204" pitchFamily="34" charset="0"/>
                <a:cs typeface="Calibri" panose="020F050202020403020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  <a:cs typeface="Calibri" panose="020F0502020204030204" charset="0"/>
              </a:rPr>
              <a:t>theo</a:t>
            </a:r>
            <a:r>
              <a:rPr lang="en-US" sz="3600" b="1" dirty="0">
                <a:latin typeface="HP001 4 hàng" panose="020B0603050302020204" pitchFamily="34" charset="0"/>
                <a:cs typeface="Calibri" panose="020F050202020403020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  <a:cs typeface="Calibri" panose="020F0502020204030204" charset="0"/>
              </a:rPr>
              <a:t>lời</a:t>
            </a:r>
            <a:r>
              <a:rPr lang="en-US" sz="3600" b="1" dirty="0">
                <a:latin typeface="HP001 4 hàng" panose="020B0603050302020204" pitchFamily="34" charset="0"/>
                <a:cs typeface="Calibri" panose="020F0502020204030204" charset="0"/>
              </a:rPr>
              <a:t> </a:t>
            </a:r>
            <a:r>
              <a:rPr lang="en-US" sz="3600" b="1" dirty="0" err="1">
                <a:latin typeface="HP001 4 hàng" panose="020B0603050302020204" pitchFamily="34" charset="0"/>
                <a:cs typeface="Calibri" panose="020F0502020204030204" charset="0"/>
              </a:rPr>
              <a:t>đọc</a:t>
            </a:r>
            <a:r>
              <a:rPr lang="en-US" sz="3600" b="1" dirty="0">
                <a:latin typeface="HP001 4 hàng" panose="020B0603050302020204" pitchFamily="34" charset="0"/>
                <a:cs typeface="Calibri" panose="020F0502020204030204" charset="0"/>
              </a:rPr>
              <a:t>.</a:t>
            </a:r>
          </a:p>
          <a:p>
            <a:pPr indent="0"/>
            <a:endParaRPr lang="en-US" sz="3600" b="1" dirty="0">
              <a:latin typeface="HP001 4 hàng" panose="020B0603050302020204" pitchFamily="34" charset="0"/>
              <a:cs typeface="Calibri" panose="020F0502020204030204" charset="0"/>
            </a:endParaRP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ình ảnh có liên quan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129"/>
          <a:stretch>
            <a:fillRect/>
          </a:stretch>
        </p:blipFill>
        <p:spPr bwMode="auto">
          <a:xfrm>
            <a:off x="-1" y="-12514"/>
            <a:ext cx="12192001" cy="6870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5" name="Group 19"/>
          <p:cNvGrpSpPr/>
          <p:nvPr/>
        </p:nvGrpSpPr>
        <p:grpSpPr bwMode="auto">
          <a:xfrm>
            <a:off x="0" y="0"/>
            <a:ext cx="12192000" cy="6858000"/>
            <a:chOff x="0" y="0"/>
            <a:chExt cx="9216" cy="5184"/>
          </a:xfrm>
        </p:grpSpPr>
        <p:pic>
          <p:nvPicPr>
            <p:cNvPr id="6" name="Picture 4" descr="Picture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181" cy="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5" descr="Picture1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8099" y="-170"/>
              <a:ext cx="947" cy="1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6" descr="J0124039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48" y="4025"/>
              <a:ext cx="1011" cy="1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7" descr="J0124039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2" y="4172"/>
              <a:ext cx="1394" cy="1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</p:cSld>
  <p:clrMapOvr>
    <a:masterClrMapping/>
  </p:clrMapOvr>
  <p:transition>
    <p:cut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9"/>
          <p:cNvGrpSpPr/>
          <p:nvPr/>
        </p:nvGrpSpPr>
        <p:grpSpPr bwMode="auto">
          <a:xfrm>
            <a:off x="0" y="0"/>
            <a:ext cx="12192000" cy="6858000"/>
            <a:chOff x="0" y="0"/>
            <a:chExt cx="9216" cy="5184"/>
          </a:xfrm>
        </p:grpSpPr>
        <p:pic>
          <p:nvPicPr>
            <p:cNvPr id="6" name="Picture 4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181" cy="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5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8099" y="-170"/>
              <a:ext cx="947" cy="1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6" descr="J012403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48" y="4025"/>
              <a:ext cx="1011" cy="1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7" descr="J012403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2" y="4172"/>
              <a:ext cx="1394" cy="1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12" name="Text Box 9"/>
          <p:cNvSpPr txBox="1">
            <a:spLocks noChangeArrowheads="1"/>
          </p:cNvSpPr>
          <p:nvPr/>
        </p:nvSpPr>
        <p:spPr bwMode="auto">
          <a:xfrm>
            <a:off x="430745" y="53924"/>
            <a:ext cx="11460163" cy="14245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30615" tIns="65308" rIns="130615" bIns="65308">
            <a:spAutoFit/>
          </a:bodyPr>
          <a:lstStyle>
            <a:lvl1pPr defTabSz="1306830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62355" indent="-409575" defTabSz="1306830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633855" indent="-327025" defTabSz="1306830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286000" indent="-327025" defTabSz="1306830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938780" indent="-325755" defTabSz="1306830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395980" indent="-325755" defTabSz="130683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853180" indent="-325755" defTabSz="130683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310380" indent="-325755" defTabSz="130683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767580" indent="-325755" defTabSz="130683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50000"/>
              </a:spcBef>
              <a:buFontTx/>
              <a:buNone/>
            </a:pP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Thứ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ba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ngày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10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tháng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4 </a:t>
            </a:r>
            <a:r>
              <a:rPr lang="en-US" altLang="en-US" sz="2800" dirty="0" err="1">
                <a:solidFill>
                  <a:srgbClr val="0000FF"/>
                </a:solidFill>
                <a:latin typeface="Times New Roman" panose="02020603050405020304" pitchFamily="18" charset="0"/>
              </a:rPr>
              <a:t>năm</a:t>
            </a:r>
            <a:r>
              <a:rPr lang="en-US" altLang="en-US" sz="2800" dirty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2018 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Chính</a:t>
            </a:r>
            <a:r>
              <a:rPr lang="en-US" altLang="en-US" sz="2800" dirty="0" smtClean="0">
                <a:solidFill>
                  <a:srgbClr val="0000FF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dirty="0" err="1" smtClean="0">
                <a:solidFill>
                  <a:srgbClr val="0000FF"/>
                </a:solidFill>
                <a:latin typeface="Times New Roman" panose="02020603050405020304" pitchFamily="18" charset="0"/>
              </a:rPr>
              <a:t>tả</a:t>
            </a:r>
            <a:endParaRPr lang="en-US" altLang="en-US" sz="2800" dirty="0" smtClean="0">
              <a:solidFill>
                <a:srgbClr val="0000FF"/>
              </a:solidFill>
              <a:latin typeface="Times New Roman" panose="02020603050405020304" pitchFamily="18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Tà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áo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dài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FF0000"/>
                </a:solidFill>
                <a:latin typeface="Times New Roman" panose="02020603050405020304" pitchFamily="18" charset="0"/>
              </a:rPr>
              <a:t>Việt</a:t>
            </a:r>
            <a:r>
              <a:rPr lang="en-US" altLang="en-US" sz="2800" b="1" dirty="0" smtClean="0">
                <a:solidFill>
                  <a:srgbClr val="FF0000"/>
                </a:solidFill>
                <a:latin typeface="Times New Roman" panose="02020603050405020304" pitchFamily="18" charset="0"/>
              </a:rPr>
              <a:t> Nam</a:t>
            </a:r>
            <a:endParaRPr lang="en-US" altLang="en-US" sz="2800" b="1" dirty="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pic>
        <p:nvPicPr>
          <p:cNvPr id="7170" name="Picture 2" descr="Hình ảnh có liên quan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727"/>
          <a:stretch>
            <a:fillRect/>
          </a:stretch>
        </p:blipFill>
        <p:spPr bwMode="auto">
          <a:xfrm>
            <a:off x="0" y="0"/>
            <a:ext cx="12192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1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0965" y="213360"/>
            <a:ext cx="3914140" cy="642747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9" descr="Thiếu nữ Việt &quot;sinh ra để mặc áo dài&quot; | Báo Dân trí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195445" y="212725"/>
            <a:ext cx="3994785" cy="642810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7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8391525" y="213360"/>
            <a:ext cx="3531870" cy="642810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7938"/>
            <a:ext cx="12192000" cy="686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" name="Rectangle 20"/>
          <p:cNvSpPr>
            <a:spLocks noChangeArrowheads="1"/>
          </p:cNvSpPr>
          <p:nvPr/>
        </p:nvSpPr>
        <p:spPr bwMode="auto">
          <a:xfrm>
            <a:off x="2514600" y="3124200"/>
            <a:ext cx="6553200" cy="1524000"/>
          </a:xfrm>
          <a:prstGeom prst="rect">
            <a:avLst/>
          </a:prstGeom>
          <a:noFill/>
          <a:ln w="9525">
            <a:noFill/>
            <a:miter lim="800000"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algn="ctr" eaLnBrk="1" hangingPunct="1">
              <a:buFont typeface="Arial" panose="020B0604020202020204" pitchFamily="34" charset="0"/>
              <a:buNone/>
              <a:defRPr/>
            </a:pPr>
            <a:endParaRPr lang="en-US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78" name="WordArt 121"/>
          <p:cNvSpPr>
            <a:spLocks noChangeArrowheads="1" noChangeShapeType="1" noTextEdit="1"/>
          </p:cNvSpPr>
          <p:nvPr/>
        </p:nvSpPr>
        <p:spPr bwMode="auto">
          <a:xfrm>
            <a:off x="2684010" y="742996"/>
            <a:ext cx="6494824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222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9525">
                  <a:solidFill>
                    <a:srgbClr val="008000"/>
                  </a:solidFill>
                  <a:round/>
                </a:ln>
                <a:solidFill>
                  <a:srgbClr val="0070C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HP001 4 hàng" panose="020B0603050302020204" pitchFamily="34" charset="0"/>
                <a:cs typeface="Times New Roman" panose="02020603050405020304" pitchFamily="18" charset="0"/>
              </a:rPr>
              <a:t>Chính</a:t>
            </a:r>
            <a:r>
              <a:rPr lang="en-US" sz="3600" b="1" kern="10" dirty="0" smtClean="0">
                <a:ln w="9525">
                  <a:solidFill>
                    <a:srgbClr val="008000"/>
                  </a:solidFill>
                  <a:round/>
                </a:ln>
                <a:solidFill>
                  <a:srgbClr val="0070C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008000"/>
                  </a:solidFill>
                  <a:round/>
                </a:ln>
                <a:solidFill>
                  <a:srgbClr val="0070C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HP001 4 hàng" panose="020B0603050302020204" pitchFamily="34" charset="0"/>
                <a:cs typeface="Times New Roman" panose="02020603050405020304" pitchFamily="18" charset="0"/>
              </a:rPr>
              <a:t>tả</a:t>
            </a:r>
            <a:r>
              <a:rPr lang="en-US" sz="3600" b="1" kern="10" dirty="0" smtClean="0">
                <a:ln w="9525">
                  <a:solidFill>
                    <a:srgbClr val="008000"/>
                  </a:solidFill>
                  <a:round/>
                </a:ln>
                <a:solidFill>
                  <a:srgbClr val="0070C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HP001 4 hàng" panose="020B0603050302020204" pitchFamily="34" charset="0"/>
                <a:cs typeface="Times New Roman" panose="02020603050405020304" pitchFamily="18" charset="0"/>
              </a:rPr>
              <a:t> ( </a:t>
            </a:r>
            <a:r>
              <a:rPr lang="en-US" sz="3600" b="1" kern="10" dirty="0" err="1" smtClean="0">
                <a:ln w="9525">
                  <a:solidFill>
                    <a:srgbClr val="008000"/>
                  </a:solidFill>
                  <a:round/>
                </a:ln>
                <a:solidFill>
                  <a:srgbClr val="0070C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HP001 4 hàng" panose="020B0603050302020204" pitchFamily="34" charset="0"/>
                <a:cs typeface="Times New Roman" panose="02020603050405020304" pitchFamily="18" charset="0"/>
              </a:rPr>
              <a:t>nghe</a:t>
            </a:r>
            <a:r>
              <a:rPr lang="en-US" sz="3600" b="1" kern="10" dirty="0" smtClean="0">
                <a:ln w="9525">
                  <a:solidFill>
                    <a:srgbClr val="008000"/>
                  </a:solidFill>
                  <a:round/>
                </a:ln>
                <a:solidFill>
                  <a:srgbClr val="0070C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HP001 4 hàng" panose="020B0603050302020204" pitchFamily="34" charset="0"/>
                <a:cs typeface="Times New Roman" panose="02020603050405020304" pitchFamily="18" charset="0"/>
              </a:rPr>
              <a:t> – </a:t>
            </a:r>
            <a:r>
              <a:rPr lang="en-US" sz="3600" b="1" kern="10" dirty="0" err="1" smtClean="0">
                <a:ln w="9525">
                  <a:solidFill>
                    <a:srgbClr val="008000"/>
                  </a:solidFill>
                  <a:round/>
                </a:ln>
                <a:solidFill>
                  <a:srgbClr val="0070C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HP001 4 hàng" panose="020B0603050302020204" pitchFamily="34" charset="0"/>
                <a:cs typeface="Times New Roman" panose="02020603050405020304" pitchFamily="18" charset="0"/>
              </a:rPr>
              <a:t>viết</a:t>
            </a:r>
            <a:r>
              <a:rPr lang="en-US" sz="3600" b="1" kern="10" dirty="0" smtClean="0">
                <a:ln w="9525">
                  <a:solidFill>
                    <a:srgbClr val="008000"/>
                  </a:solidFill>
                  <a:round/>
                </a:ln>
                <a:solidFill>
                  <a:srgbClr val="0070C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HP001 4 hàng" panose="020B0603050302020204" pitchFamily="34" charset="0"/>
                <a:cs typeface="Times New Roman" panose="02020603050405020304" pitchFamily="18" charset="0"/>
              </a:rPr>
              <a:t>)</a:t>
            </a:r>
            <a:endParaRPr lang="en-US" sz="3600" b="1" kern="10" dirty="0">
              <a:ln w="9525">
                <a:solidFill>
                  <a:srgbClr val="008000"/>
                </a:solidFill>
                <a:round/>
              </a:ln>
              <a:solidFill>
                <a:srgbClr val="0070C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079" name="WordArt 122"/>
          <p:cNvSpPr>
            <a:spLocks noChangeArrowheads="1" noChangeShapeType="1" noTextEdit="1"/>
          </p:cNvSpPr>
          <p:nvPr/>
        </p:nvSpPr>
        <p:spPr bwMode="auto">
          <a:xfrm>
            <a:off x="1018268" y="2933791"/>
            <a:ext cx="10389961" cy="1905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b="1" kern="10" dirty="0" err="1" smtClean="0">
                <a:ln w="9525">
                  <a:solidFill>
                    <a:srgbClr val="FF0000"/>
                  </a:solidFill>
                  <a:rou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HP001 4 hàng" panose="020B0603050302020204" pitchFamily="34" charset="0"/>
                <a:cs typeface="Times New Roman" panose="02020603050405020304" pitchFamily="18" charset="0"/>
              </a:rPr>
              <a:t>Tà</a:t>
            </a:r>
            <a:r>
              <a:rPr lang="en-US" sz="3600" b="1" kern="10" dirty="0" smtClean="0">
                <a:ln w="9525">
                  <a:solidFill>
                    <a:srgbClr val="FF0000"/>
                  </a:solidFill>
                  <a:rou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FF0000"/>
                  </a:solidFill>
                  <a:rou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HP001 4 hàng" panose="020B0603050302020204" pitchFamily="34" charset="0"/>
                <a:cs typeface="Times New Roman" panose="02020603050405020304" pitchFamily="18" charset="0"/>
              </a:rPr>
              <a:t>áo</a:t>
            </a:r>
            <a:r>
              <a:rPr lang="en-US" sz="3600" b="1" kern="10" dirty="0" smtClean="0">
                <a:ln w="9525">
                  <a:solidFill>
                    <a:srgbClr val="FF0000"/>
                  </a:solidFill>
                  <a:rou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FF0000"/>
                  </a:solidFill>
                  <a:rou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HP001 4 hàng" panose="020B0603050302020204" pitchFamily="34" charset="0"/>
                <a:cs typeface="Times New Roman" panose="02020603050405020304" pitchFamily="18" charset="0"/>
              </a:rPr>
              <a:t>dài</a:t>
            </a:r>
            <a:r>
              <a:rPr lang="en-US" sz="3600" b="1" kern="10" dirty="0" smtClean="0">
                <a:ln w="9525">
                  <a:solidFill>
                    <a:srgbClr val="FF0000"/>
                  </a:solidFill>
                  <a:rou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sz="3600" b="1" kern="10" dirty="0" err="1" smtClean="0">
                <a:ln w="9525">
                  <a:solidFill>
                    <a:srgbClr val="FF0000"/>
                  </a:solidFill>
                  <a:rou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HP001 4 hàng" panose="020B0603050302020204" pitchFamily="34" charset="0"/>
                <a:cs typeface="Times New Roman" panose="02020603050405020304" pitchFamily="18" charset="0"/>
              </a:rPr>
              <a:t>Việt</a:t>
            </a:r>
            <a:r>
              <a:rPr lang="en-US" sz="3600" b="1" kern="10" dirty="0" smtClean="0">
                <a:ln w="9525">
                  <a:solidFill>
                    <a:srgbClr val="FF0000"/>
                  </a:solidFill>
                  <a:rou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HP001 4 hàng" panose="020B0603050302020204" pitchFamily="34" charset="0"/>
                <a:cs typeface="Times New Roman" panose="02020603050405020304" pitchFamily="18" charset="0"/>
              </a:rPr>
              <a:t> Nam </a:t>
            </a:r>
            <a:endParaRPr lang="en-US" sz="3600" b="1" kern="10" dirty="0">
              <a:ln w="9525">
                <a:solidFill>
                  <a:srgbClr val="FF0000"/>
                </a:solidFill>
                <a:rou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79999"/>
                  </a:srgbClr>
                </a:outerShdw>
              </a:effectLst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Group 19"/>
          <p:cNvGrpSpPr/>
          <p:nvPr/>
        </p:nvGrpSpPr>
        <p:grpSpPr bwMode="auto">
          <a:xfrm>
            <a:off x="0" y="0"/>
            <a:ext cx="12192000" cy="1252802"/>
            <a:chOff x="0" y="0"/>
            <a:chExt cx="9216" cy="947"/>
          </a:xfrm>
        </p:grpSpPr>
        <p:pic>
          <p:nvPicPr>
            <p:cNvPr id="15" name="Picture 4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181" cy="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5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8099" y="-170"/>
              <a:ext cx="947" cy="1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9" name="Text Box 9"/>
          <p:cNvSpPr txBox="1">
            <a:spLocks noChangeArrowheads="1"/>
          </p:cNvSpPr>
          <p:nvPr/>
        </p:nvSpPr>
        <p:spPr bwMode="auto">
          <a:xfrm>
            <a:off x="0" y="27798"/>
            <a:ext cx="12191999" cy="1116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30615" tIns="65308" rIns="130615" bIns="65308">
            <a:spAutoFit/>
          </a:bodyPr>
          <a:lstStyle>
            <a:lvl1pPr defTabSz="1306830">
              <a:spcBef>
                <a:spcPct val="20000"/>
              </a:spcBef>
              <a:buChar char="•"/>
              <a:defRPr sz="46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1062355" indent="-409575" defTabSz="1306830">
              <a:spcBef>
                <a:spcPct val="20000"/>
              </a:spcBef>
              <a:buChar char="–"/>
              <a:defRPr sz="40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633855" indent="-327025" defTabSz="1306830">
              <a:spcBef>
                <a:spcPct val="20000"/>
              </a:spcBef>
              <a:buChar char="•"/>
              <a:defRPr sz="3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2286000" indent="-327025" defTabSz="1306830">
              <a:spcBef>
                <a:spcPct val="20000"/>
              </a:spcBef>
              <a:buChar char="–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938780" indent="-325755" defTabSz="1306830">
              <a:spcBef>
                <a:spcPct val="20000"/>
              </a:spcBef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3395980" indent="-325755" defTabSz="130683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3853180" indent="-325755" defTabSz="130683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4310380" indent="-325755" defTabSz="130683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4767580" indent="-325755" defTabSz="130683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9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200" b="1" u="sng" dirty="0" err="1" smtClean="0">
                <a:solidFill>
                  <a:srgbClr val="0000FF"/>
                </a:solidFill>
                <a:latin typeface="HP001 4 hàng" panose="020B0603050302020204" pitchFamily="34" charset="0"/>
              </a:rPr>
              <a:t>Chính</a:t>
            </a:r>
            <a:r>
              <a:rPr lang="en-US" altLang="en-US" sz="3200" b="1" u="sng" dirty="0" smtClean="0">
                <a:solidFill>
                  <a:srgbClr val="0000FF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200" b="1" u="sng" dirty="0" err="1" smtClean="0">
                <a:solidFill>
                  <a:srgbClr val="0000FF"/>
                </a:solidFill>
                <a:latin typeface="HP001 4 hàng" panose="020B0603050302020204" pitchFamily="34" charset="0"/>
              </a:rPr>
              <a:t>tả</a:t>
            </a:r>
            <a:endParaRPr lang="en-US" altLang="en-US" sz="3200" b="1" u="sng" dirty="0" smtClean="0">
              <a:solidFill>
                <a:srgbClr val="0000FF"/>
              </a:solidFill>
              <a:latin typeface="HP001 4 hàng" panose="020B06030503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Tà</a:t>
            </a:r>
            <a:r>
              <a:rPr lang="en-US" alt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áo</a:t>
            </a:r>
            <a:r>
              <a:rPr lang="en-US" alt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dài</a:t>
            </a:r>
            <a:r>
              <a:rPr lang="en-US" alt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FF0000"/>
                </a:solidFill>
                <a:latin typeface="HP001 4 hàng" panose="020B0603050302020204" pitchFamily="34" charset="0"/>
              </a:rPr>
              <a:t>Việt</a:t>
            </a:r>
            <a:r>
              <a:rPr lang="en-US" altLang="en-US" sz="3200" b="1" dirty="0" smtClean="0">
                <a:solidFill>
                  <a:srgbClr val="FF0000"/>
                </a:solidFill>
                <a:latin typeface="HP001 4 hàng" panose="020B0603050302020204" pitchFamily="34" charset="0"/>
              </a:rPr>
              <a:t> Nam</a:t>
            </a:r>
            <a:endParaRPr lang="en-US" altLang="en-US" sz="3200" b="1" dirty="0">
              <a:solidFill>
                <a:srgbClr val="FF0000"/>
              </a:solidFill>
              <a:latin typeface="HP001 4 hàng" panose="020B0603050302020204" pitchFamily="34" charset="0"/>
            </a:endParaRPr>
          </a:p>
        </p:txBody>
      </p:sp>
      <p:sp>
        <p:nvSpPr>
          <p:cNvPr id="22" name="Text Box 4"/>
          <p:cNvSpPr txBox="1">
            <a:spLocks noChangeArrowheads="1"/>
          </p:cNvSpPr>
          <p:nvPr/>
        </p:nvSpPr>
        <p:spPr bwMode="auto">
          <a:xfrm>
            <a:off x="246490" y="1009650"/>
            <a:ext cx="11945510" cy="5355312"/>
          </a:xfrm>
          <a:prstGeom prst="rect">
            <a:avLst/>
          </a:prstGeom>
          <a:noFill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defRPr/>
            </a:pPr>
            <a:r>
              <a:rPr lang="en-US" sz="2800" dirty="0">
                <a:solidFill>
                  <a:srgbClr val="1306BA"/>
                </a:solidFill>
                <a:latin typeface="Times New Roman" panose="02020603050405020304" pitchFamily="18" charset="0"/>
              </a:rPr>
              <a:t>      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Áo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dài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phụ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nữ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có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hai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loại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: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áo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tứ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thân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và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áo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năm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thân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.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Phổ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biến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hơn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là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áo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tứ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thân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,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được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may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từ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bốn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mảnh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vải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,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hai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mảnh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sau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ghép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liền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ở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giữa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sống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lưng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.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Đằng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trước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là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hai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vạt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áo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,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không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có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khuy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,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khi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mặc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bỏ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buông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hoặc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buộc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thắt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vào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nhau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.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Áo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năm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thân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cũng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may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như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áo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tứ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thân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,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chỉ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có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điều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vạt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trước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phía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trái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may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ghép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từ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hai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thân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vải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,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thành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ra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rộng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gấp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đôi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vạt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phải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.</a:t>
            </a:r>
          </a:p>
          <a:p>
            <a:pPr algn="just">
              <a:spcBef>
                <a:spcPct val="50000"/>
              </a:spcBef>
              <a:defRPr/>
            </a:pP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    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Từ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những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năm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30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của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thế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 smtClean="0">
                <a:solidFill>
                  <a:srgbClr val="1306BA"/>
                </a:solidFill>
                <a:latin typeface="HP001 4 hàng" panose="020B0603050302020204" pitchFamily="34" charset="0"/>
              </a:rPr>
              <a:t>kỉ</a:t>
            </a:r>
            <a:r>
              <a:rPr lang="en-US" sz="3600" b="1" dirty="0" smtClean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dirty="0" smtClean="0">
                <a:solidFill>
                  <a:srgbClr val="1306B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XX</a:t>
            </a:r>
            <a:r>
              <a:rPr lang="en-US" sz="3600" b="1" dirty="0" smtClean="0">
                <a:solidFill>
                  <a:srgbClr val="1306BA"/>
                </a:solidFill>
                <a:latin typeface="HP001 4 hàng" panose="020B0603050302020204" pitchFamily="34" charset="0"/>
              </a:rPr>
              <a:t>,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chiếc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áo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dài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cổ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truyền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được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cải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tiến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dần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thành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chiếc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áo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dài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tân</a:t>
            </a:r>
            <a:r>
              <a:rPr lang="en-US" sz="3600" b="1" dirty="0">
                <a:solidFill>
                  <a:srgbClr val="1306BA"/>
                </a:solidFill>
                <a:latin typeface="HP001 4 hàng" panose="020B0603050302020204" pitchFamily="34" charset="0"/>
              </a:rPr>
              <a:t> </a:t>
            </a:r>
            <a:r>
              <a:rPr lang="en-US" sz="3600" b="1" dirty="0" err="1">
                <a:solidFill>
                  <a:srgbClr val="1306BA"/>
                </a:solidFill>
                <a:latin typeface="HP001 4 hàng" panose="020B0603050302020204" pitchFamily="34" charset="0"/>
              </a:rPr>
              <a:t>thời</a:t>
            </a:r>
            <a:r>
              <a:rPr lang="en-US" sz="3600" dirty="0">
                <a:solidFill>
                  <a:srgbClr val="1306BA"/>
                </a:solidFill>
                <a:latin typeface="HP001 4 hàng" panose="020B0603050302020204" pitchFamily="34" charset="0"/>
              </a:rPr>
              <a:t>.</a:t>
            </a: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" name="Group 19"/>
          <p:cNvGrpSpPr/>
          <p:nvPr/>
        </p:nvGrpSpPr>
        <p:grpSpPr bwMode="auto">
          <a:xfrm>
            <a:off x="0" y="0"/>
            <a:ext cx="12192000" cy="6858000"/>
            <a:chOff x="0" y="0"/>
            <a:chExt cx="9216" cy="5184"/>
          </a:xfrm>
        </p:grpSpPr>
        <p:pic>
          <p:nvPicPr>
            <p:cNvPr id="6" name="Picture 4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0"/>
              <a:ext cx="1181" cy="94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5" descr="Picture1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8099" y="-170"/>
              <a:ext cx="947" cy="12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6" descr="J012403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148" y="4025"/>
              <a:ext cx="1011" cy="13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9" name="Picture 7" descr="J0124039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822" y="4172"/>
              <a:ext cx="1394" cy="101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3" name="Rectangle 2"/>
          <p:cNvSpPr/>
          <p:nvPr/>
        </p:nvSpPr>
        <p:spPr>
          <a:xfrm>
            <a:off x="2137005" y="841349"/>
            <a:ext cx="404149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en-US" sz="2800" b="1" dirty="0" err="1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Đoạn</a:t>
            </a:r>
            <a:r>
              <a:rPr lang="en-US" altLang="en-US" sz="2800" b="1" dirty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văn</a:t>
            </a:r>
            <a:r>
              <a:rPr lang="en-US" altLang="en-US" sz="2800" b="1" dirty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kể</a:t>
            </a:r>
            <a:r>
              <a:rPr lang="en-US" altLang="en-US" sz="2800" b="1" dirty="0" smtClean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 smtClean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về</a:t>
            </a:r>
            <a:r>
              <a:rPr lang="en-US" altLang="en-US" sz="2800" b="1" dirty="0" smtClean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điều</a:t>
            </a:r>
            <a:r>
              <a:rPr lang="en-US" altLang="en-US" sz="2800" b="1" dirty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gì</a:t>
            </a:r>
            <a:r>
              <a:rPr lang="en-US" altLang="en-US" sz="2800" b="1" dirty="0">
                <a:solidFill>
                  <a:srgbClr val="1306BA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?</a:t>
            </a:r>
            <a:endParaRPr lang="en-US" sz="2800" dirty="0"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0" y="1999555"/>
            <a:ext cx="1219199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en-US" sz="2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Đoạn</a:t>
            </a:r>
            <a:r>
              <a:rPr lang="en-US" alt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văn</a:t>
            </a:r>
            <a:r>
              <a:rPr lang="en-US" alt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cho</a:t>
            </a:r>
            <a:r>
              <a:rPr lang="en-US" alt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biết</a:t>
            </a:r>
            <a:r>
              <a:rPr lang="en-US" alt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đặc</a:t>
            </a:r>
            <a:r>
              <a:rPr lang="en-US" alt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điểm</a:t>
            </a:r>
            <a:r>
              <a:rPr lang="en-US" alt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hai</a:t>
            </a:r>
            <a:r>
              <a:rPr lang="en-US" alt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loại</a:t>
            </a:r>
            <a:r>
              <a:rPr lang="en-US" alt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áo</a:t>
            </a:r>
            <a:r>
              <a:rPr lang="en-US" alt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dài</a:t>
            </a:r>
            <a:r>
              <a:rPr lang="en-US" alt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cổ</a:t>
            </a:r>
            <a:r>
              <a:rPr lang="en-US" alt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truyền</a:t>
            </a:r>
            <a:r>
              <a:rPr lang="en-US" alt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phụ</a:t>
            </a:r>
            <a:r>
              <a:rPr lang="en-US" alt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nữ</a:t>
            </a:r>
            <a:r>
              <a:rPr lang="en-US" alt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Việt</a:t>
            </a:r>
            <a:r>
              <a:rPr lang="en-US" alt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Nam. </a:t>
            </a:r>
            <a:r>
              <a:rPr lang="en-US" altLang="en-US" sz="2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Từ</a:t>
            </a:r>
            <a:r>
              <a:rPr lang="en-US" alt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những</a:t>
            </a:r>
            <a:r>
              <a:rPr lang="en-US" alt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năm</a:t>
            </a:r>
            <a:r>
              <a:rPr lang="en-US" alt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30 </a:t>
            </a:r>
            <a:r>
              <a:rPr lang="en-US" altLang="en-US" sz="2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của</a:t>
            </a:r>
            <a:r>
              <a:rPr lang="en-US" alt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thế</a:t>
            </a:r>
            <a:r>
              <a:rPr lang="en-US" alt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kỉ</a:t>
            </a:r>
            <a:r>
              <a:rPr lang="en-US" alt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XX, </a:t>
            </a:r>
            <a:r>
              <a:rPr lang="en-US" altLang="en-US" sz="2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chiếc</a:t>
            </a:r>
            <a:r>
              <a:rPr lang="en-US" alt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áo</a:t>
            </a:r>
            <a:r>
              <a:rPr lang="en-US" alt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dài</a:t>
            </a:r>
            <a:r>
              <a:rPr lang="en-US" alt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cổ</a:t>
            </a:r>
            <a:r>
              <a:rPr lang="en-US" alt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truyền</a:t>
            </a:r>
            <a:r>
              <a:rPr lang="en-US" alt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đã</a:t>
            </a:r>
            <a:r>
              <a:rPr lang="en-US" alt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cải</a:t>
            </a:r>
            <a:r>
              <a:rPr lang="en-US" alt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tiến</a:t>
            </a:r>
            <a:r>
              <a:rPr lang="en-US" alt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dần</a:t>
            </a:r>
            <a:r>
              <a:rPr lang="en-US" alt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thành</a:t>
            </a:r>
            <a:r>
              <a:rPr lang="en-US" alt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chiếc</a:t>
            </a:r>
            <a:r>
              <a:rPr lang="en-US" alt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áo</a:t>
            </a:r>
            <a:r>
              <a:rPr lang="en-US" alt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dài</a:t>
            </a:r>
            <a:r>
              <a:rPr lang="en-US" alt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tân</a:t>
            </a:r>
            <a:r>
              <a:rPr lang="en-US" altLang="en-US" sz="2800" b="1" dirty="0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 </a:t>
            </a:r>
            <a:r>
              <a:rPr lang="en-US" altLang="en-US" sz="2800" b="1" dirty="0" err="1">
                <a:solidFill>
                  <a:srgbClr val="C00000"/>
                </a:solidFill>
                <a:latin typeface="HP001 4 hàng" panose="020B0603050302020204" pitchFamily="34" charset="0"/>
                <a:cs typeface="Times New Roman" panose="02020603050405020304" pitchFamily="18" charset="0"/>
              </a:rPr>
              <a:t>thời</a:t>
            </a:r>
            <a:endParaRPr lang="en-US" altLang="en-US" sz="2800" b="1" dirty="0">
              <a:solidFill>
                <a:srgbClr val="C00000"/>
              </a:solidFill>
              <a:latin typeface="HP001 4 hàng" panose="020B0603050302020204" pitchFamily="34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ransition spd="med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Văn phòng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</TotalTime>
  <Words>1039</Words>
  <Application>Microsoft Office PowerPoint</Application>
  <PresentationFormat>Custom</PresentationFormat>
  <Paragraphs>86</Paragraphs>
  <Slides>15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15</vt:i4>
      </vt:variant>
    </vt:vector>
  </HeadingPairs>
  <TitlesOfParts>
    <vt:vector size="17" baseType="lpstr">
      <vt:lpstr>Office Theme</vt:lpstr>
      <vt:lpstr>4_Default Design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Phiếu học tập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M0</cp:lastModifiedBy>
  <cp:revision>226</cp:revision>
  <dcterms:created xsi:type="dcterms:W3CDTF">2017-11-24T09:12:00Z</dcterms:created>
  <dcterms:modified xsi:type="dcterms:W3CDTF">2023-04-13T09:08:15Z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1033-11.2.0.9281</vt:lpwstr>
  </property>
</Properties>
</file>