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75" r:id="rId4"/>
    <p:sldId id="294" r:id="rId5"/>
    <p:sldId id="326" r:id="rId6"/>
    <p:sldId id="333" r:id="rId7"/>
    <p:sldId id="334" r:id="rId8"/>
    <p:sldId id="335" r:id="rId9"/>
    <p:sldId id="336" r:id="rId10"/>
    <p:sldId id="337" r:id="rId11"/>
    <p:sldId id="307" r:id="rId12"/>
    <p:sldId id="308" r:id="rId13"/>
  </p:sldIdLst>
  <p:sldSz cx="12192000" cy="6858000"/>
  <p:notesSz cx="6858000" cy="9144000"/>
  <p:embeddedFontLst>
    <p:embeddedFont>
      <p:font typeface="微软雅黑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Questrial" panose="020B0604020202020204" charset="0"/>
      <p:regular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2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190" name="Google Shape;190;p1"/>
          <p:cNvSpPr txBox="1"/>
          <p:nvPr/>
        </p:nvSpPr>
        <p:spPr>
          <a:xfrm>
            <a:off x="795713" y="3668079"/>
            <a:ext cx="10600574" cy="318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ArchUp">
              <a:avLst/>
            </a:prstTxWarp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Chào mừng các con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</a:t>
            </a:r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ến với tiết học hôm nay</a:t>
            </a: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301394" y="565761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6081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65.</a:t>
            </a: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Ki-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lô</a:t>
            </a:r>
            <a:r>
              <a:rPr lang="en-US" altLang="zh-CN" sz="40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altLang="zh-CN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ét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66.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3200400" y="1335077"/>
            <a:ext cx="57912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5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730522"/>
            <a:ext cx="1137812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72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Mét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65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72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486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2" y="162707"/>
            <a:ext cx="11657944" cy="18606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42417" y="924129"/>
            <a:ext cx="5476672" cy="97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68766" y="933856"/>
            <a:ext cx="4361234" cy="12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42417" y="1400787"/>
            <a:ext cx="4361234" cy="12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19089" y="1400787"/>
            <a:ext cx="4805464" cy="12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88423" y="1870961"/>
            <a:ext cx="1824428" cy="4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08650" y="3006742"/>
            <a:ext cx="3272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flipV="1">
            <a:off x="3868473" y="3976352"/>
            <a:ext cx="3983530" cy="176543"/>
            <a:chOff x="2960483" y="3186819"/>
            <a:chExt cx="3983530" cy="1765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flipH="1">
            <a:off x="3868478" y="3360993"/>
            <a:ext cx="3983530" cy="176543"/>
            <a:chOff x="2960483" y="3186819"/>
            <a:chExt cx="3983530" cy="17654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7852004" y="3360994"/>
            <a:ext cx="1485904" cy="172016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H="1">
            <a:off x="7869860" y="343452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flipV="1">
            <a:off x="3871064" y="4056077"/>
            <a:ext cx="3963072" cy="581002"/>
            <a:chOff x="2963074" y="2143679"/>
            <a:chExt cx="3963072" cy="581002"/>
          </a:xfrm>
        </p:grpSpPr>
        <p:grpSp>
          <p:nvGrpSpPr>
            <p:cNvPr id="27" name="Group 26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Freeform 29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flipV="1">
              <a:off x="4106629" y="2143679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m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26234" y="2321361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68473" y="2785651"/>
            <a:ext cx="6995689" cy="1269717"/>
            <a:chOff x="2963074" y="2071093"/>
            <a:chExt cx="5104903" cy="1269717"/>
          </a:xfrm>
        </p:grpSpPr>
        <p:grpSp>
          <p:nvGrpSpPr>
            <p:cNvPr id="33" name="Group 32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Freeform 36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217839" y="2071093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36m</a:t>
              </a:r>
              <a:endPara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9870" y="2817590"/>
              <a:ext cx="1818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9m</a:t>
              </a:r>
              <a:endPara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Freeform 37"/>
          <p:cNvSpPr/>
          <p:nvPr/>
        </p:nvSpPr>
        <p:spPr>
          <a:xfrm flipV="1">
            <a:off x="7852216" y="3417356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flipH="1" flipV="1">
            <a:off x="9092806" y="343670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62601" y="4901857"/>
            <a:ext cx="79952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 (m)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……..</a:t>
            </a:r>
          </a:p>
        </p:txBody>
      </p:sp>
    </p:spTree>
    <p:extLst>
      <p:ext uri="{BB962C8B-B14F-4D97-AF65-F5344CB8AC3E}">
        <p14:creationId xmlns:p14="http://schemas.microsoft.com/office/powerpoint/2010/main" val="1034310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38" grpId="0" animBg="1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7"/>
          <a:stretch/>
        </p:blipFill>
        <p:spPr>
          <a:xfrm>
            <a:off x="283950" y="150909"/>
            <a:ext cx="11766045" cy="373042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2"/>
          <a:stretch/>
        </p:blipFill>
        <p:spPr>
          <a:xfrm>
            <a:off x="283950" y="4863830"/>
            <a:ext cx="11766045" cy="111543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77830" y="3579779"/>
            <a:ext cx="6994187" cy="1556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55660" y="3307405"/>
            <a:ext cx="1361872" cy="1828799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33490" y="2736716"/>
            <a:ext cx="1838527" cy="2399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35421" y="3219855"/>
            <a:ext cx="5836596" cy="191634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517532" y="3263629"/>
            <a:ext cx="4698459" cy="1872575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608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1" y="156317"/>
            <a:ext cx="11447238" cy="6497402"/>
          </a:xfrm>
          <a:prstGeom prst="rect">
            <a:avLst/>
          </a:prstGeom>
        </p:spPr>
      </p:pic>
      <p:pic>
        <p:nvPicPr>
          <p:cNvPr id="2050" name="Picture 2" descr="Hình ảnh về thắc mắc đẹp &quot;hết xẩy&quot; dùng làm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9" y="1769508"/>
            <a:ext cx="3271019" cy="32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0010274" y="5765533"/>
            <a:ext cx="683393" cy="616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87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1" y="121282"/>
            <a:ext cx="11543705" cy="65674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25263" y="5755907"/>
            <a:ext cx="683393" cy="616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ình ảnh về thắc mắc đẹp &quot;hết xẩy&quot; dùng làm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9" y="1769508"/>
            <a:ext cx="3271019" cy="32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0701" y="5813059"/>
            <a:ext cx="141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33 </a:t>
            </a:r>
            <a:r>
              <a:rPr lang="en-US" sz="2800" dirty="0" err="1" smtClean="0"/>
              <a:t>dm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70998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6" y="338996"/>
            <a:ext cx="11649717" cy="62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5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9399846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151</Words>
  <Application>Microsoft Office PowerPoint</Application>
  <PresentationFormat>Widescreen</PresentationFormat>
  <Paragraphs>28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微软雅黑</vt:lpstr>
      <vt:lpstr>Calibri</vt:lpstr>
      <vt:lpstr>Questrial</vt:lpstr>
      <vt:lpstr>Arial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68</cp:revision>
  <dcterms:created xsi:type="dcterms:W3CDTF">2021-05-10T04:25:00Z</dcterms:created>
  <dcterms:modified xsi:type="dcterms:W3CDTF">2023-04-07T03:20:46Z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