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75" r:id="rId4"/>
    <p:sldId id="294" r:id="rId5"/>
    <p:sldId id="295" r:id="rId6"/>
    <p:sldId id="320" r:id="rId7"/>
    <p:sldId id="324" r:id="rId8"/>
    <p:sldId id="323" r:id="rId9"/>
    <p:sldId id="325" r:id="rId10"/>
    <p:sldId id="322" r:id="rId11"/>
    <p:sldId id="307" r:id="rId12"/>
    <p:sldId id="30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5 hàng" panose="020B0603050302020204" pitchFamily="34" charset="0"/>
      <p:regular r:id="rId19"/>
      <p:bold r:id="rId20"/>
    </p:embeddedFont>
    <p:embeddedFont>
      <p:font typeface="SimSun" panose="02010600030101010101" pitchFamily="2" charset="-122"/>
      <p:regular r:id="rId21"/>
    </p:embeddedFont>
    <p:embeddedFont>
      <p:font typeface="Questrial" panose="020B0604020202020204" charset="0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HP001 4 hàng" panose="020B0603050302020204" pitchFamily="34" charset="0"/>
      <p:regular r:id="rId25"/>
      <p:bold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115051" y="2058354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</a:t>
            </a:r>
            <a:r>
              <a:rPr lang="en-US" sz="7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chào</a:t>
            </a:r>
            <a:r>
              <a:rPr lang="en-US" sz="7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7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tất</a:t>
            </a:r>
            <a:r>
              <a:rPr lang="en-US" sz="7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7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cả</a:t>
            </a:r>
            <a:r>
              <a:rPr lang="en-US" sz="7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7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sz="7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con!</a:t>
            </a:r>
            <a:endParaRPr sz="7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53145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4, 5, 6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63.</a:t>
            </a: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Mét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64.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877816" y="1203515"/>
            <a:ext cx="5791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6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63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8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930481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5" y="180924"/>
            <a:ext cx="11697316" cy="3248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3784" y="1463172"/>
            <a:ext cx="295691" cy="3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76309" y="1463172"/>
            <a:ext cx="295691" cy="3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184" y="1432757"/>
            <a:ext cx="295691" cy="3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18335" y="1432757"/>
            <a:ext cx="4352679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7814" y="2097665"/>
            <a:ext cx="4810211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24700" y="2097665"/>
            <a:ext cx="3810000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22172" y="2097664"/>
            <a:ext cx="625642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36876" y="2715005"/>
            <a:ext cx="4810211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47087" y="2728401"/>
            <a:ext cx="3810000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22172" y="2661641"/>
            <a:ext cx="625642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6" y="3800065"/>
            <a:ext cx="11697316" cy="8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48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36278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4.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thành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tổng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chục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đơn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vị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a) 683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gồm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chục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đơn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vị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Ta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683 = … + … + …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b) 127 …………………………………………………….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Ta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………………………………………………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c) 303 …………………………………………………………….</a:t>
            </a:r>
          </a:p>
          <a:p>
            <a:pPr>
              <a:lnSpc>
                <a:spcPts val="4900"/>
              </a:lnSpc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…………………………………………………………….</a:t>
            </a:r>
          </a:p>
          <a:p>
            <a:pPr>
              <a:lnSpc>
                <a:spcPts val="4900"/>
              </a:lnSpc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d)240   …………………………………………………………….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" y="75373"/>
            <a:ext cx="12030002" cy="2324927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1000125" y="1304925"/>
            <a:ext cx="51625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1304925"/>
            <a:ext cx="380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98293" y="1806852"/>
            <a:ext cx="5841241" cy="1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838200" y="2521191"/>
            <a:ext cx="4211472" cy="1846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r>
              <a:rPr lang="en-US" sz="2800" dirty="0" err="1" smtClean="0"/>
              <a:t>Bạch</a:t>
            </a:r>
            <a:r>
              <a:rPr lang="en-US" sz="2800" dirty="0" smtClean="0"/>
              <a:t> </a:t>
            </a:r>
            <a:r>
              <a:rPr lang="en-US" sz="2800" dirty="0" err="1" smtClean="0"/>
              <a:t>đàn</a:t>
            </a:r>
            <a:r>
              <a:rPr lang="en-US" sz="2800" dirty="0" smtClean="0"/>
              <a:t>       : 345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r>
              <a:rPr lang="en-US" sz="2800" dirty="0" err="1" smtClean="0"/>
              <a:t>Keo</a:t>
            </a:r>
            <a:r>
              <a:rPr lang="en-US" sz="2800" dirty="0" smtClean="0"/>
              <a:t> tai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: 420 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    : ? </a:t>
            </a:r>
            <a:r>
              <a:rPr lang="en-US" sz="2800" dirty="0" err="1" smtClean="0"/>
              <a:t>cây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3773758" y="4472589"/>
            <a:ext cx="7185382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 algn="ctr"/>
            <a:r>
              <a:rPr lang="en-US" sz="2800" dirty="0" smtClean="0"/>
              <a:t>…………………………………..</a:t>
            </a:r>
          </a:p>
          <a:p>
            <a:pPr algn="ctr"/>
            <a:r>
              <a:rPr lang="en-US" sz="2800" dirty="0" smtClean="0"/>
              <a:t>……….…… = …… (……)</a:t>
            </a:r>
          </a:p>
          <a:p>
            <a:pPr algn="ctr"/>
            <a:r>
              <a:rPr lang="en-US" sz="2800" dirty="0" smtClean="0"/>
              <a:t>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…. ……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8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37779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6.		 Bài giải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Xã ……………………………………………………………………….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9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89"/>
            <a:ext cx="12145734" cy="3285322"/>
          </a:xfrm>
        </p:spPr>
      </p:pic>
      <p:sp>
        <p:nvSpPr>
          <p:cNvPr id="5" name="Rectangle 4"/>
          <p:cNvSpPr/>
          <p:nvPr/>
        </p:nvSpPr>
        <p:spPr>
          <a:xfrm>
            <a:off x="1895434" y="3098832"/>
            <a:ext cx="9144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3110" y="2544325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520" y="3021512"/>
            <a:ext cx="9144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83740" y="25789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23921" y="1489751"/>
            <a:ext cx="3171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46891" y="1480023"/>
            <a:ext cx="6577662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0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670353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250</Words>
  <Application>Microsoft Office PowerPoint</Application>
  <PresentationFormat>Widescreen</PresentationFormat>
  <Paragraphs>43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Times New Roman</vt:lpstr>
      <vt:lpstr>Calibri</vt:lpstr>
      <vt:lpstr>HP001 5 hàng</vt:lpstr>
      <vt:lpstr>SimSun</vt:lpstr>
      <vt:lpstr>Questrial</vt:lpstr>
      <vt:lpstr>微软雅黑</vt:lpstr>
      <vt:lpstr>Arial</vt:lpstr>
      <vt:lpstr>HP001 4 hàng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….. ngày … tháng 4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59</cp:revision>
  <dcterms:created xsi:type="dcterms:W3CDTF">2021-05-10T04:25:00Z</dcterms:created>
  <dcterms:modified xsi:type="dcterms:W3CDTF">2022-04-07T10:30:28Z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