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3" r:id="rId2"/>
  </p:sldMasterIdLst>
  <p:notesMasterIdLst>
    <p:notesMasterId r:id="rId14"/>
  </p:notesMasterIdLst>
  <p:sldIdLst>
    <p:sldId id="256" r:id="rId3"/>
    <p:sldId id="275" r:id="rId4"/>
    <p:sldId id="294" r:id="rId5"/>
    <p:sldId id="295" r:id="rId6"/>
    <p:sldId id="315" r:id="rId7"/>
    <p:sldId id="316" r:id="rId8"/>
    <p:sldId id="321" r:id="rId9"/>
    <p:sldId id="318" r:id="rId10"/>
    <p:sldId id="319" r:id="rId11"/>
    <p:sldId id="307" r:id="rId12"/>
    <p:sldId id="308" r:id="rId13"/>
  </p:sldIdLst>
  <p:sldSz cx="12192000" cy="6858000"/>
  <p:notesSz cx="6858000" cy="9144000"/>
  <p:embeddedFontLst>
    <p:embeddedFont>
      <p:font typeface="HP001 4 hàng" panose="020B0604020202020204" charset="0"/>
      <p:regular r:id="rId15"/>
      <p:bold r:id="rId16"/>
    </p:embeddedFont>
    <p:embeddedFont>
      <p:font typeface="微软雅黑" panose="020B0503020204020204" pitchFamily="34" charset="-122"/>
      <p:regular r:id="rId17"/>
      <p:bold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HP001 5 hàng" panose="020B0604020202020204" charset="0"/>
      <p:regular r:id="rId23"/>
      <p:bold r:id="rId24"/>
    </p:embeddedFont>
    <p:embeddedFont>
      <p:font typeface="Questrial" panose="020B0604020202020204" charset="0"/>
      <p:regular r:id="rId25"/>
    </p:embeddedFont>
  </p:embeddedFontLst>
  <p:custDataLst>
    <p:tags r:id="rId26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1" roundtripDataSignature="AMtx7miFhULmujEkRXKProgFNuVio5VNR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F8F8F8"/>
    <a:srgbClr val="FDEA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41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0.fntdata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6200544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31219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7751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2340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13499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0CE754-0CA2-404E-B27B-3264648DE6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94576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6938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2"/>
          <p:cNvSpPr txBox="1"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42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42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42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3"/>
          <p:cNvSpPr/>
          <p:nvPr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BFBFBF"/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43"/>
          <p:cNvSpPr/>
          <p:nvPr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BFBFBF"/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43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43"/>
          <p:cNvSpPr txBox="1">
            <a:spLocks noGrp="1"/>
          </p:cNvSpPr>
          <p:nvPr>
            <p:ph type="sldNum" idx="12"/>
          </p:nvPr>
        </p:nvSpPr>
        <p:spPr>
          <a:xfrm>
            <a:off x="4673601" y="639622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3"/>
          <p:cNvSpPr/>
          <p:nvPr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BFBFBF"/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43"/>
          <p:cNvSpPr/>
          <p:nvPr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BFBFBF"/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43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43"/>
          <p:cNvSpPr txBox="1">
            <a:spLocks noGrp="1"/>
          </p:cNvSpPr>
          <p:nvPr>
            <p:ph type="sldNum" idx="12"/>
          </p:nvPr>
        </p:nvSpPr>
        <p:spPr>
          <a:xfrm>
            <a:off x="4673601" y="639622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3590034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自定义版式">
  <p:cSld name="自定义版式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45"/>
          <p:cNvSpPr txBox="1"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  <a:defRPr sz="27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45"/>
          <p:cNvSpPr txBox="1">
            <a:spLocks noGrp="1"/>
          </p:cNvSpPr>
          <p:nvPr>
            <p:ph type="body" idx="1"/>
          </p:nvPr>
        </p:nvSpPr>
        <p:spPr>
          <a:xfrm>
            <a:off x="4766734" y="273054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50165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Char char="•"/>
              <a:defRPr sz="4300"/>
            </a:lvl1pPr>
            <a:lvl2pPr marL="914400" lvl="1" indent="-4699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Char char="–"/>
              <a:defRPr sz="3800"/>
            </a:lvl2pPr>
            <a:lvl3pPr marL="1371600" lvl="2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marL="1828800" lvl="3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 sz="2700"/>
            </a:lvl4pPr>
            <a:lvl5pPr marL="2286000" lvl="4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»"/>
              <a:defRPr sz="2700"/>
            </a:lvl5pPr>
            <a:lvl6pPr marL="2743200" lvl="5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6pPr>
            <a:lvl7pPr marL="3200400" lvl="6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7pPr>
            <a:lvl8pPr marL="3657600" lvl="7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8pPr>
            <a:lvl9pPr marL="4114800" lvl="8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9pPr>
          </a:lstStyle>
          <a:p>
            <a:endParaRPr/>
          </a:p>
        </p:txBody>
      </p:sp>
      <p:sp>
        <p:nvSpPr>
          <p:cNvPr id="147" name="Google Shape;147;p45"/>
          <p:cNvSpPr txBox="1">
            <a:spLocks noGrp="1"/>
          </p:cNvSpPr>
          <p:nvPr>
            <p:ph type="body" idx="2"/>
          </p:nvPr>
        </p:nvSpPr>
        <p:spPr>
          <a:xfrm>
            <a:off x="609603" y="1435105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8" name="Google Shape;148;p45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45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45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46"/>
          <p:cNvSpPr txBox="1"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  <a:defRPr sz="27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46"/>
          <p:cNvSpPr>
            <a:spLocks noGrp="1"/>
          </p:cNvSpPr>
          <p:nvPr>
            <p:ph type="pic" idx="2"/>
          </p:nvPr>
        </p:nvSpPr>
        <p:spPr>
          <a:xfrm>
            <a:off x="2389717" y="612777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4" name="Google Shape;154;p46"/>
          <p:cNvSpPr txBox="1">
            <a:spLocks noGrp="1"/>
          </p:cNvSpPr>
          <p:nvPr>
            <p:ph type="body" idx="1"/>
          </p:nvPr>
        </p:nvSpPr>
        <p:spPr>
          <a:xfrm>
            <a:off x="2389717" y="5367341"/>
            <a:ext cx="73152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55" name="Google Shape;155;p46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46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46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47"/>
          <p:cNvSpPr txBox="1"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47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6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47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47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47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8"/>
          <p:cNvSpPr txBox="1">
            <a:spLocks noGrp="1"/>
          </p:cNvSpPr>
          <p:nvPr>
            <p:ph type="title"/>
          </p:nvPr>
        </p:nvSpPr>
        <p:spPr>
          <a:xfrm rot="5400000">
            <a:off x="7285038" y="1828803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48"/>
          <p:cNvSpPr txBox="1">
            <a:spLocks noGrp="1"/>
          </p:cNvSpPr>
          <p:nvPr>
            <p:ph type="body" idx="1"/>
          </p:nvPr>
        </p:nvSpPr>
        <p:spPr>
          <a:xfrm rot="5400000">
            <a:off x="1697040" y="-812798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7" name="Google Shape;167;p48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48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48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1344980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70590622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353D30-538C-40D2-852C-1DF3ECB6F23D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53C1F2-5950-4BE8-BF70-7AD9F5758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00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8"/>
          <p:cNvSpPr txBox="1"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38"/>
          <p:cNvSpPr txBox="1"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860"/>
              </a:spcBef>
              <a:spcAft>
                <a:spcPts val="0"/>
              </a:spcAft>
              <a:buClr>
                <a:srgbClr val="888888"/>
              </a:buClr>
              <a:buSzPts val="43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760"/>
              </a:spcBef>
              <a:spcAft>
                <a:spcPts val="0"/>
              </a:spcAft>
              <a:buClr>
                <a:srgbClr val="888888"/>
              </a:buClr>
              <a:buSzPts val="3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8" name="Google Shape;108;p38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38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8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9"/>
          <p:cNvSpPr txBox="1"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39"/>
          <p:cNvSpPr txBox="1"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 sz="27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440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  <a:defRPr sz="22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39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39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39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0"/>
          <p:cNvSpPr txBox="1"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40"/>
          <p:cNvSpPr txBox="1">
            <a:spLocks noGrp="1"/>
          </p:cNvSpPr>
          <p:nvPr>
            <p:ph type="body" idx="1"/>
          </p:nvPr>
        </p:nvSpPr>
        <p:spPr>
          <a:xfrm>
            <a:off x="609602" y="1600202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99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Char char="•"/>
              <a:defRPr sz="3800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0" name="Google Shape;120;p40"/>
          <p:cNvSpPr txBox="1">
            <a:spLocks noGrp="1"/>
          </p:cNvSpPr>
          <p:nvPr>
            <p:ph type="body" idx="2"/>
          </p:nvPr>
        </p:nvSpPr>
        <p:spPr>
          <a:xfrm>
            <a:off x="6197601" y="1600202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99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Char char="•"/>
              <a:defRPr sz="3800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1" name="Google Shape;121;p40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40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40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1"/>
          <p:cNvSpPr txBox="1"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41"/>
          <p:cNvSpPr txBox="1"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4pPr>
            <a:lvl5pPr marL="2286000" lvl="4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5pPr>
            <a:lvl6pPr marL="2743200" lvl="5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6pPr>
            <a:lvl7pPr marL="3200400" lvl="6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7pPr>
            <a:lvl8pPr marL="3657600" lvl="7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8pPr>
            <a:lvl9pPr marL="4114800" lvl="8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127" name="Google Shape;127;p41"/>
          <p:cNvSpPr txBox="1">
            <a:spLocks noGrp="1"/>
          </p:cNvSpPr>
          <p:nvPr>
            <p:ph type="body" idx="2"/>
          </p:nvPr>
        </p:nvSpPr>
        <p:spPr>
          <a:xfrm>
            <a:off x="609601" y="2174877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 sz="27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–"/>
              <a:defRPr sz="2200"/>
            </a:lvl4pPr>
            <a:lvl5pPr marL="2286000" lvl="4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»"/>
              <a:defRPr sz="2200"/>
            </a:lvl5pPr>
            <a:lvl6pPr marL="2743200" lvl="5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6pPr>
            <a:lvl7pPr marL="3200400" lvl="6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7pPr>
            <a:lvl8pPr marL="3657600" lvl="7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8pPr>
            <a:lvl9pPr marL="4114800" lvl="8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9pPr>
          </a:lstStyle>
          <a:p>
            <a:endParaRPr/>
          </a:p>
        </p:txBody>
      </p:sp>
      <p:sp>
        <p:nvSpPr>
          <p:cNvPr id="128" name="Google Shape;128;p41"/>
          <p:cNvSpPr txBox="1">
            <a:spLocks noGrp="1"/>
          </p:cNvSpPr>
          <p:nvPr>
            <p:ph type="body" idx="3"/>
          </p:nvPr>
        </p:nvSpPr>
        <p:spPr>
          <a:xfrm>
            <a:off x="6193373" y="1535114"/>
            <a:ext cx="5389033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4pPr>
            <a:lvl5pPr marL="2286000" lvl="4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5pPr>
            <a:lvl6pPr marL="2743200" lvl="5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6pPr>
            <a:lvl7pPr marL="3200400" lvl="6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7pPr>
            <a:lvl8pPr marL="3657600" lvl="7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8pPr>
            <a:lvl9pPr marL="4114800" lvl="8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129" name="Google Shape;129;p41"/>
          <p:cNvSpPr txBox="1">
            <a:spLocks noGrp="1"/>
          </p:cNvSpPr>
          <p:nvPr>
            <p:ph type="body" idx="4"/>
          </p:nvPr>
        </p:nvSpPr>
        <p:spPr>
          <a:xfrm>
            <a:off x="6193373" y="2174877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 sz="27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–"/>
              <a:defRPr sz="2200"/>
            </a:lvl4pPr>
            <a:lvl5pPr marL="2286000" lvl="4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»"/>
              <a:defRPr sz="2200"/>
            </a:lvl5pPr>
            <a:lvl6pPr marL="2743200" lvl="5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6pPr>
            <a:lvl7pPr marL="3200400" lvl="6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7pPr>
            <a:lvl8pPr marL="3657600" lvl="7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8pPr>
            <a:lvl9pPr marL="4114800" lvl="8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9pPr>
          </a:lstStyle>
          <a:p>
            <a:endParaRPr/>
          </a:p>
        </p:txBody>
      </p:sp>
      <p:sp>
        <p:nvSpPr>
          <p:cNvPr id="130" name="Google Shape;130;p41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41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41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D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87" r:id="rId3"/>
    <p:sldLayoutId id="2147483686" r:id="rId4"/>
    <p:sldLayoutId id="2147483685" r:id="rId5"/>
  </p:sldLayoutIdLst>
  <p:transition spd="slow">
    <p:random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5">
            <a:alphaModFix/>
          </a:blip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Calibri"/>
              <a:buNone/>
              <a:defRPr sz="5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–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–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»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Google Shape;95;p24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88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</p:sldLayoutIdLst>
  <p:transition spd="slow">
    <p:random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0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5.png"/><Relationship Id="rId5" Type="http://schemas.openxmlformats.org/officeDocument/2006/relationships/image" Target="../media/image7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2.png"/><Relationship Id="rId4" Type="http://schemas.openxmlformats.org/officeDocument/2006/relationships/image" Target="../media/image6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m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pp dễ thương - Học Điện T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0" name="Google Shape;190;p1"/>
          <p:cNvSpPr txBox="1"/>
          <p:nvPr/>
        </p:nvSpPr>
        <p:spPr>
          <a:xfrm>
            <a:off x="1591426" y="2601279"/>
            <a:ext cx="10600574" cy="121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Calibri"/>
              <a:buNone/>
            </a:pPr>
            <a:r>
              <a:rPr lang="en-US" sz="7200" b="1" i="0" u="none" strike="noStrike" cap="none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Xin chào tất cả các con!</a:t>
            </a:r>
            <a:endParaRPr sz="7200" b="1" i="0" u="none" strike="noStrike" cap="none">
              <a:solidFill>
                <a:srgbClr val="FF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608178"/>
            <a:ext cx="12439997" cy="5883467"/>
            <a:chOff x="341926" y="208486"/>
            <a:chExt cx="11873875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1412028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6960" y="2548845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1529120" y="795658"/>
            <a:ext cx="8365113" cy="900236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Dặn</a:t>
            </a:r>
            <a:r>
              <a:rPr lang="en-US" altLang="zh-CN" sz="54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dò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31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877794" y="2171536"/>
            <a:ext cx="11260809" cy="2839229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-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Làm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2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vào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vở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ô li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toán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.</a:t>
            </a:r>
          </a:p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-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Hoàn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thành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1, 2, 3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Vở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BT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toán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in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trang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62.</a:t>
            </a:r>
            <a:endParaRPr lang="en-US" altLang="zh-CN" sz="4000" dirty="0">
              <a:solidFill>
                <a:prstClr val="black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- </a:t>
            </a:r>
            <a:r>
              <a:rPr kumimoji="0" lang="en-US" altLang="zh-CN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Xem</a:t>
            </a: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kumimoji="0" lang="en-US" altLang="zh-CN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i="1" noProof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Times New Roman"/>
              </a:rPr>
              <a:t>Luyện</a:t>
            </a:r>
            <a:r>
              <a:rPr lang="en-US" altLang="zh-CN" sz="4000" i="1" noProof="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altLang="zh-CN" sz="4000" i="1" noProof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Times New Roman"/>
              </a:rPr>
              <a:t>tập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trang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63.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1453781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54" y="-1"/>
            <a:ext cx="11898645" cy="70313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27218" y="1705582"/>
            <a:ext cx="94996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của chúng ta đến đây là kết thúc.</a:t>
            </a:r>
          </a:p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con mạnh khỏe, học tập tốt!</a:t>
            </a:r>
            <a:endParaRPr lang="en-US" sz="4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80743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 tạo nên một Slide chuyên nghiệ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89"/>
            <a:ext cx="12192000" cy="6962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" name="Google Shape;308;p9"/>
          <p:cNvSpPr txBox="1"/>
          <p:nvPr/>
        </p:nvSpPr>
        <p:spPr>
          <a:xfrm>
            <a:off x="3840163" y="2501900"/>
            <a:ext cx="2447925" cy="434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rgbClr val="3F3F3F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10" name="Google Shape;310;p9"/>
          <p:cNvSpPr txBox="1"/>
          <p:nvPr/>
        </p:nvSpPr>
        <p:spPr>
          <a:xfrm>
            <a:off x="2427440" y="1188394"/>
            <a:ext cx="5791200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Toán</a:t>
            </a:r>
            <a:endParaRPr sz="60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312" name="Google Shape;312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3466817"/>
            <a:ext cx="1694696" cy="2161906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9"/>
          <p:cNvSpPr txBox="1"/>
          <p:nvPr/>
        </p:nvSpPr>
        <p:spPr>
          <a:xfrm>
            <a:off x="599023" y="2219137"/>
            <a:ext cx="11378129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800"/>
              <a:buFont typeface="Times New Roman"/>
              <a:buNone/>
            </a:pPr>
            <a:r>
              <a:rPr lang="en-US" sz="8800" u="none" strike="noStrike" cap="none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Luyện</a:t>
            </a:r>
            <a:r>
              <a:rPr lang="en-US" sz="8800" u="none" strike="noStrike" cap="none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8800" u="none" strike="noStrike" cap="none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tập</a:t>
            </a:r>
            <a:r>
              <a:rPr lang="en-US" sz="8800" u="none" strike="noStrike" cap="none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(</a:t>
            </a:r>
            <a:r>
              <a:rPr lang="en-US" sz="8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62</a:t>
            </a:r>
            <a:r>
              <a:rPr lang="en-US" sz="8800" u="none" strike="noStrike" cap="none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)</a:t>
            </a:r>
            <a:endParaRPr sz="8800" u="none" strike="noStrike" cap="none" dirty="0">
              <a:solidFill>
                <a:srgbClr val="FF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9664741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565761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743061" y="900193"/>
            <a:ext cx="6516696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3E28E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5604" y="1758720"/>
            <a:ext cx="1039815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 hiện phép cộng, phép trừ (không nhớ) trong phạm vi 1000.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Vận dụng được kiến thức, kĩ năng về phép cộng, phép trừ đã học để giải quyết một số tình huống gắn với thực tế.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87904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80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Luyện tập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1956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25" y="86336"/>
            <a:ext cx="11994479" cy="460239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87939" y="2049678"/>
            <a:ext cx="1083277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579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02087" y="2049678"/>
            <a:ext cx="1083277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734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16235" y="2049677"/>
            <a:ext cx="1083277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729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830383" y="2049676"/>
            <a:ext cx="1083277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499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87939" y="3800657"/>
            <a:ext cx="1083277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241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02087" y="3800657"/>
            <a:ext cx="1083277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441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916235" y="3800656"/>
            <a:ext cx="1083277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134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830383" y="3800655"/>
            <a:ext cx="1083277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171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682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ute powerpoint wallpaper | Hình nền, Giáo dục, Nề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0626" y="-1981230"/>
            <a:ext cx="13224680" cy="9075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1" y="927371"/>
            <a:ext cx="11741391" cy="2962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1967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dmin\Downloads\received_797199347469905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3063" y="123352"/>
            <a:ext cx="12205063" cy="7589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33"/>
          <p:cNvSpPr txBox="1">
            <a:spLocks noChangeArrowheads="1"/>
          </p:cNvSpPr>
          <p:nvPr/>
        </p:nvSpPr>
        <p:spPr bwMode="auto">
          <a:xfrm>
            <a:off x="2209202" y="413568"/>
            <a:ext cx="876359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Thứ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ba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ngày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5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tháng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4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năm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2022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6" name="Text Box 133"/>
          <p:cNvSpPr txBox="1">
            <a:spLocks noChangeArrowheads="1"/>
          </p:cNvSpPr>
          <p:nvPr/>
        </p:nvSpPr>
        <p:spPr bwMode="auto">
          <a:xfrm>
            <a:off x="4249848" y="1810787"/>
            <a:ext cx="779399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Luyện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tập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(62)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12" name="Text Box 133"/>
          <p:cNvSpPr txBox="1">
            <a:spLocks noChangeArrowheads="1"/>
          </p:cNvSpPr>
          <p:nvPr/>
        </p:nvSpPr>
        <p:spPr bwMode="auto">
          <a:xfrm>
            <a:off x="5271454" y="1096216"/>
            <a:ext cx="34673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Toán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470451" y="2364622"/>
            <a:ext cx="10705970" cy="4534322"/>
          </a:xfrm>
        </p:spPr>
        <p:txBody>
          <a:bodyPr>
            <a:normAutofit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6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Bài</a:t>
            </a:r>
            <a:r>
              <a:rPr lang="en-US" sz="36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2. </a:t>
            </a:r>
            <a:r>
              <a:rPr lang="en-US" sz="36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Đặt</a:t>
            </a:r>
            <a:r>
              <a:rPr lang="en-US" sz="36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tính</a:t>
            </a:r>
            <a:r>
              <a:rPr lang="en-US" sz="36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rồi</a:t>
            </a:r>
            <a:r>
              <a:rPr lang="en-US" sz="36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tính</a:t>
            </a:r>
            <a:r>
              <a:rPr lang="en-US" sz="36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: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6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endParaRPr lang="en-US" sz="36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11395" y="3419916"/>
            <a:ext cx="305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</a:rPr>
              <a:t>+</a:t>
            </a:r>
            <a:endParaRPr lang="en-US" sz="2800" dirty="0">
              <a:solidFill>
                <a:srgbClr val="7030A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760563" y="4367283"/>
            <a:ext cx="878851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133"/>
          <p:cNvSpPr txBox="1">
            <a:spLocks noChangeArrowheads="1"/>
          </p:cNvSpPr>
          <p:nvPr/>
        </p:nvSpPr>
        <p:spPr bwMode="auto">
          <a:xfrm>
            <a:off x="1684366" y="3184166"/>
            <a:ext cx="12727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1 74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13" name="Text Box 133"/>
          <p:cNvSpPr txBox="1">
            <a:spLocks noChangeArrowheads="1"/>
          </p:cNvSpPr>
          <p:nvPr/>
        </p:nvSpPr>
        <p:spPr bwMode="auto">
          <a:xfrm>
            <a:off x="1700599" y="3854211"/>
            <a:ext cx="10997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625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19" name="Text Box 133"/>
          <p:cNvSpPr txBox="1">
            <a:spLocks noChangeArrowheads="1"/>
          </p:cNvSpPr>
          <p:nvPr/>
        </p:nvSpPr>
        <p:spPr bwMode="auto">
          <a:xfrm>
            <a:off x="3256132" y="3172790"/>
            <a:ext cx="12727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607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23" name="Text Box 133"/>
          <p:cNvSpPr txBox="1">
            <a:spLocks noChangeArrowheads="1"/>
          </p:cNvSpPr>
          <p:nvPr/>
        </p:nvSpPr>
        <p:spPr bwMode="auto">
          <a:xfrm>
            <a:off x="5166821" y="3159142"/>
            <a:ext cx="12727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281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90902" y="3394892"/>
            <a:ext cx="305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</a:rPr>
              <a:t>-</a:t>
            </a:r>
            <a:endParaRPr lang="en-US" sz="2800" dirty="0">
              <a:solidFill>
                <a:srgbClr val="7030A0"/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7140070" y="4342259"/>
            <a:ext cx="878851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Box 133"/>
          <p:cNvSpPr txBox="1">
            <a:spLocks noChangeArrowheads="1"/>
          </p:cNvSpPr>
          <p:nvPr/>
        </p:nvSpPr>
        <p:spPr bwMode="auto">
          <a:xfrm>
            <a:off x="7063873" y="3159142"/>
            <a:ext cx="12727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487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28" name="Text Box 133"/>
          <p:cNvSpPr txBox="1">
            <a:spLocks noChangeArrowheads="1"/>
          </p:cNvSpPr>
          <p:nvPr/>
        </p:nvSpPr>
        <p:spPr bwMode="auto">
          <a:xfrm>
            <a:off x="7063874" y="3819121"/>
            <a:ext cx="10997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234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29" name="Text Box 133"/>
          <p:cNvSpPr txBox="1">
            <a:spLocks noChangeArrowheads="1"/>
          </p:cNvSpPr>
          <p:nvPr/>
        </p:nvSpPr>
        <p:spPr bwMode="auto">
          <a:xfrm>
            <a:off x="9004245" y="3172790"/>
            <a:ext cx="12727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596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30" name="Text Box 133"/>
          <p:cNvSpPr txBox="1">
            <a:spLocks noChangeArrowheads="1"/>
          </p:cNvSpPr>
          <p:nvPr/>
        </p:nvSpPr>
        <p:spPr bwMode="auto">
          <a:xfrm>
            <a:off x="10919252" y="3172790"/>
            <a:ext cx="12727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724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19150" y="-262708"/>
            <a:ext cx="13011150" cy="7315200"/>
          </a:xfrm>
          <a:prstGeom prst="rect">
            <a:avLst/>
          </a:prstGeom>
        </p:spPr>
      </p:pic>
      <p:sp>
        <p:nvSpPr>
          <p:cNvPr id="3" name="Right Brace 2"/>
          <p:cNvSpPr/>
          <p:nvPr/>
        </p:nvSpPr>
        <p:spPr>
          <a:xfrm>
            <a:off x="7772400" y="1257300"/>
            <a:ext cx="564221" cy="7143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8480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Cute powerpoint wallpaper | Hình nền, Giáo dục, Nề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9558" y="-1628106"/>
            <a:ext cx="13238328" cy="9075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538" y="1034833"/>
            <a:ext cx="11040176" cy="3907187"/>
          </a:xfrm>
        </p:spPr>
      </p:pic>
      <p:sp>
        <p:nvSpPr>
          <p:cNvPr id="5" name="Rectangle 4"/>
          <p:cNvSpPr/>
          <p:nvPr/>
        </p:nvSpPr>
        <p:spPr>
          <a:xfrm>
            <a:off x="2708626" y="2648580"/>
            <a:ext cx="1307014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600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47538" y="3429764"/>
            <a:ext cx="1406381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1000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50258" y="4172884"/>
            <a:ext cx="1554480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1000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74284" y="2663285"/>
            <a:ext cx="1244426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500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77376" y="3482532"/>
            <a:ext cx="1305919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800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394693" y="4153429"/>
            <a:ext cx="1480042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100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599423" y="2567730"/>
            <a:ext cx="1307014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367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657901" y="3353638"/>
            <a:ext cx="1188720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999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599423" y="4045299"/>
            <a:ext cx="1371600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725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87975" y="2509883"/>
            <a:ext cx="10050663" cy="2535576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80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78269" cy="6858000"/>
          </a:xfrm>
        </p:spPr>
      </p:pic>
      <p:sp>
        <p:nvSpPr>
          <p:cNvPr id="3" name="TextBox 2"/>
          <p:cNvSpPr txBox="1"/>
          <p:nvPr/>
        </p:nvSpPr>
        <p:spPr>
          <a:xfrm>
            <a:off x="6781799" y="120425"/>
            <a:ext cx="5200935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3399"/>
                </a:solidFill>
              </a:rPr>
              <a:t>Cách</a:t>
            </a:r>
            <a:r>
              <a:rPr lang="en-US" sz="2800" dirty="0" smtClean="0">
                <a:solidFill>
                  <a:srgbClr val="003399"/>
                </a:solidFill>
              </a:rPr>
              <a:t> 1. </a:t>
            </a:r>
            <a:r>
              <a:rPr lang="en-US" sz="2800" dirty="0" err="1" smtClean="0">
                <a:solidFill>
                  <a:srgbClr val="003399"/>
                </a:solidFill>
              </a:rPr>
              <a:t>Gấu</a:t>
            </a:r>
            <a:r>
              <a:rPr lang="en-US" sz="2800" dirty="0" smtClean="0">
                <a:solidFill>
                  <a:srgbClr val="003399"/>
                </a:solidFill>
              </a:rPr>
              <a:t> (300kg)+ ……… </a:t>
            </a:r>
            <a:endParaRPr lang="en-US" sz="2800" dirty="0">
              <a:solidFill>
                <a:srgbClr val="00339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81799" y="684993"/>
            <a:ext cx="5200935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3399"/>
                </a:solidFill>
              </a:rPr>
              <a:t>Cách</a:t>
            </a:r>
            <a:r>
              <a:rPr lang="en-US" sz="2800" dirty="0" smtClean="0">
                <a:solidFill>
                  <a:srgbClr val="003399"/>
                </a:solidFill>
              </a:rPr>
              <a:t> 3. </a:t>
            </a:r>
            <a:endParaRPr lang="en-US" sz="2800" dirty="0">
              <a:solidFill>
                <a:srgbClr val="00339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9266" y="643645"/>
            <a:ext cx="4818797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3399"/>
                </a:solidFill>
              </a:rPr>
              <a:t>Cách</a:t>
            </a:r>
            <a:r>
              <a:rPr lang="en-US" sz="2800" dirty="0" smtClean="0">
                <a:solidFill>
                  <a:srgbClr val="003399"/>
                </a:solidFill>
              </a:rPr>
              <a:t> 2. </a:t>
            </a:r>
            <a:endParaRPr lang="en-US" sz="2800" dirty="0">
              <a:solidFill>
                <a:srgbClr val="003399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825088" y="1050878"/>
            <a:ext cx="3643952" cy="20335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825088" y="1050878"/>
            <a:ext cx="3643952" cy="203351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781798" y="1235443"/>
            <a:ext cx="5200935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3399"/>
                </a:solidFill>
              </a:rPr>
              <a:t>…………..</a:t>
            </a:r>
            <a:endParaRPr lang="en-US" sz="2800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432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10" grpId="0" animBg="1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2072331402"/>
</p:tagLst>
</file>

<file path=ppt/theme/theme1.xml><?xml version="1.0" encoding="utf-8"?>
<a:theme xmlns:a="http://schemas.openxmlformats.org/drawingml/2006/main" name="1_Office Theme">
  <a:themeElements>
    <a:clrScheme name="自定义 2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572</TotalTime>
  <Words>210</Words>
  <Application>Microsoft Office PowerPoint</Application>
  <PresentationFormat>Widescreen</PresentationFormat>
  <Paragraphs>54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HP001 4 hàng</vt:lpstr>
      <vt:lpstr>Times New Roman</vt:lpstr>
      <vt:lpstr>微软雅黑</vt:lpstr>
      <vt:lpstr>Calibri</vt:lpstr>
      <vt:lpstr>HP001 5 hàng</vt:lpstr>
      <vt:lpstr>Questrial</vt:lpstr>
      <vt:lpstr>1_Office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60</cp:revision>
  <dcterms:created xsi:type="dcterms:W3CDTF">2021-05-10T04:25:00Z</dcterms:created>
  <dcterms:modified xsi:type="dcterms:W3CDTF">2024-04-02T02:21:04Z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