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50" r:id="rId3"/>
    <p:sldMasterId id="2147483763" r:id="rId4"/>
  </p:sldMasterIdLst>
  <p:notesMasterIdLst>
    <p:notesMasterId r:id="rId16"/>
  </p:notesMasterIdLst>
  <p:sldIdLst>
    <p:sldId id="393" r:id="rId5"/>
    <p:sldId id="365" r:id="rId6"/>
    <p:sldId id="366" r:id="rId7"/>
    <p:sldId id="367" r:id="rId8"/>
    <p:sldId id="394" r:id="rId9"/>
    <p:sldId id="395" r:id="rId10"/>
    <p:sldId id="276" r:id="rId11"/>
    <p:sldId id="396" r:id="rId12"/>
    <p:sldId id="397" r:id="rId13"/>
    <p:sldId id="369" r:id="rId14"/>
    <p:sldId id="351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3BBFB-7AF0-43CA-AE3E-FFE4C666E3A7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C9D63-44DF-451A-8B96-8C912C414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3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8C83D7A-9E42-4548-990C-7D2596BB538E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2742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463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0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5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62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62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8458-BD28-4939-A609-91D05323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0F49D-A075-4EF7-A306-AFE7F9938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2A208-74B4-40FC-9762-BB09D5D3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529A6-DAC1-4155-A498-9465F290F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5C3D9-AD55-4CBA-AC9E-22D9457E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97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FFBF-FCB1-405E-AC9D-3CB73EFF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1022A-1AE7-48B9-86EB-BE9011DEF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FD969-4851-4856-A4C9-5C47BB1B8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F1264-1A0D-4629-AAD8-30235841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39B45-33CE-4C3C-93D5-1AC3D278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3F5BA-A8CA-42FC-A697-2F63022A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3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5CB0-C844-41A0-AA5A-47E57EEC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B0908-20EE-4067-A071-029DEBE3A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49417-1BEA-488A-B0B7-03DACC4A3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9AFEE0-0DDB-4678-BD93-43054DDD5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EDC3DB-92A4-489C-9F24-2F323BE7E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4AA0DD-E240-456A-A979-399D23B1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6EE464-2A4D-4762-B14C-9BE91BA7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D6235D-97C0-4F7E-B2F0-31157A3B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74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059F-2A0D-44D6-9D86-9309832A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61C8E-5E1C-4E58-B70C-C3339904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560796-D9AF-42DC-9C6A-2C65B6DF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CE3C8-A68D-4A8E-96F8-FCBF4D86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83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D8C97B-D481-40CF-881B-37EAAD16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4193E-B825-4D46-9513-CA99BC2D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1E277-70C1-4C79-A61F-51F96115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72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5CFC0-1ABD-40D1-B741-15A7A3A80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34C99-1C98-4928-BC4A-863A99DD1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483C3-73E7-4C82-B36A-33709D9EF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D08D6-B819-4D69-881F-F298D13F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317ED-3424-4015-84B8-9D735F96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6155B-46E8-4AEE-874E-3A3C3B7C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33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B9561-A4F6-449C-9247-7BD1C567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3DD51-E1C9-4FAA-B98E-294269932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CD791-5F84-45A1-BAA8-D25BAECD1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3F691-F687-4CE0-B2F9-C246B9AC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D30DB-E273-48D1-9245-917923CB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53A7C-0879-477F-8DFE-C422E213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4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33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60C08-D733-4AF5-9EDD-906468D0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6B406-974F-4BFA-9E03-1FD153794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3D053-FBCD-46AB-8BB3-09648A96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D5352-A3B0-45A0-B41E-D43B31A7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37D50-591C-40EE-8AFC-AC241D41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83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BC0A17-32A5-4BD0-A5CB-97DD012C4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F0A27-9535-4D06-9B43-C96212D07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31DF7-2A11-46C5-85F3-E8631B1F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47D5F-A49C-4719-B27B-AE2DC810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B9A70-A0EC-4581-A507-0052A282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18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925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0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13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7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23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99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4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6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24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24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81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98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1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54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27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04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28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048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0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40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70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9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91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7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9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3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6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6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5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58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343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76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2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9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0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6D312-47FE-46FB-8A3A-26A788DED15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0480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71559-4E7A-45D2-A0CA-0F52661A91C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9935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9F77A-4327-4214-9277-ADFD890D435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1314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CFEB6-0CAF-4173-8EB0-107313AFE83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603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9C748-C141-4C87-9308-EEABC1840F7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6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728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992E5-6279-47EF-856B-3CE8D58C413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4165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F3557-4988-4653-97E9-7F6073C3EB3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6522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252DA-8454-4F8B-BF00-8C006C51CDF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7008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58DDB-3355-42B4-B5CC-AFE3493F9A4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524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74B1A-EFFB-46C4-9D0B-CD4D6589E62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15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1454A-9AF3-4199-B3AC-D0C039BACA3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62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9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31C91D-223D-4198-9306-EC93DBFCB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C0E17-F1C7-4005-BB49-689A507BF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AE6FB-7D9E-40CE-B937-C2D45DD70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B55D9-6639-40D2-9DD2-18BB50F72AB4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A2BFB-E0C2-4D28-97E7-3B2EF0C61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5719E-31EE-43EF-903F-2CF28740A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4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8" r:id="rId2"/>
    <p:sldLayoutId id="2147483714" r:id="rId3"/>
    <p:sldLayoutId id="2147483650" r:id="rId4"/>
    <p:sldLayoutId id="2147483733" r:id="rId5"/>
    <p:sldLayoutId id="2147483724" r:id="rId6"/>
    <p:sldLayoutId id="2147483723" r:id="rId7"/>
    <p:sldLayoutId id="2147483705" r:id="rId8"/>
    <p:sldLayoutId id="2147483704" r:id="rId9"/>
    <p:sldLayoutId id="2147483703" r:id="rId10"/>
    <p:sldLayoutId id="2147483702" r:id="rId11"/>
    <p:sldLayoutId id="2147483701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18/4/2023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7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37" r:id="rId3"/>
    <p:sldLayoutId id="2147483736" r:id="rId4"/>
    <p:sldLayoutId id="2147483735" r:id="rId5"/>
    <p:sldLayoutId id="2147483734" r:id="rId6"/>
    <p:sldLayoutId id="2147483732" r:id="rId7"/>
    <p:sldLayoutId id="2147483726" r:id="rId8"/>
    <p:sldLayoutId id="2147483725" r:id="rId9"/>
    <p:sldLayoutId id="2147483722" r:id="rId10"/>
    <p:sldLayoutId id="2147483706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72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C64B-B376-43DE-9366-5C8065795E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81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4866"/>
            <a:ext cx="12076029" cy="1913901"/>
          </a:xfrm>
          <a:prstGeom prst="roundRect">
            <a:avLst>
              <a:gd name="adj" fmla="val 50000"/>
            </a:avLst>
          </a:prstGeom>
          <a:solidFill>
            <a:srgbClr val="8FCE4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BA450D9-01FE-46F1-B838-DE42867FB8F1}"/>
              </a:ext>
            </a:extLst>
          </p:cNvPr>
          <p:cNvGrpSpPr/>
          <p:nvPr/>
        </p:nvGrpSpPr>
        <p:grpSpPr>
          <a:xfrm>
            <a:off x="3615749" y="-33767"/>
            <a:ext cx="8140822" cy="1778845"/>
            <a:chOff x="3528082" y="1192381"/>
            <a:chExt cx="7846752" cy="1778845"/>
          </a:xfrm>
        </p:grpSpPr>
        <p:sp>
          <p:nvSpPr>
            <p:cNvPr id="6" name="Rounded Rectangle 5"/>
            <p:cNvSpPr/>
            <p:nvPr/>
          </p:nvSpPr>
          <p:spPr>
            <a:xfrm>
              <a:off x="3528082" y="1405895"/>
              <a:ext cx="7846752" cy="1565331"/>
            </a:xfrm>
            <a:prstGeom prst="roundRect">
              <a:avLst/>
            </a:prstGeom>
            <a:solidFill>
              <a:srgbClr val="8FCE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612901" y="1571013"/>
              <a:ext cx="7677116" cy="13138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809708" y="1198520"/>
              <a:ext cx="123491" cy="46026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0197667" y="1192381"/>
              <a:ext cx="123491" cy="46026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04685">
            <a:off x="230978" y="245654"/>
            <a:ext cx="2537440" cy="165258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3711" y="601252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23543" y="571729"/>
            <a:ext cx="6780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117D09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17D09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117D09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NÁT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17D09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117D09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17D09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630807" y="278369"/>
            <a:ext cx="1440152" cy="1446832"/>
          </a:xfrm>
          <a:prstGeom prst="ellipse">
            <a:avLst/>
          </a:prstGeom>
          <a:solidFill>
            <a:srgbClr val="117D09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74690" y="94482"/>
            <a:ext cx="14401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961603" y="1668189"/>
            <a:ext cx="5816328" cy="106760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 VIẾT</a:t>
            </a:r>
            <a:endParaRPr kumimoji="0" lang="en-US" sz="48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9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296064" y="4266756"/>
            <a:ext cx="1496631" cy="17717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438968" y="5714398"/>
            <a:ext cx="2893229" cy="1219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473821" y="3536429"/>
            <a:ext cx="2276409" cy="30725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240DF3-C403-4F4F-9D9F-0C26D2EDC06A}"/>
              </a:ext>
            </a:extLst>
          </p:cNvPr>
          <p:cNvSpPr/>
          <p:nvPr/>
        </p:nvSpPr>
        <p:spPr>
          <a:xfrm>
            <a:off x="4308764" y="1358259"/>
            <a:ext cx="2840376" cy="7753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2443" y="2641064"/>
            <a:ext cx="727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26.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1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210980" y="2108395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150" y="815331"/>
            <a:ext cx="6414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0601" y="2128741"/>
            <a:ext cx="11571497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 (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kiểu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2)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Trần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Quốc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Toản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anh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hùng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tuổi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nét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424" y="1325142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hoa: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8E3D71-AC87-4B09-9102-0964C78640E4}"/>
              </a:ext>
            </a:extLst>
          </p:cNvPr>
          <p:cNvGrpSpPr/>
          <p:nvPr/>
        </p:nvGrpSpPr>
        <p:grpSpPr>
          <a:xfrm>
            <a:off x="309996" y="440629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950424" y="5726912"/>
            <a:ext cx="1062287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ứng dụng: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4A77-EFFE-4FDD-8D00-A38B5E68479A}"/>
              </a:ext>
            </a:extLst>
          </p:cNvPr>
          <p:cNvSpPr txBox="1"/>
          <p:nvPr/>
        </p:nvSpPr>
        <p:spPr>
          <a:xfrm>
            <a:off x="1947490" y="51740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24" y="1923051"/>
            <a:ext cx="7972204" cy="360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35"/>
          <a:stretch/>
        </p:blipFill>
        <p:spPr>
          <a:xfrm>
            <a:off x="2198963" y="4083384"/>
            <a:ext cx="7450637" cy="2774616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390917" y="1694362"/>
            <a:ext cx="9066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702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1134981" y="413235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1119687" y="3598774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1134981" y="3024769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1134981" y="248393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1134981" y="193344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79360" y="1783818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1585" y="2298968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1585" y="2839801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1585" y="3413806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3465" y="3947160"/>
            <a:ext cx="941709" cy="56487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1600" b="1" kern="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Đường</a:t>
            </a:r>
            <a:endParaRPr lang="en-US" sz="1600" b="1" kern="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  <a:p>
            <a:pPr algn="ctr">
              <a:buClr>
                <a:srgbClr val="000000"/>
              </a:buClr>
            </a:pPr>
            <a:r>
              <a:rPr lang="en-US" sz="1600" b="1" kern="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kẻ</a:t>
            </a:r>
            <a:r>
              <a:rPr lang="en-US" sz="1600" b="1" kern="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1600" b="1" kern="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đậm</a:t>
            </a:r>
            <a:endParaRPr lang="en-US" sz="1600" b="1" kern="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1119687" y="1401265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46291" y="1205276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6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1609835" y="1385386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78722" y="1769305"/>
            <a:ext cx="166116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1700" kern="0" dirty="0">
                <a:solidFill>
                  <a:srgbClr val="000000"/>
                </a:solidFill>
                <a:latin typeface="HP001 5 hàng" pitchFamily="34" charset="0"/>
                <a:ea typeface="HP001 4H" pitchFamily="34" charset="-127"/>
                <a:cs typeface="Arial"/>
                <a:sym typeface="Arial"/>
              </a:rPr>
              <a:t>Z</a:t>
            </a:r>
          </a:p>
        </p:txBody>
      </p:sp>
      <p:sp>
        <p:nvSpPr>
          <p:cNvPr id="220" name="矩形 31">
            <a:extLst>
              <a:ext uri="{FF2B5EF4-FFF2-40B4-BE49-F238E27FC236}">
                <a16:creationId xmlns:a16="http://schemas.microsoft.com/office/drawing/2014/main" id="{AD400CD5-1E45-4B57-9718-A6930321E12A}"/>
              </a:ext>
            </a:extLst>
          </p:cNvPr>
          <p:cNvSpPr/>
          <p:nvPr/>
        </p:nvSpPr>
        <p:spPr>
          <a:xfrm>
            <a:off x="6679546" y="435835"/>
            <a:ext cx="5226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Z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1" name="矩形 31">
            <a:extLst>
              <a:ext uri="{FF2B5EF4-FFF2-40B4-BE49-F238E27FC236}">
                <a16:creationId xmlns:a16="http://schemas.microsoft.com/office/drawing/2014/main" id="{23AFD753-6326-4ADE-BC7F-95B38FF000D1}"/>
              </a:ext>
            </a:extLst>
          </p:cNvPr>
          <p:cNvSpPr/>
          <p:nvPr/>
        </p:nvSpPr>
        <p:spPr>
          <a:xfrm>
            <a:off x="6346209" y="1487425"/>
            <a:ext cx="556001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5,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6,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(to),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),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xoắn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1CE1652-E9B5-4120-B168-E480BCD9A657}"/>
              </a:ext>
            </a:extLst>
          </p:cNvPr>
          <p:cNvSpPr/>
          <p:nvPr/>
        </p:nvSpPr>
        <p:spPr>
          <a:xfrm>
            <a:off x="3713581" y="2105570"/>
            <a:ext cx="170459" cy="161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6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185 L -0.00182 -0.00185 C 0.00221 0.00093 0.00677 0.00255 0.01042 0.00694 C 0.01198 0.00856 0.01289 0.01227 0.01289 0.01551 C 0.01328 0.0419 0.01276 0.06806 0.01172 0.09421 C 0.01159 0.09537 0.00768 0.10833 0.00677 0.10949 C 0.00534 0.11111 0.00351 0.11088 0.00182 0.11181 C 0.00013 0.11319 -0.0013 0.11505 -0.00313 0.11597 C -0.01745 0.12454 -0.00182 0.11157 -0.01419 0.12269 C -0.01823 0.12106 -0.0224 0.11991 -0.02643 0.11829 C -0.02774 0.11782 -0.02904 0.11736 -0.03008 0.11597 C -0.03164 0.11435 -0.03242 0.11134 -0.03386 0.10949 C -0.0349 0.10833 -0.03633 0.10833 -0.0375 0.10741 C -0.04649 0.10046 -0.03828 0.1044 -0.04857 0.10069 C -0.04987 0.09931 -0.05104 0.09769 -0.05221 0.09653 C -0.05391 0.09491 -0.05573 0.09398 -0.05716 0.09213 C -0.06094 0.08727 -0.06224 0.08148 -0.06458 0.07454 C -0.06498 0.07176 -0.06537 0.06875 -0.06576 0.06574 C -0.06654 0.06134 -0.06758 0.05718 -0.06823 0.05278 L -0.0707 0.03519 C -0.07031 0.00972 -0.07018 -0.01574 -0.06953 -0.0412 C -0.0694 -0.04352 -0.06862 -0.0456 -0.06823 -0.04769 C -0.06771 -0.05116 -0.0668 -0.05949 -0.06576 -0.06319 C -0.06289 -0.07315 -0.06315 -0.07222 -0.05964 -0.07847 C -0.05925 -0.08056 -0.05912 -0.0831 -0.05846 -0.08495 C -0.05638 -0.09028 -0.05248 -0.09398 -0.04987 -0.09815 C -0.04844 -0.1 -0.04766 -0.10324 -0.0461 -0.10463 C -0.04427 -0.10625 -0.04206 -0.10602 -0.03998 -0.10671 C -0.03737 -0.10787 -0.02917 -0.11157 -0.02774 -0.11343 L -0.02396 -0.11759 C -0.0237 -0.11759 0.01224 -0.11435 0.01536 -0.11343 C 0.01875 -0.11227 0.02187 -0.1088 0.02513 -0.10671 C 0.0276 -0.10532 0.03008 -0.10394 0.03255 -0.10231 C 0.03463 -0.09954 0.03646 -0.09606 0.03867 -0.09375 C 0.03984 -0.09236 0.04127 -0.09259 0.04245 -0.09144 C 0.04336 -0.09051 0.04375 -0.08796 0.04492 -0.08704 C 0.04674 -0.08565 0.04896 -0.08565 0.05104 -0.08495 C 0.0539 -0.07986 0.05716 -0.07546 0.05963 -0.06968 C 0.06081 -0.06667 0.06198 -0.06366 0.06328 -0.06088 C 0.06445 -0.05856 0.06601 -0.05694 0.06706 -0.0544 C 0.07448 -0.03588 0.06536 -0.05301 0.07187 -0.0412 C 0.07604 -0.01157 0.07018 -0.04769 0.07565 -0.02824 C 0.0763 -0.02546 0.0763 -0.02222 0.07682 -0.01944 C 0.07747 -0.01644 0.07864 -0.01366 0.0793 -0.01065 C 0.07995 -0.00787 0.08008 -0.00486 0.08047 -0.00185 C 0.08125 0.00324 0.08216 0.00833 0.08294 0.01343 C 0.08463 0.04606 0.08489 0.03819 0.08294 0.07894 C 0.08216 0.09699 0.08073 0.08611 0.07565 0.10741 C 0.07435 0.1125 0.07305 0.11736 0.07187 0.12269 C 0.07096 0.12685 0.07083 0.13194 0.0694 0.13565 C 0.06784 0.14005 0.06627 0.14468 0.06458 0.14884 C 0.06328 0.15185 0.05963 0.16019 0.05833 0.16412 C 0.05833 0.16412 0.05325 0.18426 0.05104 0.18819 C 0.05 0.19005 0.04844 0.19097 0.04726 0.19259 C 0.03854 0.20509 0.05247 0.18773 0.04114 0.20139 C 0.03685 0.21273 0.04088 0.20347 0.03385 0.21435 C 0.03242 0.21644 0.03151 0.21898 0.03008 0.22106 C 0.02773 0.22407 0.02487 0.22593 0.02279 0.22963 C 0.01732 0.23935 0.01888 0.2375 0.01289 0.24491 C 0.01172 0.24653 0.01055 0.24815 0.00924 0.24931 C 0.00807 0.25046 0.00677 0.25093 0.00547 0.25162 C 0.0043 0.25301 0.00312 0.25463 0.00182 0.25602 C 0.00065 0.25694 -0.00065 0.25764 -0.00182 0.2581 C -0.00768 0.26065 -0.01042 0.26065 -0.01667 0.2625 C -0.01862 0.26319 -0.0207 0.26389 -0.02279 0.26458 C -0.02526 0.26551 -0.0336 0.26829 -0.0375 0.2713 C -0.03919 0.27245 -0.04076 0.27407 -0.04245 0.27569 C -0.0586 0.27454 -0.07175 0.28287 -0.08425 0.26898 C -0.08594 0.26713 -0.08776 0.26505 -0.08919 0.2625 C -0.09024 0.26065 -0.09076 0.2581 -0.09167 0.25602 C -0.09349 0.24583 -0.09453 0.24375 -0.09167 0.22963 C -0.09115 0.22731 -0.08906 0.22708 -0.08789 0.22523 C -0.08307 0.21852 -0.08815 0.22245 -0.08177 0.21875 C -0.0806 0.21736 -0.07956 0.21528 -0.07813 0.21435 C -0.06862 0.2088 -0.04323 0.21435 -0.04115 0.21435 C -0.03581 0.21921 -0.03412 0.22106 -0.02774 0.22523 C -0.02526 0.22708 -0.02279 0.22824 -0.02031 0.22963 C -0.01914 0.23032 -0.01784 0.23079 -0.01667 0.23194 C -0.01419 0.23403 -0.01159 0.23611 -0.00925 0.23843 C -0.00716 0.24051 -0.00534 0.24329 -0.00313 0.24491 C -0.00156 0.2463 0.00013 0.24653 0.00182 0.24722 C 0.00299 0.24861 0.00417 0.25046 0.00547 0.25162 C 0.00833 0.25394 0.0125 0.25463 0.01536 0.25602 C 0.01667 0.25648 0.01784 0.25741 0.01901 0.2581 C 0.02226 0.25972 0.02578 0.26019 0.0289 0.2625 C 0.03398 0.26597 0.03815 0.26944 0.04362 0.2713 C 0.04765 0.27245 0.05182 0.27269 0.05599 0.27338 L 0.10026 0.2713 C 0.1043 0.27014 0.10638 0.26134 0.11002 0.2581 C 0.11263 0.25579 0.1164 0.25278 0.11862 0.24931 C 0.12122 0.24537 0.12604 0.23634 0.12604 0.23634 C 0.12877 0.2213 0.12552 0.23981 0.12851 0.21875 C 0.13008 0.20718 0.12969 0.21736 0.12969 0.20556 L 0.12969 0.20556 " pathEditMode="relative" ptsTypes="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  <p:bldP spid="221" grpId="0"/>
      <p:bldP spid="26" grpId="0" animBg="1"/>
      <p:bldP spid="26" grpId="1" animBg="1"/>
      <p:bldP spid="2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2mate.com - Tuần 31 chữ Q kiểu 2  TV 2  KNTTVCS_1080p (2)">
            <a:hlinkClick r:id="" action="ppaction://media"/>
            <a:extLst>
              <a:ext uri="{FF2B5EF4-FFF2-40B4-BE49-F238E27FC236}">
                <a16:creationId xmlns:a16="http://schemas.microsoft.com/office/drawing/2014/main" id="{A3404648-D0B6-447A-9DED-B0C26F6E8D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8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2" y="-1244184"/>
            <a:ext cx="9683646" cy="8102184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2986037" y="3277346"/>
            <a:ext cx="6498317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105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204C32E-97BF-4C8A-8A0D-3120DCE3D1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20927" b="84500"/>
          <a:stretch/>
        </p:blipFill>
        <p:spPr>
          <a:xfrm>
            <a:off x="0" y="305018"/>
            <a:ext cx="11997130" cy="143671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0EA7194-7EBF-4375-873F-E2F89ADBB514}"/>
              </a:ext>
            </a:extLst>
          </p:cNvPr>
          <p:cNvSpPr txBox="1"/>
          <p:nvPr/>
        </p:nvSpPr>
        <p:spPr>
          <a:xfrm>
            <a:off x="-59960" y="817091"/>
            <a:ext cx="1205709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vi-VN" sz="4400" b="1" dirty="0">
                <a:solidFill>
                  <a:srgbClr val="7030A0"/>
                </a:solidFill>
                <a:latin typeface="+mj-lt"/>
              </a:rPr>
              <a:t>Tǟần </a:t>
            </a:r>
            <a:r>
              <a:rPr lang="en-US" sz="4400" b="1" dirty="0">
                <a:solidFill>
                  <a:srgbClr val="7030A0"/>
                </a:solidFill>
                <a:latin typeface="+mj-lt"/>
              </a:rPr>
              <a:t>Z</a:t>
            </a:r>
            <a:r>
              <a:rPr lang="vi-VN" sz="4400" b="1" dirty="0">
                <a:solidFill>
                  <a:srgbClr val="7030A0"/>
                </a:solidFill>
                <a:latin typeface="+mj-lt"/>
              </a:rPr>
              <a:t>uǬ </a:t>
            </a:r>
            <a:r>
              <a:rPr lang="en-US" sz="4400" b="1" dirty="0" err="1">
                <a:solidFill>
                  <a:srgbClr val="7030A0"/>
                </a:solidFill>
                <a:latin typeface="+mj-lt"/>
              </a:rPr>
              <a:t>Toản</a:t>
            </a:r>
            <a:r>
              <a:rPr lang="en-US" sz="4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4400" b="1" dirty="0">
                <a:solidFill>
                  <a:srgbClr val="7030A0"/>
                </a:solidFill>
                <a:latin typeface="+mj-lt"/>
              </a:rPr>
              <a:t>là wgưƟ a</a:t>
            </a:r>
            <a:r>
              <a:rPr lang="el-GR" sz="4400" b="1" dirty="0">
                <a:solidFill>
                  <a:srgbClr val="7030A0"/>
                </a:solidFill>
                <a:latin typeface="+mj-lt"/>
              </a:rPr>
              <a:t>ζ </a:t>
            </a:r>
            <a:r>
              <a:rPr lang="vi-VN" sz="4400" b="1" dirty="0">
                <a:solidFill>
                  <a:srgbClr val="7030A0"/>
                </a:solidFill>
                <a:latin typeface="+mj-lt"/>
              </a:rPr>
              <a:t>hùng </a:t>
            </a:r>
            <a:r>
              <a:rPr lang="el-GR" sz="4400" b="1" dirty="0">
                <a:solidFill>
                  <a:srgbClr val="7030A0"/>
                </a:solidFill>
                <a:latin typeface="+mj-lt"/>
              </a:rPr>
              <a:t>η</a:t>
            </a:r>
            <a:r>
              <a:rPr lang="vi-VN" sz="4400" b="1" dirty="0">
                <a:solidFill>
                  <a:srgbClr val="7030A0"/>
                </a:solidFill>
                <a:latin typeface="+mj-lt"/>
              </a:rPr>
              <a:t>ỏ ǇuĔ</a:t>
            </a:r>
            <a:r>
              <a:rPr lang="en-US" sz="4400" b="1" dirty="0">
                <a:solidFill>
                  <a:srgbClr val="7030A0"/>
                </a:solidFill>
                <a:latin typeface="+mj-lt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BAC7F2-8A99-4880-9959-7F7B6C122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476" y="2226512"/>
            <a:ext cx="753427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3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330" y="2513067"/>
            <a:ext cx="10718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016" y="4577718"/>
            <a:ext cx="6018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01" y="3119210"/>
            <a:ext cx="69811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Z, l,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h, g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Text Box 1727">
            <a:extLst>
              <a:ext uri="{FF2B5EF4-FFF2-40B4-BE49-F238E27FC236}">
                <a16:creationId xmlns:a16="http://schemas.microsoft.com/office/drawing/2014/main" id="{CB4CF4AF-71B9-4EC9-BC98-DC6E28E59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265" y="3971575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4DF822-1614-4C0B-820F-D626A36A9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20927" b="84500"/>
          <a:stretch/>
        </p:blipFill>
        <p:spPr>
          <a:xfrm>
            <a:off x="0" y="537145"/>
            <a:ext cx="11997130" cy="1436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232069-B6FF-4ABF-BC02-0D0DC8B072F5}"/>
              </a:ext>
            </a:extLst>
          </p:cNvPr>
          <p:cNvSpPr txBox="1"/>
          <p:nvPr/>
        </p:nvSpPr>
        <p:spPr>
          <a:xfrm>
            <a:off x="-59960" y="1035570"/>
            <a:ext cx="1256175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Tǟần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Z</a:t>
            </a:r>
            <a:r>
              <a: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uǬ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Toản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 wgưƟ a</a:t>
            </a:r>
            <a:r>
              <a:rPr kumimoji="0" lang="el-GR" sz="4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ζ </a:t>
            </a:r>
            <a:r>
              <a: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hùng </a:t>
            </a:r>
            <a:r>
              <a:rPr kumimoji="0" lang="el-GR" sz="4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η</a:t>
            </a:r>
            <a:r>
              <a: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ỏ ǇuĔ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66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522105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281</Words>
  <Application>Microsoft Office PowerPoint</Application>
  <PresentationFormat>Widescreen</PresentationFormat>
  <Paragraphs>36</Paragraphs>
  <Slides>11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Arial Rounded MT Bold</vt:lpstr>
      <vt:lpstr>Arial-Rounded</vt:lpstr>
      <vt:lpstr>Calibri</vt:lpstr>
      <vt:lpstr>Calibri Light</vt:lpstr>
      <vt:lpstr>等线</vt:lpstr>
      <vt:lpstr>HP001 4 hàng</vt:lpstr>
      <vt:lpstr>HP001 4H</vt:lpstr>
      <vt:lpstr>HP001 5 hàng</vt:lpstr>
      <vt:lpstr>Times New Roman</vt:lpstr>
      <vt:lpstr>Office Theme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109</cp:revision>
  <dcterms:created xsi:type="dcterms:W3CDTF">2021-06-23T00:56:23Z</dcterms:created>
  <dcterms:modified xsi:type="dcterms:W3CDTF">2023-04-18T02:50:38Z</dcterms:modified>
</cp:coreProperties>
</file>