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42" r:id="rId3"/>
  </p:sldMasterIdLst>
  <p:notesMasterIdLst>
    <p:notesMasterId r:id="rId21"/>
  </p:notesMasterIdLst>
  <p:sldIdLst>
    <p:sldId id="2801" r:id="rId4"/>
    <p:sldId id="400" r:id="rId5"/>
    <p:sldId id="2800" r:id="rId6"/>
    <p:sldId id="257" r:id="rId7"/>
    <p:sldId id="258" r:id="rId8"/>
    <p:sldId id="259" r:id="rId9"/>
    <p:sldId id="260" r:id="rId10"/>
    <p:sldId id="262" r:id="rId11"/>
    <p:sldId id="352" r:id="rId12"/>
    <p:sldId id="436" r:id="rId13"/>
    <p:sldId id="441" r:id="rId14"/>
    <p:sldId id="2797" r:id="rId15"/>
    <p:sldId id="2798" r:id="rId16"/>
    <p:sldId id="423" r:id="rId17"/>
    <p:sldId id="440" r:id="rId18"/>
    <p:sldId id="2799" r:id="rId19"/>
    <p:sldId id="35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00032"/>
    <a:srgbClr val="FFC9D8"/>
    <a:srgbClr val="FF89AB"/>
    <a:srgbClr val="FF094F"/>
    <a:srgbClr val="FF8FAF"/>
    <a:srgbClr val="CCFF33"/>
    <a:srgbClr val="FF6600"/>
    <a:srgbClr val="F8EC5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301E-7E86-443A-BDEA-97042C1FF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52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971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29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2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221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499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689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448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45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173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1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41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48840"/>
      </p:ext>
    </p:extLst>
  </p:cSld>
  <p:clrMapOvr>
    <a:masterClrMapping/>
  </p:clrMapOvr>
  <p:transition spd="slow" advClick="0" advTm="0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66966"/>
      </p:ext>
    </p:extLst>
  </p:cSld>
  <p:clrMapOvr>
    <a:masterClrMapping/>
  </p:clrMapOvr>
  <p:transition spd="slow" advClick="0" advTm="0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138639"/>
      </p:ext>
    </p:extLst>
  </p:cSld>
  <p:clrMapOvr>
    <a:masterClrMapping/>
  </p:clrMapOvr>
  <p:transition spd="slow" advClick="0" advTm="0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672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7293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8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96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0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36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2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60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40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18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1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6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843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3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777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38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4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37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1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2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87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2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47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93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32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503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964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2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3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4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6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08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76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459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130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4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237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65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76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2293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6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12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489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10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308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2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96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0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3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00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874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375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679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7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53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688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1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8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62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9" r:id="rId8"/>
    <p:sldLayoutId id="2147483738" r:id="rId9"/>
    <p:sldLayoutId id="2147483733" r:id="rId10"/>
    <p:sldLayoutId id="2147483732" r:id="rId11"/>
    <p:sldLayoutId id="2147483731" r:id="rId12"/>
    <p:sldLayoutId id="2147483720" r:id="rId13"/>
    <p:sldLayoutId id="2147483719" r:id="rId14"/>
    <p:sldLayoutId id="2147483718" r:id="rId15"/>
    <p:sldLayoutId id="2147483710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737" r:id="rId22"/>
    <p:sldLayoutId id="2147483736" r:id="rId23"/>
    <p:sldLayoutId id="2147483735" r:id="rId24"/>
    <p:sldLayoutId id="2147483734" r:id="rId25"/>
    <p:sldLayoutId id="2147483730" r:id="rId26"/>
    <p:sldLayoutId id="2147483729" r:id="rId27"/>
    <p:sldLayoutId id="2147483728" r:id="rId28"/>
    <p:sldLayoutId id="2147483727" r:id="rId29"/>
    <p:sldLayoutId id="2147483726" r:id="rId30"/>
    <p:sldLayoutId id="2147483725" r:id="rId31"/>
    <p:sldLayoutId id="2147483724" r:id="rId32"/>
    <p:sldLayoutId id="2147483723" r:id="rId33"/>
    <p:sldLayoutId id="2147483722" r:id="rId34"/>
    <p:sldLayoutId id="2147483717" r:id="rId35"/>
    <p:sldLayoutId id="2147483716" r:id="rId36"/>
    <p:sldLayoutId id="2147483715" r:id="rId37"/>
    <p:sldLayoutId id="2147483714" r:id="rId38"/>
    <p:sldLayoutId id="2147483713" r:id="rId39"/>
    <p:sldLayoutId id="2147483712" r:id="rId40"/>
    <p:sldLayoutId id="2147483709" r:id="rId41"/>
    <p:sldLayoutId id="2147483708" r:id="rId42"/>
    <p:sldLayoutId id="2147483707" r:id="rId43"/>
    <p:sldLayoutId id="2147483664" r:id="rId44"/>
    <p:sldLayoutId id="2147483663" r:id="rId45"/>
    <p:sldLayoutId id="2147483662" r:id="rId46"/>
    <p:sldLayoutId id="2147483740" r:id="rId47"/>
    <p:sldLayoutId id="2147483741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1" r:id="rId2"/>
    <p:sldLayoutId id="2147483711" r:id="rId3"/>
    <p:sldLayoutId id="214748370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jpg"/><Relationship Id="rId5" Type="http://schemas.microsoft.com/office/2007/relationships/hdphoto" Target="../media/hdphoto9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6.jpg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6.jpg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6.jpg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22.gif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microsoft.com/office/2007/relationships/hdphoto" Target="../media/hdphoto3.wdp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151181"/>
            <a:ext cx="11622172" cy="147406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519212" y="0"/>
            <a:ext cx="8387038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06953" y="301416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0234" y="1187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0452" y="564916"/>
            <a:ext cx="78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574792" y="1625244"/>
            <a:ext cx="8235282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5.  LUYỆN VIẾT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ĐOẠN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9767B2F1-CD5A-4E88-9EE3-B031BE18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46" y="1561840"/>
            <a:ext cx="6289907" cy="6455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090F9-6494-465A-8746-56E1D89B3B6F}"/>
              </a:ext>
            </a:extLst>
          </p:cNvPr>
          <p:cNvSpPr txBox="1"/>
          <p:nvPr/>
        </p:nvSpPr>
        <p:spPr>
          <a:xfrm>
            <a:off x="1700462" y="1054008"/>
            <a:ext cx="1084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2AAF257-CDBD-41F3-A0D8-7B0AE78FB2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5695" y="1574151"/>
            <a:ext cx="6602534" cy="5283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0FB2EA-324B-4FA8-8D25-A983BCB75BF7}"/>
              </a:ext>
            </a:extLst>
          </p:cNvPr>
          <p:cNvSpPr txBox="1"/>
          <p:nvPr/>
        </p:nvSpPr>
        <p:spPr>
          <a:xfrm>
            <a:off x="3209597" y="3559055"/>
            <a:ext cx="160914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ũa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07D48-18DC-4CA3-85CE-8FF3B8A00FA8}"/>
              </a:ext>
            </a:extLst>
          </p:cNvPr>
          <p:cNvSpPr txBox="1"/>
          <p:nvPr/>
        </p:nvSpPr>
        <p:spPr>
          <a:xfrm>
            <a:off x="7574378" y="3185155"/>
            <a:ext cx="322425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chén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6FDBE-FC10-448D-8D4A-F5E2E965A08E}"/>
              </a:ext>
            </a:extLst>
          </p:cNvPr>
          <p:cNvSpPr txBox="1"/>
          <p:nvPr/>
        </p:nvSpPr>
        <p:spPr>
          <a:xfrm>
            <a:off x="6767064" y="5965710"/>
            <a:ext cx="182539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368102" y="242358"/>
            <a:ext cx="1111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41475-CF8E-436A-94C8-B940F6C6CCB8}"/>
              </a:ext>
            </a:extLst>
          </p:cNvPr>
          <p:cNvSpPr txBox="1"/>
          <p:nvPr/>
        </p:nvSpPr>
        <p:spPr>
          <a:xfrm>
            <a:off x="1090144" y="486309"/>
            <a:ext cx="8503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34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cabinet, furniture, indoor, wooden&#10;&#10;Description automatically generated">
            <a:extLst>
              <a:ext uri="{FF2B5EF4-FFF2-40B4-BE49-F238E27FC236}">
                <a16:creationId xmlns:a16="http://schemas.microsoft.com/office/drawing/2014/main" id="{F5BFF224-D8EA-41D8-B95D-C7763008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455293"/>
            <a:ext cx="4624081" cy="4624081"/>
          </a:xfrm>
          <a:prstGeom prst="rect">
            <a:avLst/>
          </a:prstGeom>
        </p:spPr>
      </p:pic>
      <p:pic>
        <p:nvPicPr>
          <p:cNvPr id="10" name="Picture 9" descr="A picture containing wooden, wood, floor, indoor&#10;&#10;Description automatically generated">
            <a:extLst>
              <a:ext uri="{FF2B5EF4-FFF2-40B4-BE49-F238E27FC236}">
                <a16:creationId xmlns:a16="http://schemas.microsoft.com/office/drawing/2014/main" id="{F57CE6EC-F7D1-4E04-866D-737062F7DE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6" y="1619086"/>
            <a:ext cx="5728659" cy="4296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2E9B30-60EC-4647-B37E-FDA5C6FE2269}"/>
              </a:ext>
            </a:extLst>
          </p:cNvPr>
          <p:cNvSpPr txBox="1"/>
          <p:nvPr/>
        </p:nvSpPr>
        <p:spPr>
          <a:xfrm>
            <a:off x="1259884" y="5705090"/>
            <a:ext cx="239771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70A0A-AB62-4B07-8B21-7245E7F8EA16}"/>
              </a:ext>
            </a:extLst>
          </p:cNvPr>
          <p:cNvSpPr txBox="1"/>
          <p:nvPr/>
        </p:nvSpPr>
        <p:spPr>
          <a:xfrm>
            <a:off x="7057532" y="5848030"/>
            <a:ext cx="232872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41475-CF8E-436A-94C8-B940F6C6CCB8}"/>
              </a:ext>
            </a:extLst>
          </p:cNvPr>
          <p:cNvSpPr txBox="1"/>
          <p:nvPr/>
        </p:nvSpPr>
        <p:spPr>
          <a:xfrm>
            <a:off x="1393371" y="486309"/>
            <a:ext cx="8666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3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wooden spoons&#10;&#10;Description automatically generated with medium confidence">
            <a:extLst>
              <a:ext uri="{FF2B5EF4-FFF2-40B4-BE49-F238E27FC236}">
                <a16:creationId xmlns:a16="http://schemas.microsoft.com/office/drawing/2014/main" id="{3488E896-28EF-448E-BCB6-E2F69EF51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2" b="93741" l="10000" r="90000">
                        <a14:foregroundMark x1="47162" y1="25714" x2="45541" y2="55510"/>
                        <a14:foregroundMark x1="71216" y1="34150" x2="68378" y2="45442"/>
                        <a14:foregroundMark x1="37703" y1="91429" x2="37162" y2="89252"/>
                        <a14:foregroundMark x1="55000" y1="93741" x2="51622" y2="9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49" y="1275009"/>
            <a:ext cx="2502881" cy="2485970"/>
          </a:xfrm>
          <a:prstGeom prst="rect">
            <a:avLst/>
          </a:prstGeom>
        </p:spPr>
      </p:pic>
      <p:pic>
        <p:nvPicPr>
          <p:cNvPr id="12" name="Picture 11" descr="A picture containing table, stand, coffee table&#10;&#10;Description automatically generated">
            <a:extLst>
              <a:ext uri="{FF2B5EF4-FFF2-40B4-BE49-F238E27FC236}">
                <a16:creationId xmlns:a16="http://schemas.microsoft.com/office/drawing/2014/main" id="{BA77E014-40B1-4DDB-ADA0-8A8C3C655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833" l="9966" r="89865">
                        <a14:foregroundMark x1="42061" y1="90833" x2="41723" y2="9083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89" y="1275009"/>
            <a:ext cx="4905646" cy="4971940"/>
          </a:xfrm>
          <a:prstGeom prst="rect">
            <a:avLst/>
          </a:prstGeom>
        </p:spPr>
      </p:pic>
      <p:pic>
        <p:nvPicPr>
          <p:cNvPr id="5" name="Picture 4" descr="A picture containing furniture, table, worktable&#10;&#10;Description automatically generated">
            <a:extLst>
              <a:ext uri="{FF2B5EF4-FFF2-40B4-BE49-F238E27FC236}">
                <a16:creationId xmlns:a16="http://schemas.microsoft.com/office/drawing/2014/main" id="{4B3DA486-9091-4F50-A6E7-1D3186DE253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14" y="1817829"/>
            <a:ext cx="4845299" cy="4845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0B855-7DCE-4EBB-98D2-918EEBDB02DC}"/>
              </a:ext>
            </a:extLst>
          </p:cNvPr>
          <p:cNvSpPr txBox="1"/>
          <p:nvPr/>
        </p:nvSpPr>
        <p:spPr>
          <a:xfrm>
            <a:off x="746120" y="5767451"/>
            <a:ext cx="160951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C351B-0635-412F-9D09-10A37F0BD9EE}"/>
              </a:ext>
            </a:extLst>
          </p:cNvPr>
          <p:cNvSpPr txBox="1"/>
          <p:nvPr/>
        </p:nvSpPr>
        <p:spPr>
          <a:xfrm>
            <a:off x="6457926" y="5767450"/>
            <a:ext cx="167007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C5BCC-E324-49BF-A665-B1EB25BD583E}"/>
              </a:ext>
            </a:extLst>
          </p:cNvPr>
          <p:cNvSpPr txBox="1"/>
          <p:nvPr/>
        </p:nvSpPr>
        <p:spPr>
          <a:xfrm>
            <a:off x="9300774" y="3760979"/>
            <a:ext cx="161396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23691" y="283960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50321" y="409400"/>
            <a:ext cx="1054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– 5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gỗ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9C4E1A-6FF8-4B88-992B-C6B22F410C42}"/>
              </a:ext>
            </a:extLst>
          </p:cNvPr>
          <p:cNvSpPr/>
          <p:nvPr/>
        </p:nvSpPr>
        <p:spPr>
          <a:xfrm>
            <a:off x="4747753" y="3255126"/>
            <a:ext cx="2509390" cy="13849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phẩm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5B5DAA-7169-4353-8EC1-9FA6CA8D79B8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6002448" y="2826530"/>
            <a:ext cx="11038" cy="428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B6F1D8E-3E9F-4FFD-A16B-695838E608BF}"/>
              </a:ext>
            </a:extLst>
          </p:cNvPr>
          <p:cNvSpPr/>
          <p:nvPr/>
        </p:nvSpPr>
        <p:spPr>
          <a:xfrm>
            <a:off x="3482287" y="1690069"/>
            <a:ext cx="5005547" cy="1138773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713C41-C547-4418-AD70-F910B015031C}"/>
              </a:ext>
            </a:extLst>
          </p:cNvPr>
          <p:cNvSpPr txBox="1"/>
          <p:nvPr/>
        </p:nvSpPr>
        <p:spPr>
          <a:xfrm>
            <a:off x="3803533" y="1795679"/>
            <a:ext cx="4085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8157F5-287F-4126-BF20-8744E619F753}"/>
              </a:ext>
            </a:extLst>
          </p:cNvPr>
          <p:cNvCxnSpPr>
            <a:cxnSpLocks/>
          </p:cNvCxnSpPr>
          <p:nvPr/>
        </p:nvCxnSpPr>
        <p:spPr>
          <a:xfrm>
            <a:off x="6966466" y="3976063"/>
            <a:ext cx="688574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130875F-6427-4E13-95EF-DF7B9C9EF910}"/>
              </a:ext>
            </a:extLst>
          </p:cNvPr>
          <p:cNvSpPr/>
          <p:nvPr/>
        </p:nvSpPr>
        <p:spPr>
          <a:xfrm>
            <a:off x="7606694" y="2996378"/>
            <a:ext cx="3984429" cy="1857805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C2CD3F-D5DA-419E-9E92-BD8940FC47C6}"/>
              </a:ext>
            </a:extLst>
          </p:cNvPr>
          <p:cNvSpPr txBox="1"/>
          <p:nvPr/>
        </p:nvSpPr>
        <p:spPr>
          <a:xfrm>
            <a:off x="7751950" y="3255126"/>
            <a:ext cx="3618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224E792-ACD8-448C-B820-8066E35F1995}"/>
              </a:ext>
            </a:extLst>
          </p:cNvPr>
          <p:cNvCxnSpPr>
            <a:cxnSpLocks/>
          </p:cNvCxnSpPr>
          <p:nvPr/>
        </p:nvCxnSpPr>
        <p:spPr>
          <a:xfrm>
            <a:off x="6035582" y="4507339"/>
            <a:ext cx="0" cy="5711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6E6DCC3-B5FC-4B44-A36F-3E07769AE6DE}"/>
              </a:ext>
            </a:extLst>
          </p:cNvPr>
          <p:cNvSpPr/>
          <p:nvPr/>
        </p:nvSpPr>
        <p:spPr>
          <a:xfrm>
            <a:off x="3922498" y="5014862"/>
            <a:ext cx="4347004" cy="1374531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66F467-BA47-4E79-AD0F-4AA5D503B2E2}"/>
              </a:ext>
            </a:extLst>
          </p:cNvPr>
          <p:cNvSpPr txBox="1"/>
          <p:nvPr/>
        </p:nvSpPr>
        <p:spPr>
          <a:xfrm>
            <a:off x="3922498" y="5257966"/>
            <a:ext cx="4463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9E3B9A-EB65-4E33-9EAC-98B6AE99D84E}"/>
              </a:ext>
            </a:extLst>
          </p:cNvPr>
          <p:cNvCxnSpPr>
            <a:cxnSpLocks/>
          </p:cNvCxnSpPr>
          <p:nvPr/>
        </p:nvCxnSpPr>
        <p:spPr>
          <a:xfrm flipH="1">
            <a:off x="4049653" y="3976063"/>
            <a:ext cx="101085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D737A90-5AAF-4998-8166-AC06D68615A2}"/>
              </a:ext>
            </a:extLst>
          </p:cNvPr>
          <p:cNvSpPr/>
          <p:nvPr/>
        </p:nvSpPr>
        <p:spPr>
          <a:xfrm>
            <a:off x="798206" y="2880599"/>
            <a:ext cx="3309319" cy="2134263"/>
          </a:xfrm>
          <a:prstGeom prst="roundRect">
            <a:avLst/>
          </a:prstGeom>
          <a:solidFill>
            <a:srgbClr val="D3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F65909-C98F-4AB2-9BDC-B40539CD9BB9}"/>
              </a:ext>
            </a:extLst>
          </p:cNvPr>
          <p:cNvSpPr txBox="1"/>
          <p:nvPr/>
        </p:nvSpPr>
        <p:spPr>
          <a:xfrm>
            <a:off x="890298" y="3063879"/>
            <a:ext cx="3046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(4)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74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/>
      <p:bldP spid="35" grpId="0" animBg="1"/>
      <p:bldP spid="36" grpId="0"/>
      <p:bldP spid="48" grpId="0" animBg="1"/>
      <p:bldP spid="49" grpId="0"/>
      <p:bldP spid="51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C5E48-DFAE-4F17-974D-65350A4709D7}"/>
              </a:ext>
            </a:extLst>
          </p:cNvPr>
          <p:cNvSpPr txBox="1"/>
          <p:nvPr/>
        </p:nvSpPr>
        <p:spPr>
          <a:xfrm>
            <a:off x="223062" y="902320"/>
            <a:ext cx="738169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rong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gỗ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ngăn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…..,……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  <a:endParaRPr lang="vi-VN" sz="400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FAB4C-0C24-4F26-818B-975A1570C7D7}"/>
              </a:ext>
            </a:extLst>
          </p:cNvPr>
          <p:cNvSpPr txBox="1"/>
          <p:nvPr/>
        </p:nvSpPr>
        <p:spPr>
          <a:xfrm>
            <a:off x="948968" y="81127"/>
            <a:ext cx="542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THAM KHẢO 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furniture, wardrobe, chest of drawers&#10;&#10;Description automatically generated">
            <a:extLst>
              <a:ext uri="{FF2B5EF4-FFF2-40B4-BE49-F238E27FC236}">
                <a16:creationId xmlns:a16="http://schemas.microsoft.com/office/drawing/2014/main" id="{9AAD2425-2478-4D19-9A04-CD87AAE4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281" l="10000" r="90000">
                        <a14:foregroundMark x1="23906" y1="91406" x2="22969" y2="91406"/>
                        <a14:foregroundMark x1="76094" y1="91875" x2="76875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4" y="602842"/>
            <a:ext cx="6066664" cy="60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22F10-F852-41C3-B4EF-56AF057D9BEB}"/>
              </a:ext>
            </a:extLst>
          </p:cNvPr>
          <p:cNvSpPr txBox="1"/>
          <p:nvPr/>
        </p:nvSpPr>
        <p:spPr>
          <a:xfrm>
            <a:off x="470306" y="1083525"/>
            <a:ext cx="11126961" cy="397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2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iường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chắn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trổ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lang="en-US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1EACE-A224-4037-AE5D-510748DAA952}"/>
              </a:ext>
            </a:extLst>
          </p:cNvPr>
          <p:cNvSpPr txBox="1"/>
          <p:nvPr/>
        </p:nvSpPr>
        <p:spPr>
          <a:xfrm>
            <a:off x="3701144" y="31408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THAM KHẢO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6030094-FFE5-452A-966F-6A414BEF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06" y="3675414"/>
            <a:ext cx="7486186" cy="42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8D1A-51A1-485F-B30A-6AB1581AEE73}"/>
              </a:ext>
            </a:extLst>
          </p:cNvPr>
          <p:cNvSpPr txBox="1"/>
          <p:nvPr/>
        </p:nvSpPr>
        <p:spPr>
          <a:xfrm>
            <a:off x="1074057" y="2135704"/>
            <a:ext cx="9869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55221" y="1189206"/>
            <a:ext cx="11288435" cy="415445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87948" y="603467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858" y="1610115"/>
            <a:ext cx="1148079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63705" y="4283779"/>
            <a:ext cx="3348286" cy="1348308"/>
            <a:chOff x="1468563" y="4323341"/>
            <a:chExt cx="3348286" cy="1348308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3600" b="1" kern="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endParaRPr lang="en-US" sz="36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63" y="4323341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3600" b="1" kern="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ghế</a:t>
              </a:r>
              <a:endParaRPr lang="en-US" sz="36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144934" y="5397572"/>
            <a:ext cx="3960616" cy="1239820"/>
            <a:chOff x="4630494" y="5373016"/>
            <a:chExt cx="3278453" cy="1239819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29806" y="5671649"/>
              <a:ext cx="2979141" cy="941186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3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giường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494" y="5373016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91" y="-220092"/>
            <a:ext cx="8664951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BE7A41-FADB-4027-9817-4BD55081E66D}"/>
              </a:ext>
            </a:extLst>
          </p:cNvPr>
          <p:cNvSpPr txBox="1"/>
          <p:nvPr/>
        </p:nvSpPr>
        <p:spPr>
          <a:xfrm>
            <a:off x="2510297" y="212934"/>
            <a:ext cx="74205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ì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thảnh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-22784" y="1837443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6884" y="4360099"/>
            <a:ext cx="3433311" cy="1371850"/>
            <a:chOff x="1352012" y="4679933"/>
            <a:chExt cx="3567459" cy="107450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947671" y="4915324"/>
              <a:ext cx="2971800" cy="839111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spcAft>
                  <a:spcPts val="3000"/>
                </a:spcAft>
                <a:defRPr/>
              </a:pPr>
              <a:r>
                <a:rPr lang="en-US" sz="3600" b="1" kern="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lược</a:t>
              </a:r>
              <a:endParaRPr lang="en-US" sz="96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012" y="4679933"/>
              <a:ext cx="1045249" cy="105492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10349" y="4350828"/>
            <a:ext cx="3798756" cy="1320825"/>
            <a:chOff x="7310349" y="4350824"/>
            <a:chExt cx="3798756" cy="1320825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3562078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3600" b="1" kern="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kẹp</a:t>
              </a:r>
              <a:r>
                <a:rPr lang="en-US" sz="36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tóc</a:t>
              </a:r>
              <a:endPara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349" y="4350824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45725" y="5042997"/>
            <a:ext cx="3765772" cy="1690953"/>
            <a:chOff x="4432919" y="5109735"/>
            <a:chExt cx="3476028" cy="122283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441163"/>
              <a:ext cx="2971800" cy="805947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3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gương</a:t>
              </a:r>
              <a:endParaRPr lang="en-US" sz="7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919" y="5109735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8" y="-220092"/>
            <a:ext cx="8999685" cy="284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BE4D0D-F731-4CE8-8ABF-DE01A6327ADA}"/>
              </a:ext>
            </a:extLst>
          </p:cNvPr>
          <p:cNvSpPr txBox="1"/>
          <p:nvPr/>
        </p:nvSpPr>
        <p:spPr>
          <a:xfrm>
            <a:off x="2569716" y="480901"/>
            <a:ext cx="70070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mồm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chải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(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56931" y="4371778"/>
            <a:ext cx="3604944" cy="1549467"/>
            <a:chOff x="1211905" y="4338102"/>
            <a:chExt cx="3604944" cy="1549467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4400" b="1" kern="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thìa</a:t>
              </a:r>
              <a:endPara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905" y="4338102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2386" y="4449129"/>
            <a:ext cx="3176441" cy="1438444"/>
            <a:chOff x="7342386" y="4449125"/>
            <a:chExt cx="3176441" cy="1438444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4400" b="1" kern="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đĩa</a:t>
              </a:r>
              <a:endParaRPr lang="en-US" sz="44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386" y="4449125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190094" y="5472621"/>
            <a:ext cx="3389914" cy="1291760"/>
            <a:chOff x="4519033" y="5405045"/>
            <a:chExt cx="3389914" cy="129176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4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muôi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33" y="5405045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-220092"/>
            <a:ext cx="5740400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07C505-BBED-4DD4-9768-E14BF9573BB6}"/>
              </a:ext>
            </a:extLst>
          </p:cNvPr>
          <p:cNvSpPr txBox="1"/>
          <p:nvPr/>
        </p:nvSpPr>
        <p:spPr>
          <a:xfrm>
            <a:off x="4190094" y="276403"/>
            <a:ext cx="41305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đũa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70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6" y="-257656"/>
            <a:ext cx="4439681" cy="29474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9125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7828" y="1283901"/>
            <a:ext cx="3861275" cy="3725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7595"/>
            <a:ext cx="4165600" cy="39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" y="0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3200" y="2103436"/>
            <a:ext cx="4673600" cy="4673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73600" y="1542177"/>
            <a:ext cx="3454400" cy="3662193"/>
            <a:chOff x="3505200" y="1156631"/>
            <a:chExt cx="2590800" cy="27466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156631"/>
              <a:ext cx="2590800" cy="265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100" y="3285158"/>
              <a:ext cx="631424" cy="61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488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472354" y="373823"/>
            <a:ext cx="1111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2AAF257-CDBD-41F3-A0D8-7B0AE78FB2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080" y="1574151"/>
            <a:ext cx="6602534" cy="528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8361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501</Words>
  <Application>Microsoft Office PowerPoint</Application>
  <PresentationFormat>Widescreen</PresentationFormat>
  <Paragraphs>57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맑은 고딕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60</cp:revision>
  <dcterms:created xsi:type="dcterms:W3CDTF">2021-06-21T11:19:20Z</dcterms:created>
  <dcterms:modified xsi:type="dcterms:W3CDTF">2023-05-04T04:18:01Z</dcterms:modified>
</cp:coreProperties>
</file>