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audio4.wav" ContentType="audio/wav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  <p:sldMasterId id="2147483723" r:id="rId3"/>
  </p:sldMasterIdLst>
  <p:notesMasterIdLst>
    <p:notesMasterId r:id="rId22"/>
  </p:notesMasterIdLst>
  <p:sldIdLst>
    <p:sldId id="546" r:id="rId4"/>
    <p:sldId id="342" r:id="rId5"/>
    <p:sldId id="547" r:id="rId6"/>
    <p:sldId id="341" r:id="rId7"/>
    <p:sldId id="543" r:id="rId8"/>
    <p:sldId id="544" r:id="rId9"/>
    <p:sldId id="344" r:id="rId10"/>
    <p:sldId id="326" r:id="rId11"/>
    <p:sldId id="548" r:id="rId12"/>
    <p:sldId id="549" r:id="rId13"/>
    <p:sldId id="550" r:id="rId14"/>
    <p:sldId id="551" r:id="rId15"/>
    <p:sldId id="363" r:id="rId16"/>
    <p:sldId id="552" r:id="rId17"/>
    <p:sldId id="304" r:id="rId18"/>
    <p:sldId id="306" r:id="rId19"/>
    <p:sldId id="366" r:id="rId20"/>
    <p:sldId id="351" r:id="rId21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99"/>
    <a:srgbClr val="FB4B8E"/>
    <a:srgbClr val="FCA2C9"/>
    <a:srgbClr val="660066"/>
    <a:srgbClr val="EA3E63"/>
    <a:srgbClr val="D0163E"/>
    <a:srgbClr val="1DA10B"/>
    <a:srgbClr val="800080"/>
    <a:srgbClr val="F949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0"/>
  </p:normalViewPr>
  <p:slideViewPr>
    <p:cSldViewPr snapToGrid="0">
      <p:cViewPr varScale="1">
        <p:scale>
          <a:sx n="61" d="100"/>
          <a:sy n="61" d="100"/>
        </p:scale>
        <p:origin x="28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70FA0-7E9D-4DF5-8BA2-769A1CDE4D5C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BBF565-3BDB-4351-92F1-64D96A3BA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62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355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690853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003178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542F5CDB-DCB3-4DBC-8F17-24EEE87014CE}" type="slidenum">
              <a:rPr kumimoji="0" lang="en-US" sz="1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2962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538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008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2763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44AB91-A8C2-45A2-A8DC-9C24C78B8DE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1442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4463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0EC9F8-578E-4855-919D-E1F275EFC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5620E47-13D4-4B4F-B642-E41B177FB4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1E09A6-F30C-457A-8AEE-03DBB4D7F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6894D4A-B86E-4F07-836F-E86273E1C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D2EAFC-063A-4ED6-920E-2972E2BCC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862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C24329-9B8A-4501-96EA-AA7C1D770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91CE156-68D6-4690-BC06-5E2E379142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6361E2E-97F6-4018-B857-26F84F14D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B5D6785-44DC-42D7-BCD6-524CACBE0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972726-0C9A-4E75-AB3E-BB6EBE9B3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DA43B05-A495-4AEE-9298-F71CFC054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73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400CC2-B966-4307-BD82-C34138F35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352BD5C-D6CC-4F87-B22E-BCD92B617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1F498E5-2628-494E-A118-5D1D103C0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2D40028-E6CC-4273-9C6E-950317B3B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DA47C02-DD64-4A83-BA70-30DC46D9E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632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9E69D03-6A89-415E-AB6D-85472A7FF3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33D797D-6CAD-4F70-9175-B3D0C2B953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8282EFC-DDE3-4D73-A5A6-04F81979C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1FFF956-B9DD-4E3A-93B7-60249F80C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B553F7-3AFA-408E-84DD-7477FC100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639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07234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8865081"/>
      </p:ext>
    </p:extLst>
  </p:cSld>
  <p:clrMapOvr>
    <a:masterClrMapping/>
  </p:clrMapOvr>
  <p:transition spd="slow" advClick="0" advTm="0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503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1632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041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1881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791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C30C76-38BD-4094-A5D9-21222D68F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D683D2-838B-47F6-A677-52756A3CB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16FA2B0-137D-4FC4-A779-972246B8B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7A32B3-B539-467D-AAE2-A0C607276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3C98138-68BA-45F9-B401-9F455A43B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9281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8449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7126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378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0062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427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1941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l"/>
            <a:fld id="{00000000-1234-1234-1234-123412341234}" type="slidenum">
              <a:rPr lang="en" smtClean="0"/>
              <a:pPr algn="l"/>
              <a:t>‹#›</a:t>
            </a:fld>
            <a:endParaRPr lang="en"/>
          </a:p>
        </p:txBody>
      </p:sp>
      <p:grpSp>
        <p:nvGrpSpPr>
          <p:cNvPr id="58" name="Google Shape;58;p11"/>
          <p:cNvGrpSpPr/>
          <p:nvPr/>
        </p:nvGrpSpPr>
        <p:grpSpPr>
          <a:xfrm rot="9401449">
            <a:off x="1005859" y="92756"/>
            <a:ext cx="2029547" cy="1672261"/>
            <a:chOff x="698956" y="6526827"/>
            <a:chExt cx="1522132" cy="1254173"/>
          </a:xfrm>
        </p:grpSpPr>
        <p:grpSp>
          <p:nvGrpSpPr>
            <p:cNvPr id="59" name="Google Shape;59;p11"/>
            <p:cNvGrpSpPr/>
            <p:nvPr/>
          </p:nvGrpSpPr>
          <p:grpSpPr>
            <a:xfrm>
              <a:off x="970014" y="6599642"/>
              <a:ext cx="1251074" cy="1089966"/>
              <a:chOff x="2227541" y="6011760"/>
              <a:chExt cx="2864180" cy="2495343"/>
            </a:xfrm>
          </p:grpSpPr>
          <p:sp>
            <p:nvSpPr>
              <p:cNvPr id="60" name="Google Shape;60;p11"/>
              <p:cNvSpPr/>
              <p:nvPr/>
            </p:nvSpPr>
            <p:spPr>
              <a:xfrm rot="-1131582">
                <a:off x="2772277" y="6293752"/>
                <a:ext cx="2064072" cy="1922827"/>
              </a:xfrm>
              <a:custGeom>
                <a:avLst/>
                <a:gdLst/>
                <a:ahLst/>
                <a:cxnLst/>
                <a:rect l="l" t="t" r="r" b="b"/>
                <a:pathLst>
                  <a:path w="83428" h="77719" extrusionOk="0">
                    <a:moveTo>
                      <a:pt x="43744" y="1"/>
                    </a:moveTo>
                    <a:cubicBezTo>
                      <a:pt x="43607" y="1"/>
                      <a:pt x="43469" y="5"/>
                      <a:pt x="43328" y="15"/>
                    </a:cubicBezTo>
                    <a:cubicBezTo>
                      <a:pt x="39256" y="277"/>
                      <a:pt x="37779" y="4360"/>
                      <a:pt x="36839" y="7718"/>
                    </a:cubicBezTo>
                    <a:cubicBezTo>
                      <a:pt x="35589" y="12203"/>
                      <a:pt x="34968" y="18558"/>
                      <a:pt x="31040" y="18558"/>
                    </a:cubicBezTo>
                    <a:cubicBezTo>
                      <a:pt x="29952" y="18558"/>
                      <a:pt x="28611" y="18070"/>
                      <a:pt x="26933" y="16921"/>
                    </a:cubicBezTo>
                    <a:cubicBezTo>
                      <a:pt x="25614" y="16019"/>
                      <a:pt x="23908" y="14589"/>
                      <a:pt x="22178" y="14589"/>
                    </a:cubicBezTo>
                    <a:cubicBezTo>
                      <a:pt x="21830" y="14589"/>
                      <a:pt x="21481" y="14647"/>
                      <a:pt x="21134" y="14778"/>
                    </a:cubicBezTo>
                    <a:cubicBezTo>
                      <a:pt x="15276" y="16993"/>
                      <a:pt x="19075" y="24530"/>
                      <a:pt x="19753" y="28387"/>
                    </a:cubicBezTo>
                    <a:cubicBezTo>
                      <a:pt x="20166" y="30701"/>
                      <a:pt x="20096" y="34763"/>
                      <a:pt x="17456" y="34763"/>
                    </a:cubicBezTo>
                    <a:cubicBezTo>
                      <a:pt x="17054" y="34763"/>
                      <a:pt x="16592" y="34669"/>
                      <a:pt x="16062" y="34459"/>
                    </a:cubicBezTo>
                    <a:cubicBezTo>
                      <a:pt x="11365" y="32594"/>
                      <a:pt x="10296" y="26273"/>
                      <a:pt x="4770" y="26273"/>
                    </a:cubicBezTo>
                    <a:cubicBezTo>
                      <a:pt x="4512" y="26273"/>
                      <a:pt x="4244" y="26287"/>
                      <a:pt x="3966" y="26315"/>
                    </a:cubicBezTo>
                    <a:cubicBezTo>
                      <a:pt x="715" y="26649"/>
                      <a:pt x="1" y="29554"/>
                      <a:pt x="489" y="32328"/>
                    </a:cubicBezTo>
                    <a:cubicBezTo>
                      <a:pt x="1251" y="36555"/>
                      <a:pt x="3644" y="40222"/>
                      <a:pt x="5085" y="44211"/>
                    </a:cubicBezTo>
                    <a:cubicBezTo>
                      <a:pt x="6597" y="48390"/>
                      <a:pt x="7061" y="52997"/>
                      <a:pt x="6549" y="57403"/>
                    </a:cubicBezTo>
                    <a:cubicBezTo>
                      <a:pt x="6275" y="59784"/>
                      <a:pt x="4037" y="62999"/>
                      <a:pt x="4632" y="65380"/>
                    </a:cubicBezTo>
                    <a:cubicBezTo>
                      <a:pt x="5513" y="68856"/>
                      <a:pt x="12336" y="68321"/>
                      <a:pt x="15050" y="68797"/>
                    </a:cubicBezTo>
                    <a:cubicBezTo>
                      <a:pt x="18884" y="69476"/>
                      <a:pt x="22766" y="70095"/>
                      <a:pt x="26468" y="71345"/>
                    </a:cubicBezTo>
                    <a:cubicBezTo>
                      <a:pt x="30939" y="72847"/>
                      <a:pt x="38196" y="77718"/>
                      <a:pt x="44090" y="77718"/>
                    </a:cubicBezTo>
                    <a:cubicBezTo>
                      <a:pt x="46186" y="77718"/>
                      <a:pt x="48109" y="77102"/>
                      <a:pt x="49674" y="75500"/>
                    </a:cubicBezTo>
                    <a:cubicBezTo>
                      <a:pt x="51602" y="73524"/>
                      <a:pt x="50626" y="70488"/>
                      <a:pt x="49185" y="68559"/>
                    </a:cubicBezTo>
                    <a:cubicBezTo>
                      <a:pt x="47364" y="66130"/>
                      <a:pt x="44090" y="64594"/>
                      <a:pt x="42661" y="61856"/>
                    </a:cubicBezTo>
                    <a:cubicBezTo>
                      <a:pt x="41468" y="59570"/>
                      <a:pt x="43103" y="58980"/>
                      <a:pt x="45242" y="58980"/>
                    </a:cubicBezTo>
                    <a:cubicBezTo>
                      <a:pt x="47158" y="58980"/>
                      <a:pt x="49479" y="59453"/>
                      <a:pt x="50531" y="59605"/>
                    </a:cubicBezTo>
                    <a:cubicBezTo>
                      <a:pt x="52312" y="59861"/>
                      <a:pt x="54410" y="60234"/>
                      <a:pt x="56446" y="60234"/>
                    </a:cubicBezTo>
                    <a:cubicBezTo>
                      <a:pt x="59050" y="60234"/>
                      <a:pt x="61553" y="59624"/>
                      <a:pt x="63163" y="57379"/>
                    </a:cubicBezTo>
                    <a:cubicBezTo>
                      <a:pt x="66116" y="53271"/>
                      <a:pt x="61497" y="49068"/>
                      <a:pt x="58818" y="46354"/>
                    </a:cubicBezTo>
                    <a:cubicBezTo>
                      <a:pt x="55151" y="42627"/>
                      <a:pt x="56532" y="41246"/>
                      <a:pt x="59306" y="40817"/>
                    </a:cubicBezTo>
                    <a:cubicBezTo>
                      <a:pt x="60111" y="40689"/>
                      <a:pt x="61032" y="40643"/>
                      <a:pt x="61979" y="40643"/>
                    </a:cubicBezTo>
                    <a:cubicBezTo>
                      <a:pt x="63762" y="40643"/>
                      <a:pt x="65636" y="40807"/>
                      <a:pt x="66997" y="40901"/>
                    </a:cubicBezTo>
                    <a:cubicBezTo>
                      <a:pt x="68350" y="40991"/>
                      <a:pt x="70090" y="41137"/>
                      <a:pt x="71903" y="41137"/>
                    </a:cubicBezTo>
                    <a:cubicBezTo>
                      <a:pt x="76075" y="41137"/>
                      <a:pt x="80636" y="40364"/>
                      <a:pt x="81773" y="36364"/>
                    </a:cubicBezTo>
                    <a:cubicBezTo>
                      <a:pt x="83428" y="30578"/>
                      <a:pt x="75260" y="28090"/>
                      <a:pt x="71057" y="27816"/>
                    </a:cubicBezTo>
                    <a:cubicBezTo>
                      <a:pt x="69545" y="27720"/>
                      <a:pt x="66307" y="27518"/>
                      <a:pt x="65557" y="25863"/>
                    </a:cubicBezTo>
                    <a:cubicBezTo>
                      <a:pt x="64425" y="23339"/>
                      <a:pt x="68890" y="21386"/>
                      <a:pt x="70414" y="20291"/>
                    </a:cubicBezTo>
                    <a:cubicBezTo>
                      <a:pt x="73534" y="18029"/>
                      <a:pt x="75927" y="14493"/>
                      <a:pt x="76606" y="10659"/>
                    </a:cubicBezTo>
                    <a:cubicBezTo>
                      <a:pt x="77201" y="7313"/>
                      <a:pt x="75355" y="4337"/>
                      <a:pt x="72319" y="2920"/>
                    </a:cubicBezTo>
                    <a:cubicBezTo>
                      <a:pt x="71216" y="2408"/>
                      <a:pt x="70191" y="2186"/>
                      <a:pt x="69227" y="2186"/>
                    </a:cubicBezTo>
                    <a:cubicBezTo>
                      <a:pt x="63183" y="2186"/>
                      <a:pt x="59515" y="10924"/>
                      <a:pt x="53960" y="12135"/>
                    </a:cubicBezTo>
                    <a:cubicBezTo>
                      <a:pt x="53728" y="12186"/>
                      <a:pt x="53514" y="12210"/>
                      <a:pt x="53317" y="12210"/>
                    </a:cubicBezTo>
                    <a:cubicBezTo>
                      <a:pt x="50797" y="12210"/>
                      <a:pt x="50946" y="8282"/>
                      <a:pt x="50317" y="6206"/>
                    </a:cubicBezTo>
                    <a:cubicBezTo>
                      <a:pt x="49353" y="3076"/>
                      <a:pt x="47297" y="1"/>
                      <a:pt x="43744" y="1"/>
                    </a:cubicBezTo>
                    <a:close/>
                  </a:path>
                </a:pathLst>
              </a:custGeom>
              <a:solidFill>
                <a:srgbClr val="5AD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grpSp>
            <p:nvGrpSpPr>
              <p:cNvPr id="61" name="Google Shape;61;p11"/>
              <p:cNvGrpSpPr/>
              <p:nvPr/>
            </p:nvGrpSpPr>
            <p:grpSpPr>
              <a:xfrm>
                <a:off x="2227541" y="6635267"/>
                <a:ext cx="2250382" cy="1871835"/>
                <a:chOff x="2227541" y="6635267"/>
                <a:chExt cx="2250382" cy="1871835"/>
              </a:xfrm>
            </p:grpSpPr>
            <p:sp>
              <p:nvSpPr>
                <p:cNvPr id="62" name="Google Shape;62;p11"/>
                <p:cNvSpPr/>
                <p:nvPr/>
              </p:nvSpPr>
              <p:spPr>
                <a:xfrm rot="-1131582">
                  <a:off x="2389104" y="6911337"/>
                  <a:ext cx="1927256" cy="1319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898" h="53341" extrusionOk="0">
                      <a:moveTo>
                        <a:pt x="77657" y="0"/>
                      </a:moveTo>
                      <a:cubicBezTo>
                        <a:pt x="77524" y="0"/>
                        <a:pt x="77309" y="98"/>
                        <a:pt x="77038" y="330"/>
                      </a:cubicBezTo>
                      <a:cubicBezTo>
                        <a:pt x="77038" y="330"/>
                        <a:pt x="75681" y="1521"/>
                        <a:pt x="73430" y="3497"/>
                      </a:cubicBezTo>
                      <a:cubicBezTo>
                        <a:pt x="72299" y="4486"/>
                        <a:pt x="70954" y="5664"/>
                        <a:pt x="69430" y="6998"/>
                      </a:cubicBezTo>
                      <a:cubicBezTo>
                        <a:pt x="68668" y="7665"/>
                        <a:pt x="67870" y="8367"/>
                        <a:pt x="67037" y="9093"/>
                      </a:cubicBezTo>
                      <a:cubicBezTo>
                        <a:pt x="66203" y="9820"/>
                        <a:pt x="65334" y="10594"/>
                        <a:pt x="64441" y="11391"/>
                      </a:cubicBezTo>
                      <a:cubicBezTo>
                        <a:pt x="63548" y="12177"/>
                        <a:pt x="62631" y="12999"/>
                        <a:pt x="61691" y="13832"/>
                      </a:cubicBezTo>
                      <a:cubicBezTo>
                        <a:pt x="61453" y="14034"/>
                        <a:pt x="61215" y="14249"/>
                        <a:pt x="60976" y="14463"/>
                      </a:cubicBezTo>
                      <a:cubicBezTo>
                        <a:pt x="60750" y="14677"/>
                        <a:pt x="60512" y="14892"/>
                        <a:pt x="60274" y="15106"/>
                      </a:cubicBezTo>
                      <a:cubicBezTo>
                        <a:pt x="59798" y="15535"/>
                        <a:pt x="59321" y="15975"/>
                        <a:pt x="58845" y="16416"/>
                      </a:cubicBezTo>
                      <a:cubicBezTo>
                        <a:pt x="57881" y="17297"/>
                        <a:pt x="56916" y="18190"/>
                        <a:pt x="55940" y="19083"/>
                      </a:cubicBezTo>
                      <a:lnTo>
                        <a:pt x="55571" y="19416"/>
                      </a:lnTo>
                      <a:lnTo>
                        <a:pt x="55214" y="19773"/>
                      </a:lnTo>
                      <a:cubicBezTo>
                        <a:pt x="54976" y="20011"/>
                        <a:pt x="54738" y="20250"/>
                        <a:pt x="54499" y="20488"/>
                      </a:cubicBezTo>
                      <a:cubicBezTo>
                        <a:pt x="54035" y="20964"/>
                        <a:pt x="53571" y="21440"/>
                        <a:pt x="53106" y="21916"/>
                      </a:cubicBezTo>
                      <a:cubicBezTo>
                        <a:pt x="51261" y="23845"/>
                        <a:pt x="49463" y="25798"/>
                        <a:pt x="47725" y="27691"/>
                      </a:cubicBezTo>
                      <a:cubicBezTo>
                        <a:pt x="45975" y="29572"/>
                        <a:pt x="44284" y="31370"/>
                        <a:pt x="42653" y="33025"/>
                      </a:cubicBezTo>
                      <a:cubicBezTo>
                        <a:pt x="41033" y="34668"/>
                        <a:pt x="39259" y="36406"/>
                        <a:pt x="37342" y="38085"/>
                      </a:cubicBezTo>
                      <a:cubicBezTo>
                        <a:pt x="36378" y="38918"/>
                        <a:pt x="35390" y="39752"/>
                        <a:pt x="34354" y="40538"/>
                      </a:cubicBezTo>
                      <a:cubicBezTo>
                        <a:pt x="33318" y="41335"/>
                        <a:pt x="32247" y="42109"/>
                        <a:pt x="31151" y="42824"/>
                      </a:cubicBezTo>
                      <a:cubicBezTo>
                        <a:pt x="30044" y="43550"/>
                        <a:pt x="28913" y="44205"/>
                        <a:pt x="27746" y="44812"/>
                      </a:cubicBezTo>
                      <a:cubicBezTo>
                        <a:pt x="27460" y="44967"/>
                        <a:pt x="27175" y="45122"/>
                        <a:pt x="26877" y="45253"/>
                      </a:cubicBezTo>
                      <a:cubicBezTo>
                        <a:pt x="26579" y="45395"/>
                        <a:pt x="26293" y="45538"/>
                        <a:pt x="25996" y="45669"/>
                      </a:cubicBezTo>
                      <a:cubicBezTo>
                        <a:pt x="25401" y="45919"/>
                        <a:pt x="24793" y="46146"/>
                        <a:pt x="24186" y="46384"/>
                      </a:cubicBezTo>
                      <a:cubicBezTo>
                        <a:pt x="23888" y="46503"/>
                        <a:pt x="23591" y="46622"/>
                        <a:pt x="23293" y="46741"/>
                      </a:cubicBezTo>
                      <a:cubicBezTo>
                        <a:pt x="23138" y="46800"/>
                        <a:pt x="22995" y="46860"/>
                        <a:pt x="22853" y="46919"/>
                      </a:cubicBezTo>
                      <a:cubicBezTo>
                        <a:pt x="22698" y="46967"/>
                        <a:pt x="22543" y="47027"/>
                        <a:pt x="22400" y="47074"/>
                      </a:cubicBezTo>
                      <a:cubicBezTo>
                        <a:pt x="21793" y="47289"/>
                        <a:pt x="21198" y="47491"/>
                        <a:pt x="20602" y="47693"/>
                      </a:cubicBezTo>
                      <a:cubicBezTo>
                        <a:pt x="20317" y="47801"/>
                        <a:pt x="20019" y="47908"/>
                        <a:pt x="19721" y="48003"/>
                      </a:cubicBezTo>
                      <a:cubicBezTo>
                        <a:pt x="19435" y="48098"/>
                        <a:pt x="19138" y="48182"/>
                        <a:pt x="18852" y="48277"/>
                      </a:cubicBezTo>
                      <a:cubicBezTo>
                        <a:pt x="18257" y="48455"/>
                        <a:pt x="17685" y="48634"/>
                        <a:pt x="17114" y="48813"/>
                      </a:cubicBezTo>
                      <a:cubicBezTo>
                        <a:pt x="12566" y="50170"/>
                        <a:pt x="8470" y="51087"/>
                        <a:pt x="5553" y="51753"/>
                      </a:cubicBezTo>
                      <a:cubicBezTo>
                        <a:pt x="4100" y="52075"/>
                        <a:pt x="2922" y="52337"/>
                        <a:pt x="2112" y="52503"/>
                      </a:cubicBezTo>
                      <a:cubicBezTo>
                        <a:pt x="1314" y="52682"/>
                        <a:pt x="874" y="52777"/>
                        <a:pt x="874" y="52777"/>
                      </a:cubicBezTo>
                      <a:cubicBezTo>
                        <a:pt x="47" y="52974"/>
                        <a:pt x="1" y="53340"/>
                        <a:pt x="641" y="53340"/>
                      </a:cubicBezTo>
                      <a:cubicBezTo>
                        <a:pt x="739" y="53340"/>
                        <a:pt x="852" y="53332"/>
                        <a:pt x="981" y="53313"/>
                      </a:cubicBezTo>
                      <a:cubicBezTo>
                        <a:pt x="981" y="53313"/>
                        <a:pt x="1421" y="53218"/>
                        <a:pt x="2231" y="53063"/>
                      </a:cubicBezTo>
                      <a:cubicBezTo>
                        <a:pt x="3041" y="52896"/>
                        <a:pt x="4219" y="52658"/>
                        <a:pt x="5684" y="52361"/>
                      </a:cubicBezTo>
                      <a:cubicBezTo>
                        <a:pt x="8625" y="51741"/>
                        <a:pt x="12732" y="50884"/>
                        <a:pt x="17340" y="49575"/>
                      </a:cubicBezTo>
                      <a:cubicBezTo>
                        <a:pt x="17911" y="49408"/>
                        <a:pt x="18495" y="49241"/>
                        <a:pt x="19090" y="49063"/>
                      </a:cubicBezTo>
                      <a:cubicBezTo>
                        <a:pt x="19388" y="48979"/>
                        <a:pt x="19686" y="48884"/>
                        <a:pt x="19983" y="48801"/>
                      </a:cubicBezTo>
                      <a:cubicBezTo>
                        <a:pt x="20281" y="48705"/>
                        <a:pt x="20578" y="48598"/>
                        <a:pt x="20876" y="48503"/>
                      </a:cubicBezTo>
                      <a:cubicBezTo>
                        <a:pt x="21471" y="48301"/>
                        <a:pt x="22079" y="48098"/>
                        <a:pt x="22686" y="47896"/>
                      </a:cubicBezTo>
                      <a:cubicBezTo>
                        <a:pt x="22841" y="47848"/>
                        <a:pt x="22995" y="47789"/>
                        <a:pt x="23150" y="47741"/>
                      </a:cubicBezTo>
                      <a:cubicBezTo>
                        <a:pt x="23293" y="47681"/>
                        <a:pt x="23448" y="47622"/>
                        <a:pt x="23603" y="47562"/>
                      </a:cubicBezTo>
                      <a:cubicBezTo>
                        <a:pt x="23900" y="47455"/>
                        <a:pt x="24210" y="47336"/>
                        <a:pt x="24519" y="47217"/>
                      </a:cubicBezTo>
                      <a:cubicBezTo>
                        <a:pt x="25127" y="46979"/>
                        <a:pt x="25746" y="46753"/>
                        <a:pt x="26365" y="46515"/>
                      </a:cubicBezTo>
                      <a:cubicBezTo>
                        <a:pt x="26663" y="46372"/>
                        <a:pt x="26972" y="46229"/>
                        <a:pt x="27270" y="46086"/>
                      </a:cubicBezTo>
                      <a:cubicBezTo>
                        <a:pt x="27579" y="45955"/>
                        <a:pt x="27877" y="45800"/>
                        <a:pt x="28175" y="45646"/>
                      </a:cubicBezTo>
                      <a:cubicBezTo>
                        <a:pt x="29365" y="45038"/>
                        <a:pt x="30544" y="44372"/>
                        <a:pt x="31675" y="43645"/>
                      </a:cubicBezTo>
                      <a:cubicBezTo>
                        <a:pt x="32806" y="42919"/>
                        <a:pt x="33902" y="42145"/>
                        <a:pt x="34961" y="41347"/>
                      </a:cubicBezTo>
                      <a:cubicBezTo>
                        <a:pt x="36021" y="40538"/>
                        <a:pt x="37033" y="39704"/>
                        <a:pt x="38021" y="38859"/>
                      </a:cubicBezTo>
                      <a:cubicBezTo>
                        <a:pt x="39974" y="37168"/>
                        <a:pt x="41772" y="35430"/>
                        <a:pt x="43415" y="33763"/>
                      </a:cubicBezTo>
                      <a:cubicBezTo>
                        <a:pt x="45046" y="32108"/>
                        <a:pt x="46748" y="30286"/>
                        <a:pt x="48475" y="28381"/>
                      </a:cubicBezTo>
                      <a:cubicBezTo>
                        <a:pt x="50213" y="26488"/>
                        <a:pt x="51999" y="24524"/>
                        <a:pt x="53809" y="22595"/>
                      </a:cubicBezTo>
                      <a:cubicBezTo>
                        <a:pt x="54273" y="22107"/>
                        <a:pt x="54726" y="21631"/>
                        <a:pt x="55190" y="21154"/>
                      </a:cubicBezTo>
                      <a:cubicBezTo>
                        <a:pt x="55416" y="20916"/>
                        <a:pt x="55642" y="20678"/>
                        <a:pt x="55881" y="20452"/>
                      </a:cubicBezTo>
                      <a:lnTo>
                        <a:pt x="56226" y="20095"/>
                      </a:lnTo>
                      <a:lnTo>
                        <a:pt x="56583" y="19761"/>
                      </a:lnTo>
                      <a:cubicBezTo>
                        <a:pt x="57547" y="18857"/>
                        <a:pt x="58512" y="17952"/>
                        <a:pt x="59452" y="17071"/>
                      </a:cubicBezTo>
                      <a:cubicBezTo>
                        <a:pt x="59929" y="16618"/>
                        <a:pt x="60393" y="16178"/>
                        <a:pt x="60869" y="15749"/>
                      </a:cubicBezTo>
                      <a:cubicBezTo>
                        <a:pt x="61095" y="15523"/>
                        <a:pt x="61334" y="15308"/>
                        <a:pt x="61560" y="15094"/>
                      </a:cubicBezTo>
                      <a:cubicBezTo>
                        <a:pt x="61798" y="14880"/>
                        <a:pt x="62024" y="14666"/>
                        <a:pt x="62262" y="14451"/>
                      </a:cubicBezTo>
                      <a:cubicBezTo>
                        <a:pt x="63191" y="13606"/>
                        <a:pt x="64096" y="12784"/>
                        <a:pt x="64977" y="11987"/>
                      </a:cubicBezTo>
                      <a:cubicBezTo>
                        <a:pt x="72049" y="5581"/>
                        <a:pt x="77407" y="735"/>
                        <a:pt x="77407" y="735"/>
                      </a:cubicBezTo>
                      <a:cubicBezTo>
                        <a:pt x="77868" y="321"/>
                        <a:pt x="77898" y="0"/>
                        <a:pt x="77657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63" name="Google Shape;63;p11"/>
                <p:cNvSpPr/>
                <p:nvPr/>
              </p:nvSpPr>
              <p:spPr>
                <a:xfrm rot="-1131582">
                  <a:off x="3441562" y="7628158"/>
                  <a:ext cx="485043" cy="660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05" h="2670" extrusionOk="0">
                      <a:moveTo>
                        <a:pt x="13901" y="0"/>
                      </a:moveTo>
                      <a:cubicBezTo>
                        <a:pt x="13437" y="0"/>
                        <a:pt x="12960" y="12"/>
                        <a:pt x="12472" y="24"/>
                      </a:cubicBezTo>
                      <a:cubicBezTo>
                        <a:pt x="12234" y="24"/>
                        <a:pt x="11996" y="36"/>
                        <a:pt x="11758" y="36"/>
                      </a:cubicBezTo>
                      <a:cubicBezTo>
                        <a:pt x="11639" y="48"/>
                        <a:pt x="11520" y="48"/>
                        <a:pt x="11401" y="48"/>
                      </a:cubicBezTo>
                      <a:cubicBezTo>
                        <a:pt x="11282" y="60"/>
                        <a:pt x="11163" y="72"/>
                        <a:pt x="11044" y="72"/>
                      </a:cubicBezTo>
                      <a:cubicBezTo>
                        <a:pt x="10579" y="107"/>
                        <a:pt x="10127" y="143"/>
                        <a:pt x="9710" y="179"/>
                      </a:cubicBezTo>
                      <a:cubicBezTo>
                        <a:pt x="9472" y="203"/>
                        <a:pt x="9222" y="226"/>
                        <a:pt x="8972" y="250"/>
                      </a:cubicBezTo>
                      <a:cubicBezTo>
                        <a:pt x="8722" y="286"/>
                        <a:pt x="8460" y="322"/>
                        <a:pt x="8198" y="357"/>
                      </a:cubicBezTo>
                      <a:cubicBezTo>
                        <a:pt x="7674" y="429"/>
                        <a:pt x="7138" y="500"/>
                        <a:pt x="6602" y="584"/>
                      </a:cubicBezTo>
                      <a:cubicBezTo>
                        <a:pt x="6067" y="679"/>
                        <a:pt x="5519" y="786"/>
                        <a:pt x="4995" y="881"/>
                      </a:cubicBezTo>
                      <a:cubicBezTo>
                        <a:pt x="4733" y="941"/>
                        <a:pt x="4471" y="988"/>
                        <a:pt x="4221" y="1036"/>
                      </a:cubicBezTo>
                      <a:cubicBezTo>
                        <a:pt x="3971" y="1096"/>
                        <a:pt x="3733" y="1155"/>
                        <a:pt x="3495" y="1215"/>
                      </a:cubicBezTo>
                      <a:cubicBezTo>
                        <a:pt x="3019" y="1334"/>
                        <a:pt x="2566" y="1441"/>
                        <a:pt x="2161" y="1536"/>
                      </a:cubicBezTo>
                      <a:cubicBezTo>
                        <a:pt x="1769" y="1655"/>
                        <a:pt x="1411" y="1762"/>
                        <a:pt x="1114" y="1846"/>
                      </a:cubicBezTo>
                      <a:cubicBezTo>
                        <a:pt x="530" y="2024"/>
                        <a:pt x="173" y="2131"/>
                        <a:pt x="173" y="2131"/>
                      </a:cubicBezTo>
                      <a:cubicBezTo>
                        <a:pt x="1" y="2200"/>
                        <a:pt x="117" y="2669"/>
                        <a:pt x="307" y="2669"/>
                      </a:cubicBezTo>
                      <a:cubicBezTo>
                        <a:pt x="314" y="2669"/>
                        <a:pt x="321" y="2668"/>
                        <a:pt x="328" y="2667"/>
                      </a:cubicBezTo>
                      <a:cubicBezTo>
                        <a:pt x="328" y="2667"/>
                        <a:pt x="685" y="2584"/>
                        <a:pt x="1280" y="2453"/>
                      </a:cubicBezTo>
                      <a:cubicBezTo>
                        <a:pt x="1578" y="2393"/>
                        <a:pt x="1923" y="2310"/>
                        <a:pt x="2328" y="2227"/>
                      </a:cubicBezTo>
                      <a:cubicBezTo>
                        <a:pt x="2733" y="2155"/>
                        <a:pt x="3173" y="2084"/>
                        <a:pt x="3650" y="2000"/>
                      </a:cubicBezTo>
                      <a:cubicBezTo>
                        <a:pt x="3888" y="1953"/>
                        <a:pt x="4126" y="1917"/>
                        <a:pt x="4376" y="1870"/>
                      </a:cubicBezTo>
                      <a:cubicBezTo>
                        <a:pt x="4626" y="1834"/>
                        <a:pt x="4888" y="1798"/>
                        <a:pt x="5150" y="1762"/>
                      </a:cubicBezTo>
                      <a:cubicBezTo>
                        <a:pt x="5674" y="1691"/>
                        <a:pt x="6210" y="1619"/>
                        <a:pt x="6733" y="1548"/>
                      </a:cubicBezTo>
                      <a:cubicBezTo>
                        <a:pt x="7269" y="1489"/>
                        <a:pt x="7805" y="1429"/>
                        <a:pt x="8317" y="1381"/>
                      </a:cubicBezTo>
                      <a:cubicBezTo>
                        <a:pt x="8579" y="1346"/>
                        <a:pt x="8829" y="1322"/>
                        <a:pt x="9079" y="1298"/>
                      </a:cubicBezTo>
                      <a:cubicBezTo>
                        <a:pt x="9329" y="1274"/>
                        <a:pt x="9567" y="1250"/>
                        <a:pt x="9805" y="1239"/>
                      </a:cubicBezTo>
                      <a:cubicBezTo>
                        <a:pt x="10222" y="1191"/>
                        <a:pt x="10663" y="1155"/>
                        <a:pt x="11127" y="1108"/>
                      </a:cubicBezTo>
                      <a:cubicBezTo>
                        <a:pt x="11234" y="1096"/>
                        <a:pt x="11353" y="1084"/>
                        <a:pt x="11460" y="1072"/>
                      </a:cubicBezTo>
                      <a:cubicBezTo>
                        <a:pt x="11579" y="1072"/>
                        <a:pt x="11698" y="1060"/>
                        <a:pt x="11817" y="1060"/>
                      </a:cubicBezTo>
                      <a:cubicBezTo>
                        <a:pt x="12056" y="1036"/>
                        <a:pt x="12282" y="1024"/>
                        <a:pt x="12520" y="1012"/>
                      </a:cubicBezTo>
                      <a:cubicBezTo>
                        <a:pt x="12996" y="977"/>
                        <a:pt x="13460" y="941"/>
                        <a:pt x="13925" y="917"/>
                      </a:cubicBezTo>
                      <a:cubicBezTo>
                        <a:pt x="14389" y="893"/>
                        <a:pt x="14842" y="881"/>
                        <a:pt x="15258" y="869"/>
                      </a:cubicBezTo>
                      <a:cubicBezTo>
                        <a:pt x="15830" y="838"/>
                        <a:pt x="16354" y="838"/>
                        <a:pt x="16802" y="838"/>
                      </a:cubicBezTo>
                      <a:lnTo>
                        <a:pt x="16802" y="838"/>
                      </a:lnTo>
                      <a:cubicBezTo>
                        <a:pt x="17026" y="838"/>
                        <a:pt x="17231" y="838"/>
                        <a:pt x="17413" y="834"/>
                      </a:cubicBezTo>
                      <a:cubicBezTo>
                        <a:pt x="17866" y="834"/>
                        <a:pt x="18189" y="834"/>
                        <a:pt x="18314" y="827"/>
                      </a:cubicBezTo>
                      <a:lnTo>
                        <a:pt x="18314" y="827"/>
                      </a:lnTo>
                      <a:cubicBezTo>
                        <a:pt x="18323" y="833"/>
                        <a:pt x="18333" y="839"/>
                        <a:pt x="18342" y="846"/>
                      </a:cubicBezTo>
                      <a:cubicBezTo>
                        <a:pt x="18378" y="858"/>
                        <a:pt x="18413" y="869"/>
                        <a:pt x="18449" y="881"/>
                      </a:cubicBezTo>
                      <a:cubicBezTo>
                        <a:pt x="18509" y="905"/>
                        <a:pt x="18556" y="917"/>
                        <a:pt x="18616" y="929"/>
                      </a:cubicBezTo>
                      <a:cubicBezTo>
                        <a:pt x="18711" y="953"/>
                        <a:pt x="18794" y="977"/>
                        <a:pt x="18866" y="988"/>
                      </a:cubicBezTo>
                      <a:cubicBezTo>
                        <a:pt x="19009" y="1012"/>
                        <a:pt x="19104" y="1024"/>
                        <a:pt x="19175" y="1036"/>
                      </a:cubicBezTo>
                      <a:cubicBezTo>
                        <a:pt x="19318" y="1060"/>
                        <a:pt x="19330" y="1060"/>
                        <a:pt x="19330" y="1060"/>
                      </a:cubicBezTo>
                      <a:cubicBezTo>
                        <a:pt x="19533" y="1060"/>
                        <a:pt x="19604" y="607"/>
                        <a:pt x="19414" y="524"/>
                      </a:cubicBezTo>
                      <a:cubicBezTo>
                        <a:pt x="19414" y="524"/>
                        <a:pt x="19402" y="524"/>
                        <a:pt x="19271" y="500"/>
                      </a:cubicBezTo>
                      <a:cubicBezTo>
                        <a:pt x="19199" y="488"/>
                        <a:pt x="19104" y="465"/>
                        <a:pt x="18973" y="441"/>
                      </a:cubicBezTo>
                      <a:cubicBezTo>
                        <a:pt x="18914" y="429"/>
                        <a:pt x="18830" y="417"/>
                        <a:pt x="18759" y="393"/>
                      </a:cubicBezTo>
                      <a:cubicBezTo>
                        <a:pt x="18723" y="381"/>
                        <a:pt x="18675" y="369"/>
                        <a:pt x="18640" y="357"/>
                      </a:cubicBezTo>
                      <a:cubicBezTo>
                        <a:pt x="18616" y="346"/>
                        <a:pt x="18604" y="334"/>
                        <a:pt x="18580" y="334"/>
                      </a:cubicBezTo>
                      <a:cubicBezTo>
                        <a:pt x="18568" y="322"/>
                        <a:pt x="18556" y="322"/>
                        <a:pt x="18544" y="310"/>
                      </a:cubicBezTo>
                      <a:lnTo>
                        <a:pt x="18449" y="274"/>
                      </a:lnTo>
                      <a:lnTo>
                        <a:pt x="18402" y="262"/>
                      </a:lnTo>
                      <a:cubicBezTo>
                        <a:pt x="18354" y="250"/>
                        <a:pt x="18009" y="215"/>
                        <a:pt x="17449" y="167"/>
                      </a:cubicBezTo>
                      <a:cubicBezTo>
                        <a:pt x="16889" y="119"/>
                        <a:pt x="16127" y="36"/>
                        <a:pt x="15258" y="36"/>
                      </a:cubicBezTo>
                      <a:cubicBezTo>
                        <a:pt x="14830" y="24"/>
                        <a:pt x="14377" y="12"/>
                        <a:pt x="13901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64" name="Google Shape;64;p11"/>
                <p:cNvSpPr/>
                <p:nvPr/>
              </p:nvSpPr>
              <p:spPr>
                <a:xfrm rot="-1131582">
                  <a:off x="3621630" y="6827655"/>
                  <a:ext cx="184071" cy="404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40" h="16339" extrusionOk="0">
                      <a:moveTo>
                        <a:pt x="7065" y="0"/>
                      </a:moveTo>
                      <a:cubicBezTo>
                        <a:pt x="6996" y="0"/>
                        <a:pt x="6934" y="18"/>
                        <a:pt x="6902" y="61"/>
                      </a:cubicBezTo>
                      <a:cubicBezTo>
                        <a:pt x="6902" y="61"/>
                        <a:pt x="6771" y="370"/>
                        <a:pt x="6569" y="870"/>
                      </a:cubicBezTo>
                      <a:cubicBezTo>
                        <a:pt x="6367" y="1406"/>
                        <a:pt x="6081" y="2097"/>
                        <a:pt x="5759" y="2930"/>
                      </a:cubicBezTo>
                      <a:cubicBezTo>
                        <a:pt x="5140" y="4573"/>
                        <a:pt x="4378" y="6609"/>
                        <a:pt x="3771" y="8205"/>
                      </a:cubicBezTo>
                      <a:cubicBezTo>
                        <a:pt x="3473" y="9002"/>
                        <a:pt x="3128" y="9895"/>
                        <a:pt x="2759" y="10788"/>
                      </a:cubicBezTo>
                      <a:cubicBezTo>
                        <a:pt x="2378" y="11681"/>
                        <a:pt x="1973" y="12562"/>
                        <a:pt x="1580" y="13336"/>
                      </a:cubicBezTo>
                      <a:cubicBezTo>
                        <a:pt x="1378" y="13717"/>
                        <a:pt x="1187" y="14086"/>
                        <a:pt x="1009" y="14408"/>
                      </a:cubicBezTo>
                      <a:cubicBezTo>
                        <a:pt x="830" y="14717"/>
                        <a:pt x="663" y="15003"/>
                        <a:pt x="533" y="15241"/>
                      </a:cubicBezTo>
                      <a:cubicBezTo>
                        <a:pt x="247" y="15706"/>
                        <a:pt x="68" y="15991"/>
                        <a:pt x="68" y="15991"/>
                      </a:cubicBezTo>
                      <a:cubicBezTo>
                        <a:pt x="0" y="16117"/>
                        <a:pt x="265" y="16339"/>
                        <a:pt x="429" y="16339"/>
                      </a:cubicBezTo>
                      <a:cubicBezTo>
                        <a:pt x="466" y="16339"/>
                        <a:pt x="499" y="16327"/>
                        <a:pt x="521" y="16301"/>
                      </a:cubicBezTo>
                      <a:cubicBezTo>
                        <a:pt x="521" y="16301"/>
                        <a:pt x="723" y="16027"/>
                        <a:pt x="1056" y="15587"/>
                      </a:cubicBezTo>
                      <a:cubicBezTo>
                        <a:pt x="1211" y="15360"/>
                        <a:pt x="1402" y="15086"/>
                        <a:pt x="1616" y="14765"/>
                      </a:cubicBezTo>
                      <a:cubicBezTo>
                        <a:pt x="1818" y="14455"/>
                        <a:pt x="2045" y="14098"/>
                        <a:pt x="2283" y="13729"/>
                      </a:cubicBezTo>
                      <a:cubicBezTo>
                        <a:pt x="2735" y="12955"/>
                        <a:pt x="3211" y="12086"/>
                        <a:pt x="3640" y="11193"/>
                      </a:cubicBezTo>
                      <a:cubicBezTo>
                        <a:pt x="4069" y="10288"/>
                        <a:pt x="4462" y="9383"/>
                        <a:pt x="4759" y="8574"/>
                      </a:cubicBezTo>
                      <a:cubicBezTo>
                        <a:pt x="5378" y="6966"/>
                        <a:pt x="6009" y="4871"/>
                        <a:pt x="6521" y="3192"/>
                      </a:cubicBezTo>
                      <a:cubicBezTo>
                        <a:pt x="7033" y="1501"/>
                        <a:pt x="7414" y="227"/>
                        <a:pt x="7414" y="227"/>
                      </a:cubicBezTo>
                      <a:cubicBezTo>
                        <a:pt x="7439" y="102"/>
                        <a:pt x="7229" y="0"/>
                        <a:pt x="7065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</p:grpSp>
        </p:grpSp>
        <p:grpSp>
          <p:nvGrpSpPr>
            <p:cNvPr id="65" name="Google Shape;65;p11"/>
            <p:cNvGrpSpPr/>
            <p:nvPr/>
          </p:nvGrpSpPr>
          <p:grpSpPr>
            <a:xfrm>
              <a:off x="698956" y="6526827"/>
              <a:ext cx="761443" cy="1254173"/>
              <a:chOff x="1668617" y="5683195"/>
              <a:chExt cx="1743230" cy="2871275"/>
            </a:xfrm>
          </p:grpSpPr>
          <p:sp>
            <p:nvSpPr>
              <p:cNvPr id="66" name="Google Shape;66;p11"/>
              <p:cNvSpPr/>
              <p:nvPr/>
            </p:nvSpPr>
            <p:spPr>
              <a:xfrm>
                <a:off x="1668617" y="5683195"/>
                <a:ext cx="1729969" cy="2242458"/>
              </a:xfrm>
              <a:custGeom>
                <a:avLst/>
                <a:gdLst/>
                <a:ahLst/>
                <a:cxnLst/>
                <a:rect l="l" t="t" r="r" b="b"/>
                <a:pathLst>
                  <a:path w="69926" h="90641" extrusionOk="0">
                    <a:moveTo>
                      <a:pt x="18523" y="0"/>
                    </a:moveTo>
                    <a:cubicBezTo>
                      <a:pt x="16491" y="0"/>
                      <a:pt x="14474" y="212"/>
                      <a:pt x="12514" y="681"/>
                    </a:cubicBezTo>
                    <a:cubicBezTo>
                      <a:pt x="8025" y="1752"/>
                      <a:pt x="3239" y="4252"/>
                      <a:pt x="1334" y="8503"/>
                    </a:cubicBezTo>
                    <a:cubicBezTo>
                      <a:pt x="1274" y="8562"/>
                      <a:pt x="1227" y="8610"/>
                      <a:pt x="1167" y="8670"/>
                    </a:cubicBezTo>
                    <a:cubicBezTo>
                      <a:pt x="762" y="8991"/>
                      <a:pt x="715" y="9455"/>
                      <a:pt x="858" y="9836"/>
                    </a:cubicBezTo>
                    <a:cubicBezTo>
                      <a:pt x="703" y="10384"/>
                      <a:pt x="596" y="10944"/>
                      <a:pt x="536" y="11551"/>
                    </a:cubicBezTo>
                    <a:cubicBezTo>
                      <a:pt x="0" y="16968"/>
                      <a:pt x="3263" y="22302"/>
                      <a:pt x="6311" y="26505"/>
                    </a:cubicBezTo>
                    <a:cubicBezTo>
                      <a:pt x="13490" y="36399"/>
                      <a:pt x="23503" y="43602"/>
                      <a:pt x="32862" y="51258"/>
                    </a:cubicBezTo>
                    <a:cubicBezTo>
                      <a:pt x="42625" y="59271"/>
                      <a:pt x="49923" y="67689"/>
                      <a:pt x="56198" y="78619"/>
                    </a:cubicBezTo>
                    <a:cubicBezTo>
                      <a:pt x="57321" y="80578"/>
                      <a:pt x="62210" y="90640"/>
                      <a:pt x="65877" y="90640"/>
                    </a:cubicBezTo>
                    <a:cubicBezTo>
                      <a:pt x="66176" y="90640"/>
                      <a:pt x="66467" y="90573"/>
                      <a:pt x="66747" y="90430"/>
                    </a:cubicBezTo>
                    <a:cubicBezTo>
                      <a:pt x="69926" y="88810"/>
                      <a:pt x="69759" y="78154"/>
                      <a:pt x="69795" y="74952"/>
                    </a:cubicBezTo>
                    <a:cubicBezTo>
                      <a:pt x="69842" y="69999"/>
                      <a:pt x="69247" y="64998"/>
                      <a:pt x="68342" y="60104"/>
                    </a:cubicBezTo>
                    <a:cubicBezTo>
                      <a:pt x="68080" y="58676"/>
                      <a:pt x="67794" y="57271"/>
                      <a:pt x="67497" y="55866"/>
                    </a:cubicBezTo>
                    <a:cubicBezTo>
                      <a:pt x="65187" y="45305"/>
                      <a:pt x="61413" y="34423"/>
                      <a:pt x="56007" y="25029"/>
                    </a:cubicBezTo>
                    <a:cubicBezTo>
                      <a:pt x="51007" y="16349"/>
                      <a:pt x="43982" y="8039"/>
                      <a:pt x="34683" y="3824"/>
                    </a:cubicBezTo>
                    <a:cubicBezTo>
                      <a:pt x="29749" y="1583"/>
                      <a:pt x="24080" y="0"/>
                      <a:pt x="18523" y="0"/>
                    </a:cubicBezTo>
                    <a:close/>
                  </a:path>
                </a:pathLst>
              </a:custGeom>
              <a:solidFill>
                <a:srgbClr val="75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grpSp>
            <p:nvGrpSpPr>
              <p:cNvPr id="67" name="Google Shape;67;p11"/>
              <p:cNvGrpSpPr/>
              <p:nvPr/>
            </p:nvGrpSpPr>
            <p:grpSpPr>
              <a:xfrm>
                <a:off x="2252110" y="6027996"/>
                <a:ext cx="1159737" cy="2526474"/>
                <a:chOff x="2252110" y="6027996"/>
                <a:chExt cx="1159737" cy="2526474"/>
              </a:xfrm>
            </p:grpSpPr>
            <p:sp>
              <p:nvSpPr>
                <p:cNvPr id="68" name="Google Shape;68;p11"/>
                <p:cNvSpPr/>
                <p:nvPr/>
              </p:nvSpPr>
              <p:spPr>
                <a:xfrm>
                  <a:off x="2252110" y="6027996"/>
                  <a:ext cx="1159737" cy="2526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77" h="102121" extrusionOk="0">
                      <a:moveTo>
                        <a:pt x="249" y="0"/>
                      </a:moveTo>
                      <a:cubicBezTo>
                        <a:pt x="0" y="0"/>
                        <a:pt x="69" y="331"/>
                        <a:pt x="644" y="817"/>
                      </a:cubicBezTo>
                      <a:cubicBezTo>
                        <a:pt x="644" y="817"/>
                        <a:pt x="1049" y="1162"/>
                        <a:pt x="1799" y="1805"/>
                      </a:cubicBezTo>
                      <a:cubicBezTo>
                        <a:pt x="2180" y="2114"/>
                        <a:pt x="2633" y="2519"/>
                        <a:pt x="3157" y="2984"/>
                      </a:cubicBezTo>
                      <a:cubicBezTo>
                        <a:pt x="3419" y="3222"/>
                        <a:pt x="3704" y="3472"/>
                        <a:pt x="4002" y="3746"/>
                      </a:cubicBezTo>
                      <a:cubicBezTo>
                        <a:pt x="4300" y="4008"/>
                        <a:pt x="4609" y="4305"/>
                        <a:pt x="4943" y="4603"/>
                      </a:cubicBezTo>
                      <a:cubicBezTo>
                        <a:pt x="6264" y="5805"/>
                        <a:pt x="7788" y="7317"/>
                        <a:pt x="9467" y="9032"/>
                      </a:cubicBezTo>
                      <a:cubicBezTo>
                        <a:pt x="11134" y="10770"/>
                        <a:pt x="12932" y="12747"/>
                        <a:pt x="14765" y="14926"/>
                      </a:cubicBezTo>
                      <a:cubicBezTo>
                        <a:pt x="18409" y="19295"/>
                        <a:pt x="22100" y="24522"/>
                        <a:pt x="25231" y="30035"/>
                      </a:cubicBezTo>
                      <a:cubicBezTo>
                        <a:pt x="26791" y="32785"/>
                        <a:pt x="28219" y="35619"/>
                        <a:pt x="29529" y="38381"/>
                      </a:cubicBezTo>
                      <a:cubicBezTo>
                        <a:pt x="29696" y="38726"/>
                        <a:pt x="29862" y="39071"/>
                        <a:pt x="30029" y="39405"/>
                      </a:cubicBezTo>
                      <a:cubicBezTo>
                        <a:pt x="30184" y="39750"/>
                        <a:pt x="30339" y="40095"/>
                        <a:pt x="30505" y="40441"/>
                      </a:cubicBezTo>
                      <a:cubicBezTo>
                        <a:pt x="30815" y="41131"/>
                        <a:pt x="31124" y="41798"/>
                        <a:pt x="31422" y="42477"/>
                      </a:cubicBezTo>
                      <a:cubicBezTo>
                        <a:pt x="31720" y="43143"/>
                        <a:pt x="32006" y="43810"/>
                        <a:pt x="32291" y="44465"/>
                      </a:cubicBezTo>
                      <a:cubicBezTo>
                        <a:pt x="32363" y="44632"/>
                        <a:pt x="32434" y="44798"/>
                        <a:pt x="32506" y="44953"/>
                      </a:cubicBezTo>
                      <a:cubicBezTo>
                        <a:pt x="32577" y="45120"/>
                        <a:pt x="32637" y="45286"/>
                        <a:pt x="32708" y="45453"/>
                      </a:cubicBezTo>
                      <a:cubicBezTo>
                        <a:pt x="32839" y="45775"/>
                        <a:pt x="32970" y="46096"/>
                        <a:pt x="33113" y="46418"/>
                      </a:cubicBezTo>
                      <a:cubicBezTo>
                        <a:pt x="33649" y="47691"/>
                        <a:pt x="34161" y="49025"/>
                        <a:pt x="34708" y="50394"/>
                      </a:cubicBezTo>
                      <a:cubicBezTo>
                        <a:pt x="34970" y="51085"/>
                        <a:pt x="35232" y="51787"/>
                        <a:pt x="35494" y="52490"/>
                      </a:cubicBezTo>
                      <a:cubicBezTo>
                        <a:pt x="35625" y="52835"/>
                        <a:pt x="35768" y="53192"/>
                        <a:pt x="35899" y="53549"/>
                      </a:cubicBezTo>
                      <a:cubicBezTo>
                        <a:pt x="36018" y="53907"/>
                        <a:pt x="36149" y="54264"/>
                        <a:pt x="36280" y="54621"/>
                      </a:cubicBezTo>
                      <a:cubicBezTo>
                        <a:pt x="36411" y="54990"/>
                        <a:pt x="36542" y="55347"/>
                        <a:pt x="36661" y="55716"/>
                      </a:cubicBezTo>
                      <a:cubicBezTo>
                        <a:pt x="36732" y="55895"/>
                        <a:pt x="36792" y="56073"/>
                        <a:pt x="36863" y="56252"/>
                      </a:cubicBezTo>
                      <a:cubicBezTo>
                        <a:pt x="36923" y="56443"/>
                        <a:pt x="36982" y="56621"/>
                        <a:pt x="37054" y="56812"/>
                      </a:cubicBezTo>
                      <a:cubicBezTo>
                        <a:pt x="37304" y="57550"/>
                        <a:pt x="37554" y="58288"/>
                        <a:pt x="37804" y="59026"/>
                      </a:cubicBezTo>
                      <a:cubicBezTo>
                        <a:pt x="38280" y="60526"/>
                        <a:pt x="38780" y="62027"/>
                        <a:pt x="39233" y="63551"/>
                      </a:cubicBezTo>
                      <a:cubicBezTo>
                        <a:pt x="39697" y="65075"/>
                        <a:pt x="40126" y="66599"/>
                        <a:pt x="40554" y="68123"/>
                      </a:cubicBezTo>
                      <a:cubicBezTo>
                        <a:pt x="40769" y="68885"/>
                        <a:pt x="40971" y="69647"/>
                        <a:pt x="41173" y="70409"/>
                      </a:cubicBezTo>
                      <a:cubicBezTo>
                        <a:pt x="41376" y="71159"/>
                        <a:pt x="41566" y="71921"/>
                        <a:pt x="41757" y="72671"/>
                      </a:cubicBezTo>
                      <a:cubicBezTo>
                        <a:pt x="41852" y="73052"/>
                        <a:pt x="41947" y="73421"/>
                        <a:pt x="42043" y="73802"/>
                      </a:cubicBezTo>
                      <a:cubicBezTo>
                        <a:pt x="42126" y="74171"/>
                        <a:pt x="42221" y="74540"/>
                        <a:pt x="42304" y="74921"/>
                      </a:cubicBezTo>
                      <a:cubicBezTo>
                        <a:pt x="42388" y="75290"/>
                        <a:pt x="42483" y="75659"/>
                        <a:pt x="42566" y="76028"/>
                      </a:cubicBezTo>
                      <a:cubicBezTo>
                        <a:pt x="42650" y="76397"/>
                        <a:pt x="42745" y="76766"/>
                        <a:pt x="42816" y="77124"/>
                      </a:cubicBezTo>
                      <a:cubicBezTo>
                        <a:pt x="43126" y="78588"/>
                        <a:pt x="43436" y="80029"/>
                        <a:pt x="43686" y="81422"/>
                      </a:cubicBezTo>
                      <a:cubicBezTo>
                        <a:pt x="44733" y="87018"/>
                        <a:pt x="45341" y="91995"/>
                        <a:pt x="45722" y="95554"/>
                      </a:cubicBezTo>
                      <a:cubicBezTo>
                        <a:pt x="45817" y="96447"/>
                        <a:pt x="45900" y="97257"/>
                        <a:pt x="45972" y="97960"/>
                      </a:cubicBezTo>
                      <a:cubicBezTo>
                        <a:pt x="46055" y="98650"/>
                        <a:pt x="46114" y="99257"/>
                        <a:pt x="46150" y="99745"/>
                      </a:cubicBezTo>
                      <a:cubicBezTo>
                        <a:pt x="46245" y="100734"/>
                        <a:pt x="46305" y="101269"/>
                        <a:pt x="46305" y="101269"/>
                      </a:cubicBezTo>
                      <a:cubicBezTo>
                        <a:pt x="46369" y="101838"/>
                        <a:pt x="46515" y="102121"/>
                        <a:pt x="46640" y="102121"/>
                      </a:cubicBezTo>
                      <a:cubicBezTo>
                        <a:pt x="46769" y="102121"/>
                        <a:pt x="46877" y="101820"/>
                        <a:pt x="46853" y="101222"/>
                      </a:cubicBezTo>
                      <a:cubicBezTo>
                        <a:pt x="46853" y="101222"/>
                        <a:pt x="46805" y="100686"/>
                        <a:pt x="46734" y="99698"/>
                      </a:cubicBezTo>
                      <a:cubicBezTo>
                        <a:pt x="46686" y="99210"/>
                        <a:pt x="46638" y="98602"/>
                        <a:pt x="46579" y="97900"/>
                      </a:cubicBezTo>
                      <a:cubicBezTo>
                        <a:pt x="46507" y="97198"/>
                        <a:pt x="46436" y="96388"/>
                        <a:pt x="46353" y="95495"/>
                      </a:cubicBezTo>
                      <a:cubicBezTo>
                        <a:pt x="46007" y="91923"/>
                        <a:pt x="45472" y="86922"/>
                        <a:pt x="44483" y="81279"/>
                      </a:cubicBezTo>
                      <a:cubicBezTo>
                        <a:pt x="44245" y="79874"/>
                        <a:pt x="43948" y="78421"/>
                        <a:pt x="43650" y="76945"/>
                      </a:cubicBezTo>
                      <a:cubicBezTo>
                        <a:pt x="43590" y="76576"/>
                        <a:pt x="43495" y="76207"/>
                        <a:pt x="43412" y="75838"/>
                      </a:cubicBezTo>
                      <a:cubicBezTo>
                        <a:pt x="43328" y="75469"/>
                        <a:pt x="43245" y="75088"/>
                        <a:pt x="43162" y="74719"/>
                      </a:cubicBezTo>
                      <a:cubicBezTo>
                        <a:pt x="43078" y="74338"/>
                        <a:pt x="42995" y="73969"/>
                        <a:pt x="42912" y="73588"/>
                      </a:cubicBezTo>
                      <a:cubicBezTo>
                        <a:pt x="42816" y="73218"/>
                        <a:pt x="42721" y="72837"/>
                        <a:pt x="42626" y="72456"/>
                      </a:cubicBezTo>
                      <a:cubicBezTo>
                        <a:pt x="42447" y="71694"/>
                        <a:pt x="42269" y="70932"/>
                        <a:pt x="42066" y="70170"/>
                      </a:cubicBezTo>
                      <a:cubicBezTo>
                        <a:pt x="41876" y="69408"/>
                        <a:pt x="41673" y="68646"/>
                        <a:pt x="41471" y="67873"/>
                      </a:cubicBezTo>
                      <a:cubicBezTo>
                        <a:pt x="41054" y="66337"/>
                        <a:pt x="40638" y="64801"/>
                        <a:pt x="40173" y="63265"/>
                      </a:cubicBezTo>
                      <a:cubicBezTo>
                        <a:pt x="39733" y="61741"/>
                        <a:pt x="39245" y="60217"/>
                        <a:pt x="38768" y="58717"/>
                      </a:cubicBezTo>
                      <a:cubicBezTo>
                        <a:pt x="38518" y="57967"/>
                        <a:pt x="38268" y="57216"/>
                        <a:pt x="38030" y="56478"/>
                      </a:cubicBezTo>
                      <a:cubicBezTo>
                        <a:pt x="37971" y="56288"/>
                        <a:pt x="37899" y="56109"/>
                        <a:pt x="37840" y="55919"/>
                      </a:cubicBezTo>
                      <a:cubicBezTo>
                        <a:pt x="37780" y="55740"/>
                        <a:pt x="37709" y="55550"/>
                        <a:pt x="37649" y="55371"/>
                      </a:cubicBezTo>
                      <a:cubicBezTo>
                        <a:pt x="37518" y="55002"/>
                        <a:pt x="37387" y="54633"/>
                        <a:pt x="37268" y="54276"/>
                      </a:cubicBezTo>
                      <a:cubicBezTo>
                        <a:pt x="37137" y="53907"/>
                        <a:pt x="37006" y="53549"/>
                        <a:pt x="36887" y="53192"/>
                      </a:cubicBezTo>
                      <a:cubicBezTo>
                        <a:pt x="36756" y="52823"/>
                        <a:pt x="36613" y="52478"/>
                        <a:pt x="36482" y="52121"/>
                      </a:cubicBezTo>
                      <a:cubicBezTo>
                        <a:pt x="36220" y="51406"/>
                        <a:pt x="35970" y="50704"/>
                        <a:pt x="35696" y="50013"/>
                      </a:cubicBezTo>
                      <a:cubicBezTo>
                        <a:pt x="35161" y="48644"/>
                        <a:pt x="34637" y="47287"/>
                        <a:pt x="34101" y="46013"/>
                      </a:cubicBezTo>
                      <a:cubicBezTo>
                        <a:pt x="33958" y="45679"/>
                        <a:pt x="33827" y="45358"/>
                        <a:pt x="33696" y="45036"/>
                      </a:cubicBezTo>
                      <a:cubicBezTo>
                        <a:pt x="33625" y="44870"/>
                        <a:pt x="33553" y="44703"/>
                        <a:pt x="33482" y="44536"/>
                      </a:cubicBezTo>
                      <a:cubicBezTo>
                        <a:pt x="33410" y="44382"/>
                        <a:pt x="33339" y="44215"/>
                        <a:pt x="33268" y="44048"/>
                      </a:cubicBezTo>
                      <a:cubicBezTo>
                        <a:pt x="32982" y="43393"/>
                        <a:pt x="32696" y="42715"/>
                        <a:pt x="32398" y="42036"/>
                      </a:cubicBezTo>
                      <a:cubicBezTo>
                        <a:pt x="32089" y="41369"/>
                        <a:pt x="31779" y="40691"/>
                        <a:pt x="31458" y="40000"/>
                      </a:cubicBezTo>
                      <a:cubicBezTo>
                        <a:pt x="31303" y="39655"/>
                        <a:pt x="31136" y="39309"/>
                        <a:pt x="30982" y="38964"/>
                      </a:cubicBezTo>
                      <a:cubicBezTo>
                        <a:pt x="30815" y="38619"/>
                        <a:pt x="30648" y="38274"/>
                        <a:pt x="30482" y="37928"/>
                      </a:cubicBezTo>
                      <a:cubicBezTo>
                        <a:pt x="29136" y="35142"/>
                        <a:pt x="27684" y="32309"/>
                        <a:pt x="26088" y="29546"/>
                      </a:cubicBezTo>
                      <a:cubicBezTo>
                        <a:pt x="22885" y="23998"/>
                        <a:pt x="19111" y="18759"/>
                        <a:pt x="15384" y="14414"/>
                      </a:cubicBezTo>
                      <a:cubicBezTo>
                        <a:pt x="13515" y="12235"/>
                        <a:pt x="11682" y="10258"/>
                        <a:pt x="9979" y="8532"/>
                      </a:cubicBezTo>
                      <a:cubicBezTo>
                        <a:pt x="8264" y="6829"/>
                        <a:pt x="6705" y="5329"/>
                        <a:pt x="5359" y="4139"/>
                      </a:cubicBezTo>
                      <a:cubicBezTo>
                        <a:pt x="5026" y="3841"/>
                        <a:pt x="4716" y="3555"/>
                        <a:pt x="4419" y="3281"/>
                      </a:cubicBezTo>
                      <a:cubicBezTo>
                        <a:pt x="4109" y="3019"/>
                        <a:pt x="3823" y="2769"/>
                        <a:pt x="3550" y="2543"/>
                      </a:cubicBezTo>
                      <a:cubicBezTo>
                        <a:pt x="3014" y="2079"/>
                        <a:pt x="2561" y="1674"/>
                        <a:pt x="2180" y="1364"/>
                      </a:cubicBezTo>
                      <a:cubicBezTo>
                        <a:pt x="1406" y="733"/>
                        <a:pt x="990" y="388"/>
                        <a:pt x="990" y="388"/>
                      </a:cubicBezTo>
                      <a:cubicBezTo>
                        <a:pt x="657" y="117"/>
                        <a:pt x="397" y="0"/>
                        <a:pt x="249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69" name="Google Shape;69;p11"/>
                <p:cNvSpPr/>
                <p:nvPr/>
              </p:nvSpPr>
              <p:spPr>
                <a:xfrm>
                  <a:off x="3112839" y="6709262"/>
                  <a:ext cx="58980" cy="663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4" h="26811" extrusionOk="0">
                      <a:moveTo>
                        <a:pt x="289" y="0"/>
                      </a:moveTo>
                      <a:cubicBezTo>
                        <a:pt x="158" y="0"/>
                        <a:pt x="25" y="72"/>
                        <a:pt x="1" y="212"/>
                      </a:cubicBezTo>
                      <a:cubicBezTo>
                        <a:pt x="1" y="212"/>
                        <a:pt x="1" y="724"/>
                        <a:pt x="13" y="1557"/>
                      </a:cubicBezTo>
                      <a:cubicBezTo>
                        <a:pt x="13" y="2390"/>
                        <a:pt x="24" y="3557"/>
                        <a:pt x="48" y="4891"/>
                      </a:cubicBezTo>
                      <a:cubicBezTo>
                        <a:pt x="84" y="7558"/>
                        <a:pt x="179" y="10868"/>
                        <a:pt x="322" y="13463"/>
                      </a:cubicBezTo>
                      <a:cubicBezTo>
                        <a:pt x="501" y="16047"/>
                        <a:pt x="798" y="19357"/>
                        <a:pt x="1156" y="22000"/>
                      </a:cubicBezTo>
                      <a:cubicBezTo>
                        <a:pt x="1239" y="22667"/>
                        <a:pt x="1310" y="23286"/>
                        <a:pt x="1394" y="23845"/>
                      </a:cubicBezTo>
                      <a:cubicBezTo>
                        <a:pt x="1477" y="24405"/>
                        <a:pt x="1560" y="24893"/>
                        <a:pt x="1620" y="25310"/>
                      </a:cubicBezTo>
                      <a:cubicBezTo>
                        <a:pt x="1751" y="26143"/>
                        <a:pt x="1822" y="26643"/>
                        <a:pt x="1822" y="26643"/>
                      </a:cubicBezTo>
                      <a:cubicBezTo>
                        <a:pt x="1848" y="26757"/>
                        <a:pt x="1960" y="26811"/>
                        <a:pt x="2076" y="26811"/>
                      </a:cubicBezTo>
                      <a:cubicBezTo>
                        <a:pt x="2226" y="26811"/>
                        <a:pt x="2383" y="26721"/>
                        <a:pt x="2370" y="26560"/>
                      </a:cubicBezTo>
                      <a:cubicBezTo>
                        <a:pt x="2370" y="26560"/>
                        <a:pt x="2322" y="26060"/>
                        <a:pt x="2251" y="25238"/>
                      </a:cubicBezTo>
                      <a:cubicBezTo>
                        <a:pt x="2203" y="24822"/>
                        <a:pt x="2156" y="24322"/>
                        <a:pt x="2108" y="23762"/>
                      </a:cubicBezTo>
                      <a:cubicBezTo>
                        <a:pt x="2048" y="23202"/>
                        <a:pt x="2013" y="22583"/>
                        <a:pt x="1953" y="21917"/>
                      </a:cubicBezTo>
                      <a:cubicBezTo>
                        <a:pt x="1727" y="19273"/>
                        <a:pt x="1560" y="15975"/>
                        <a:pt x="1394" y="13392"/>
                      </a:cubicBezTo>
                      <a:cubicBezTo>
                        <a:pt x="1072" y="8224"/>
                        <a:pt x="560" y="200"/>
                        <a:pt x="560" y="200"/>
                      </a:cubicBezTo>
                      <a:cubicBezTo>
                        <a:pt x="537" y="66"/>
                        <a:pt x="414" y="0"/>
                        <a:pt x="289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70" name="Google Shape;70;p11"/>
                <p:cNvSpPr/>
                <p:nvPr/>
              </p:nvSpPr>
              <p:spPr>
                <a:xfrm>
                  <a:off x="2447432" y="6696496"/>
                  <a:ext cx="526393" cy="233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77" h="9445" extrusionOk="0">
                      <a:moveTo>
                        <a:pt x="1569" y="0"/>
                      </a:moveTo>
                      <a:cubicBezTo>
                        <a:pt x="1521" y="0"/>
                        <a:pt x="1475" y="1"/>
                        <a:pt x="1429" y="1"/>
                      </a:cubicBezTo>
                      <a:cubicBezTo>
                        <a:pt x="1239" y="1"/>
                        <a:pt x="1072" y="13"/>
                        <a:pt x="929" y="25"/>
                      </a:cubicBezTo>
                      <a:cubicBezTo>
                        <a:pt x="786" y="25"/>
                        <a:pt x="655" y="37"/>
                        <a:pt x="560" y="49"/>
                      </a:cubicBezTo>
                      <a:cubicBezTo>
                        <a:pt x="358" y="61"/>
                        <a:pt x="239" y="73"/>
                        <a:pt x="239" y="73"/>
                      </a:cubicBezTo>
                      <a:cubicBezTo>
                        <a:pt x="0" y="132"/>
                        <a:pt x="48" y="585"/>
                        <a:pt x="286" y="632"/>
                      </a:cubicBezTo>
                      <a:cubicBezTo>
                        <a:pt x="286" y="632"/>
                        <a:pt x="393" y="620"/>
                        <a:pt x="584" y="620"/>
                      </a:cubicBezTo>
                      <a:cubicBezTo>
                        <a:pt x="616" y="616"/>
                        <a:pt x="650" y="615"/>
                        <a:pt x="687" y="615"/>
                      </a:cubicBezTo>
                      <a:cubicBezTo>
                        <a:pt x="761" y="615"/>
                        <a:pt x="846" y="620"/>
                        <a:pt x="941" y="620"/>
                      </a:cubicBezTo>
                      <a:cubicBezTo>
                        <a:pt x="1084" y="620"/>
                        <a:pt x="1239" y="620"/>
                        <a:pt x="1417" y="632"/>
                      </a:cubicBezTo>
                      <a:cubicBezTo>
                        <a:pt x="2120" y="668"/>
                        <a:pt x="3096" y="811"/>
                        <a:pt x="4191" y="1085"/>
                      </a:cubicBezTo>
                      <a:cubicBezTo>
                        <a:pt x="5287" y="1347"/>
                        <a:pt x="6489" y="1751"/>
                        <a:pt x="7668" y="2216"/>
                      </a:cubicBezTo>
                      <a:cubicBezTo>
                        <a:pt x="8847" y="2680"/>
                        <a:pt x="9990" y="3216"/>
                        <a:pt x="10990" y="3692"/>
                      </a:cubicBezTo>
                      <a:cubicBezTo>
                        <a:pt x="12978" y="4657"/>
                        <a:pt x="15479" y="6014"/>
                        <a:pt x="17419" y="7228"/>
                      </a:cubicBezTo>
                      <a:cubicBezTo>
                        <a:pt x="19372" y="8419"/>
                        <a:pt x="20789" y="9419"/>
                        <a:pt x="20789" y="9419"/>
                      </a:cubicBezTo>
                      <a:cubicBezTo>
                        <a:pt x="20814" y="9436"/>
                        <a:pt x="20841" y="9444"/>
                        <a:pt x="20870" y="9444"/>
                      </a:cubicBezTo>
                      <a:cubicBezTo>
                        <a:pt x="21056" y="9444"/>
                        <a:pt x="21277" y="9113"/>
                        <a:pt x="21122" y="8979"/>
                      </a:cubicBezTo>
                      <a:cubicBezTo>
                        <a:pt x="21122" y="8979"/>
                        <a:pt x="19765" y="7859"/>
                        <a:pt x="17860" y="6550"/>
                      </a:cubicBezTo>
                      <a:cubicBezTo>
                        <a:pt x="16907" y="5883"/>
                        <a:pt x="15824" y="5169"/>
                        <a:pt x="14717" y="4514"/>
                      </a:cubicBezTo>
                      <a:cubicBezTo>
                        <a:pt x="13597" y="3847"/>
                        <a:pt x="12466" y="3228"/>
                        <a:pt x="11454" y="2728"/>
                      </a:cubicBezTo>
                      <a:cubicBezTo>
                        <a:pt x="10430" y="2240"/>
                        <a:pt x="9240" y="1728"/>
                        <a:pt x="8013" y="1299"/>
                      </a:cubicBezTo>
                      <a:cubicBezTo>
                        <a:pt x="6787" y="859"/>
                        <a:pt x="5513" y="513"/>
                        <a:pt x="4358" y="287"/>
                      </a:cubicBezTo>
                      <a:cubicBezTo>
                        <a:pt x="3275" y="86"/>
                        <a:pt x="2296" y="0"/>
                        <a:pt x="1569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71" name="Google Shape;71;p11"/>
                <p:cNvSpPr/>
                <p:nvPr/>
              </p:nvSpPr>
              <p:spPr>
                <a:xfrm>
                  <a:off x="2600004" y="6126931"/>
                  <a:ext cx="57644" cy="287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0" h="11627" extrusionOk="0">
                      <a:moveTo>
                        <a:pt x="372" y="0"/>
                      </a:moveTo>
                      <a:cubicBezTo>
                        <a:pt x="220" y="0"/>
                        <a:pt x="24" y="52"/>
                        <a:pt x="1" y="128"/>
                      </a:cubicBezTo>
                      <a:cubicBezTo>
                        <a:pt x="1" y="128"/>
                        <a:pt x="13" y="354"/>
                        <a:pt x="37" y="711"/>
                      </a:cubicBezTo>
                      <a:cubicBezTo>
                        <a:pt x="48" y="1080"/>
                        <a:pt x="72" y="1580"/>
                        <a:pt x="96" y="2164"/>
                      </a:cubicBezTo>
                      <a:cubicBezTo>
                        <a:pt x="144" y="3318"/>
                        <a:pt x="179" y="4771"/>
                        <a:pt x="310" y="5914"/>
                      </a:cubicBezTo>
                      <a:cubicBezTo>
                        <a:pt x="429" y="7045"/>
                        <a:pt x="703" y="8510"/>
                        <a:pt x="1060" y="9641"/>
                      </a:cubicBezTo>
                      <a:cubicBezTo>
                        <a:pt x="1156" y="9926"/>
                        <a:pt x="1227" y="10188"/>
                        <a:pt x="1322" y="10426"/>
                      </a:cubicBezTo>
                      <a:cubicBezTo>
                        <a:pt x="1406" y="10665"/>
                        <a:pt x="1477" y="10879"/>
                        <a:pt x="1549" y="11046"/>
                      </a:cubicBezTo>
                      <a:cubicBezTo>
                        <a:pt x="1703" y="11391"/>
                        <a:pt x="1787" y="11593"/>
                        <a:pt x="1787" y="11593"/>
                      </a:cubicBezTo>
                      <a:cubicBezTo>
                        <a:pt x="1800" y="11616"/>
                        <a:pt x="1832" y="11626"/>
                        <a:pt x="1876" y="11626"/>
                      </a:cubicBezTo>
                      <a:cubicBezTo>
                        <a:pt x="2033" y="11626"/>
                        <a:pt x="2329" y="11496"/>
                        <a:pt x="2311" y="11403"/>
                      </a:cubicBezTo>
                      <a:cubicBezTo>
                        <a:pt x="2311" y="11403"/>
                        <a:pt x="2251" y="11188"/>
                        <a:pt x="2156" y="10843"/>
                      </a:cubicBezTo>
                      <a:cubicBezTo>
                        <a:pt x="2108" y="10677"/>
                        <a:pt x="2061" y="10462"/>
                        <a:pt x="2001" y="10224"/>
                      </a:cubicBezTo>
                      <a:cubicBezTo>
                        <a:pt x="1942" y="9998"/>
                        <a:pt x="1906" y="9724"/>
                        <a:pt x="1846" y="9450"/>
                      </a:cubicBezTo>
                      <a:cubicBezTo>
                        <a:pt x="1632" y="8331"/>
                        <a:pt x="1489" y="6914"/>
                        <a:pt x="1370" y="5795"/>
                      </a:cubicBezTo>
                      <a:cubicBezTo>
                        <a:pt x="1251" y="4688"/>
                        <a:pt x="1072" y="3247"/>
                        <a:pt x="906" y="2092"/>
                      </a:cubicBezTo>
                      <a:cubicBezTo>
                        <a:pt x="822" y="1509"/>
                        <a:pt x="727" y="997"/>
                        <a:pt x="668" y="640"/>
                      </a:cubicBezTo>
                      <a:cubicBezTo>
                        <a:pt x="596" y="282"/>
                        <a:pt x="549" y="56"/>
                        <a:pt x="549" y="56"/>
                      </a:cubicBezTo>
                      <a:cubicBezTo>
                        <a:pt x="531" y="17"/>
                        <a:pt x="459" y="0"/>
                        <a:pt x="372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</p:grpSp>
        </p:grpSp>
      </p:grpSp>
      <p:sp>
        <p:nvSpPr>
          <p:cNvPr id="72" name="Google Shape;72;p11"/>
          <p:cNvSpPr/>
          <p:nvPr/>
        </p:nvSpPr>
        <p:spPr>
          <a:xfrm>
            <a:off x="180401" y="4479232"/>
            <a:ext cx="4254570" cy="2221112"/>
          </a:xfrm>
          <a:custGeom>
            <a:avLst/>
            <a:gdLst/>
            <a:ahLst/>
            <a:cxnLst/>
            <a:rect l="l" t="t" r="r" b="b"/>
            <a:pathLst>
              <a:path w="80737" h="42149" extrusionOk="0">
                <a:moveTo>
                  <a:pt x="40565" y="1"/>
                </a:moveTo>
                <a:cubicBezTo>
                  <a:pt x="34671" y="1"/>
                  <a:pt x="29373" y="2489"/>
                  <a:pt x="25658" y="6478"/>
                </a:cubicBezTo>
                <a:cubicBezTo>
                  <a:pt x="23157" y="9151"/>
                  <a:pt x="19680" y="10629"/>
                  <a:pt x="16026" y="10629"/>
                </a:cubicBezTo>
                <a:cubicBezTo>
                  <a:pt x="15872" y="10629"/>
                  <a:pt x="15717" y="10626"/>
                  <a:pt x="15562" y="10621"/>
                </a:cubicBezTo>
                <a:cubicBezTo>
                  <a:pt x="15383" y="10609"/>
                  <a:pt x="15216" y="10609"/>
                  <a:pt x="15038" y="10609"/>
                </a:cubicBezTo>
                <a:cubicBezTo>
                  <a:pt x="6727" y="10609"/>
                  <a:pt x="0" y="17324"/>
                  <a:pt x="0" y="25623"/>
                </a:cubicBezTo>
                <a:cubicBezTo>
                  <a:pt x="0" y="33910"/>
                  <a:pt x="6727" y="40625"/>
                  <a:pt x="15038" y="40625"/>
                </a:cubicBezTo>
                <a:cubicBezTo>
                  <a:pt x="19705" y="40625"/>
                  <a:pt x="23872" y="38505"/>
                  <a:pt x="26623" y="35184"/>
                </a:cubicBezTo>
                <a:cubicBezTo>
                  <a:pt x="30278" y="38589"/>
                  <a:pt x="35171" y="40684"/>
                  <a:pt x="40565" y="40684"/>
                </a:cubicBezTo>
                <a:cubicBezTo>
                  <a:pt x="43529" y="40684"/>
                  <a:pt x="46351" y="40053"/>
                  <a:pt x="48887" y="38910"/>
                </a:cubicBezTo>
                <a:cubicBezTo>
                  <a:pt x="51233" y="40922"/>
                  <a:pt x="54293" y="42149"/>
                  <a:pt x="57638" y="42149"/>
                </a:cubicBezTo>
                <a:cubicBezTo>
                  <a:pt x="61984" y="42149"/>
                  <a:pt x="65854" y="40077"/>
                  <a:pt x="68306" y="36874"/>
                </a:cubicBezTo>
                <a:cubicBezTo>
                  <a:pt x="69628" y="38124"/>
                  <a:pt x="71414" y="38898"/>
                  <a:pt x="73378" y="38898"/>
                </a:cubicBezTo>
                <a:cubicBezTo>
                  <a:pt x="77438" y="38898"/>
                  <a:pt x="80736" y="35600"/>
                  <a:pt x="80736" y="31540"/>
                </a:cubicBezTo>
                <a:cubicBezTo>
                  <a:pt x="80736" y="27480"/>
                  <a:pt x="77438" y="24194"/>
                  <a:pt x="73378" y="24194"/>
                </a:cubicBezTo>
                <a:lnTo>
                  <a:pt x="73343" y="24194"/>
                </a:lnTo>
                <a:cubicBezTo>
                  <a:pt x="73331" y="24194"/>
                  <a:pt x="73318" y="24194"/>
                  <a:pt x="73306" y="24194"/>
                </a:cubicBezTo>
                <a:cubicBezTo>
                  <a:pt x="71641" y="24194"/>
                  <a:pt x="70062" y="23386"/>
                  <a:pt x="69211" y="21944"/>
                </a:cubicBezTo>
                <a:cubicBezTo>
                  <a:pt x="67925" y="19777"/>
                  <a:pt x="66044" y="17991"/>
                  <a:pt x="63782" y="16824"/>
                </a:cubicBezTo>
                <a:cubicBezTo>
                  <a:pt x="61734" y="15764"/>
                  <a:pt x="60091" y="14086"/>
                  <a:pt x="59139" y="11978"/>
                </a:cubicBezTo>
                <a:cubicBezTo>
                  <a:pt x="55948" y="4918"/>
                  <a:pt x="48840" y="1"/>
                  <a:pt x="40565" y="1"/>
                </a:cubicBezTo>
                <a:close/>
              </a:path>
            </a:pathLst>
          </a:custGeom>
          <a:solidFill>
            <a:srgbClr val="75D9C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73;p11"/>
          <p:cNvSpPr/>
          <p:nvPr/>
        </p:nvSpPr>
        <p:spPr>
          <a:xfrm flipH="1">
            <a:off x="5117" y="3805405"/>
            <a:ext cx="12181751" cy="3052608"/>
          </a:xfrm>
          <a:custGeom>
            <a:avLst/>
            <a:gdLst/>
            <a:ahLst/>
            <a:cxnLst/>
            <a:rect l="l" t="t" r="r" b="b"/>
            <a:pathLst>
              <a:path w="282858" h="70881" extrusionOk="0">
                <a:moveTo>
                  <a:pt x="57528" y="1"/>
                </a:moveTo>
                <a:cubicBezTo>
                  <a:pt x="37107" y="1"/>
                  <a:pt x="17867" y="6326"/>
                  <a:pt x="1" y="16029"/>
                </a:cubicBezTo>
                <a:lnTo>
                  <a:pt x="1" y="70881"/>
                </a:lnTo>
                <a:lnTo>
                  <a:pt x="282857" y="70881"/>
                </a:lnTo>
                <a:lnTo>
                  <a:pt x="282857" y="53831"/>
                </a:lnTo>
                <a:cubicBezTo>
                  <a:pt x="276183" y="53941"/>
                  <a:pt x="269511" y="54030"/>
                  <a:pt x="262852" y="54030"/>
                </a:cubicBezTo>
                <a:cubicBezTo>
                  <a:pt x="230491" y="54030"/>
                  <a:pt x="198425" y="51930"/>
                  <a:pt x="167736" y="39913"/>
                </a:cubicBezTo>
                <a:cubicBezTo>
                  <a:pt x="131005" y="25530"/>
                  <a:pt x="101025" y="967"/>
                  <a:pt x="59794" y="27"/>
                </a:cubicBezTo>
                <a:cubicBezTo>
                  <a:pt x="59037" y="10"/>
                  <a:pt x="58282" y="1"/>
                  <a:pt x="57528" y="1"/>
                </a:cubicBezTo>
                <a:close/>
              </a:path>
            </a:pathLst>
          </a:custGeom>
          <a:solidFill>
            <a:srgbClr val="A0EB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11"/>
          <p:cNvSpPr/>
          <p:nvPr/>
        </p:nvSpPr>
        <p:spPr>
          <a:xfrm flipH="1">
            <a:off x="9754405" y="4637065"/>
            <a:ext cx="2437596" cy="2221080"/>
          </a:xfrm>
          <a:custGeom>
            <a:avLst/>
            <a:gdLst/>
            <a:ahLst/>
            <a:cxnLst/>
            <a:rect l="l" t="t" r="r" b="b"/>
            <a:pathLst>
              <a:path w="57091" h="52020" extrusionOk="0">
                <a:moveTo>
                  <a:pt x="167" y="14181"/>
                </a:moveTo>
                <a:cubicBezTo>
                  <a:pt x="845" y="14181"/>
                  <a:pt x="14859" y="1"/>
                  <a:pt x="24658" y="18574"/>
                </a:cubicBezTo>
                <a:cubicBezTo>
                  <a:pt x="34457" y="37160"/>
                  <a:pt x="57090" y="28040"/>
                  <a:pt x="50840" y="52019"/>
                </a:cubicBezTo>
                <a:lnTo>
                  <a:pt x="0" y="52019"/>
                </a:lnTo>
                <a:close/>
              </a:path>
            </a:pathLst>
          </a:custGeom>
          <a:solidFill>
            <a:srgbClr val="FFFFFF">
              <a:alpha val="4469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75;p11"/>
          <p:cNvSpPr/>
          <p:nvPr/>
        </p:nvSpPr>
        <p:spPr>
          <a:xfrm rot="10800000" flipH="1">
            <a:off x="262501" y="24"/>
            <a:ext cx="3516263" cy="908376"/>
          </a:xfrm>
          <a:custGeom>
            <a:avLst/>
            <a:gdLst/>
            <a:ahLst/>
            <a:cxnLst/>
            <a:rect l="l" t="t" r="r" b="b"/>
            <a:pathLst>
              <a:path w="59984" h="15496" extrusionOk="0">
                <a:moveTo>
                  <a:pt x="8620" y="0"/>
                </a:moveTo>
                <a:cubicBezTo>
                  <a:pt x="6622" y="0"/>
                  <a:pt x="4637" y="834"/>
                  <a:pt x="3227" y="2459"/>
                </a:cubicBezTo>
                <a:cubicBezTo>
                  <a:pt x="988" y="5042"/>
                  <a:pt x="941" y="8769"/>
                  <a:pt x="2893" y="11400"/>
                </a:cubicBezTo>
                <a:cubicBezTo>
                  <a:pt x="2608" y="11662"/>
                  <a:pt x="2334" y="11948"/>
                  <a:pt x="2072" y="12245"/>
                </a:cubicBezTo>
                <a:cubicBezTo>
                  <a:pt x="1203" y="13246"/>
                  <a:pt x="512" y="14341"/>
                  <a:pt x="0" y="15496"/>
                </a:cubicBezTo>
                <a:lnTo>
                  <a:pt x="59984" y="15496"/>
                </a:lnTo>
                <a:cubicBezTo>
                  <a:pt x="58853" y="11960"/>
                  <a:pt x="56781" y="8685"/>
                  <a:pt x="53769" y="6066"/>
                </a:cubicBezTo>
                <a:cubicBezTo>
                  <a:pt x="49777" y="2603"/>
                  <a:pt x="44856" y="905"/>
                  <a:pt x="39958" y="905"/>
                </a:cubicBezTo>
                <a:cubicBezTo>
                  <a:pt x="34060" y="905"/>
                  <a:pt x="28196" y="3367"/>
                  <a:pt x="24027" y="8174"/>
                </a:cubicBezTo>
                <a:cubicBezTo>
                  <a:pt x="23967" y="8233"/>
                  <a:pt x="23932" y="8304"/>
                  <a:pt x="23872" y="8364"/>
                </a:cubicBezTo>
                <a:cubicBezTo>
                  <a:pt x="22789" y="9138"/>
                  <a:pt x="21777" y="9995"/>
                  <a:pt x="20860" y="10960"/>
                </a:cubicBezTo>
                <a:cubicBezTo>
                  <a:pt x="20848" y="10948"/>
                  <a:pt x="20836" y="10936"/>
                  <a:pt x="20824" y="10924"/>
                </a:cubicBezTo>
                <a:cubicBezTo>
                  <a:pt x="19288" y="9578"/>
                  <a:pt x="17526" y="8674"/>
                  <a:pt x="15681" y="8162"/>
                </a:cubicBezTo>
                <a:cubicBezTo>
                  <a:pt x="16014" y="5840"/>
                  <a:pt x="15216" y="3399"/>
                  <a:pt x="13311" y="1756"/>
                </a:cubicBezTo>
                <a:cubicBezTo>
                  <a:pt x="11954" y="577"/>
                  <a:pt x="10283" y="0"/>
                  <a:pt x="8620" y="0"/>
                </a:cubicBezTo>
                <a:close/>
              </a:path>
            </a:pathLst>
          </a:custGeom>
          <a:solidFill>
            <a:srgbClr val="A0EB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76;p11"/>
          <p:cNvSpPr txBox="1">
            <a:spLocks noGrp="1"/>
          </p:cNvSpPr>
          <p:nvPr>
            <p:ph type="title"/>
          </p:nvPr>
        </p:nvSpPr>
        <p:spPr>
          <a:xfrm>
            <a:off x="2521434" y="3429000"/>
            <a:ext cx="7149200" cy="876800"/>
          </a:xfrm>
          <a:prstGeom prst="rect">
            <a:avLst/>
          </a:prstGeom>
          <a:noFill/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053B5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title" idx="2" hasCustomPrompt="1"/>
          </p:nvPr>
        </p:nvSpPr>
        <p:spPr>
          <a:xfrm>
            <a:off x="2521434" y="2186600"/>
            <a:ext cx="7149200" cy="1405200"/>
          </a:xfrm>
          <a:prstGeom prst="rect">
            <a:avLst/>
          </a:prstGeom>
          <a:noFill/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700">
                <a:solidFill>
                  <a:srgbClr val="053B5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subTitle" idx="1"/>
          </p:nvPr>
        </p:nvSpPr>
        <p:spPr>
          <a:xfrm>
            <a:off x="2521401" y="4109000"/>
            <a:ext cx="7149200" cy="562400"/>
          </a:xfrm>
          <a:prstGeom prst="rect">
            <a:avLst/>
          </a:prstGeom>
          <a:noFill/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1pPr>
            <a:lvl2pPr lvl="1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2pPr>
            <a:lvl3pPr lvl="2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3pPr>
            <a:lvl4pPr lvl="3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4pPr>
            <a:lvl5pPr lvl="4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5pPr>
            <a:lvl6pPr lvl="5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6pPr>
            <a:lvl7pPr lvl="6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7pPr>
            <a:lvl8pPr lvl="7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8pPr>
            <a:lvl9pPr lvl="8" algn="ctr" rtl="0">
              <a:spcBef>
                <a:spcPts val="2130"/>
              </a:spcBef>
              <a:spcAft>
                <a:spcPts val="2130"/>
              </a:spcAft>
              <a:buNone/>
              <a:defRPr>
                <a:solidFill>
                  <a:srgbClr val="053B5C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20431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dk2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83726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428201" y="366600"/>
            <a:ext cx="11335600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240600" y="2578533"/>
            <a:ext cx="6580800" cy="216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3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240600" y="4774100"/>
            <a:ext cx="6580800" cy="63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title" idx="2"/>
          </p:nvPr>
        </p:nvSpPr>
        <p:spPr>
          <a:xfrm>
            <a:off x="1375167" y="1437000"/>
            <a:ext cx="6317200" cy="63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624422" y="490828"/>
            <a:ext cx="10869170" cy="1810607"/>
            <a:chOff x="468316" y="368120"/>
            <a:chExt cx="8151878" cy="1357955"/>
          </a:xfrm>
        </p:grpSpPr>
        <p:grpSp>
          <p:nvGrpSpPr>
            <p:cNvPr id="14" name="Google Shape;14;p2"/>
            <p:cNvGrpSpPr/>
            <p:nvPr/>
          </p:nvGrpSpPr>
          <p:grpSpPr>
            <a:xfrm>
              <a:off x="7935890" y="368120"/>
              <a:ext cx="684304" cy="634375"/>
              <a:chOff x="6408388" y="676125"/>
              <a:chExt cx="957068" cy="887238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29" name="Google Shape;29;p2"/>
            <p:cNvGrpSpPr/>
            <p:nvPr/>
          </p:nvGrpSpPr>
          <p:grpSpPr>
            <a:xfrm>
              <a:off x="468316" y="402231"/>
              <a:ext cx="684280" cy="566153"/>
              <a:chOff x="7558775" y="805000"/>
              <a:chExt cx="862247" cy="713399"/>
            </a:xfrm>
          </p:grpSpPr>
          <p:sp>
            <p:nvSpPr>
              <p:cNvPr id="30" name="Google Shape;30;p2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37" name="Google Shape;37;p2"/>
            <p:cNvSpPr/>
            <p:nvPr/>
          </p:nvSpPr>
          <p:spPr>
            <a:xfrm>
              <a:off x="7571588" y="526075"/>
              <a:ext cx="363050" cy="704450"/>
            </a:xfrm>
            <a:custGeom>
              <a:avLst/>
              <a:gdLst/>
              <a:ahLst/>
              <a:cxnLst/>
              <a:rect l="l" t="t" r="r" b="b"/>
              <a:pathLst>
                <a:path w="14522" h="28178" extrusionOk="0">
                  <a:moveTo>
                    <a:pt x="1517" y="0"/>
                  </a:moveTo>
                  <a:cubicBezTo>
                    <a:pt x="1150" y="0"/>
                    <a:pt x="769" y="119"/>
                    <a:pt x="493" y="343"/>
                  </a:cubicBezTo>
                  <a:cubicBezTo>
                    <a:pt x="139" y="658"/>
                    <a:pt x="1" y="1131"/>
                    <a:pt x="60" y="1584"/>
                  </a:cubicBezTo>
                  <a:cubicBezTo>
                    <a:pt x="119" y="2116"/>
                    <a:pt x="414" y="2589"/>
                    <a:pt x="749" y="3003"/>
                  </a:cubicBezTo>
                  <a:cubicBezTo>
                    <a:pt x="1084" y="3436"/>
                    <a:pt x="1478" y="3830"/>
                    <a:pt x="1872" y="4205"/>
                  </a:cubicBezTo>
                  <a:cubicBezTo>
                    <a:pt x="2680" y="4953"/>
                    <a:pt x="3587" y="5584"/>
                    <a:pt x="4552" y="6096"/>
                  </a:cubicBezTo>
                  <a:cubicBezTo>
                    <a:pt x="4769" y="6510"/>
                    <a:pt x="4985" y="6923"/>
                    <a:pt x="5202" y="7337"/>
                  </a:cubicBezTo>
                  <a:cubicBezTo>
                    <a:pt x="5655" y="8283"/>
                    <a:pt x="6089" y="9229"/>
                    <a:pt x="6463" y="10194"/>
                  </a:cubicBezTo>
                  <a:cubicBezTo>
                    <a:pt x="5872" y="9583"/>
                    <a:pt x="5419" y="8835"/>
                    <a:pt x="4887" y="8165"/>
                  </a:cubicBezTo>
                  <a:cubicBezTo>
                    <a:pt x="4355" y="7495"/>
                    <a:pt x="3724" y="6884"/>
                    <a:pt x="2917" y="6589"/>
                  </a:cubicBezTo>
                  <a:cubicBezTo>
                    <a:pt x="2674" y="6497"/>
                    <a:pt x="2382" y="6440"/>
                    <a:pt x="2094" y="6440"/>
                  </a:cubicBezTo>
                  <a:cubicBezTo>
                    <a:pt x="1518" y="6440"/>
                    <a:pt x="953" y="6667"/>
                    <a:pt x="808" y="7298"/>
                  </a:cubicBezTo>
                  <a:cubicBezTo>
                    <a:pt x="572" y="8283"/>
                    <a:pt x="1695" y="8815"/>
                    <a:pt x="2424" y="9091"/>
                  </a:cubicBezTo>
                  <a:cubicBezTo>
                    <a:pt x="3370" y="9445"/>
                    <a:pt x="4394" y="9623"/>
                    <a:pt x="5399" y="9662"/>
                  </a:cubicBezTo>
                  <a:cubicBezTo>
                    <a:pt x="5411" y="9668"/>
                    <a:pt x="5422" y="9670"/>
                    <a:pt x="5434" y="9670"/>
                  </a:cubicBezTo>
                  <a:cubicBezTo>
                    <a:pt x="5462" y="9670"/>
                    <a:pt x="5490" y="9656"/>
                    <a:pt x="5517" y="9642"/>
                  </a:cubicBezTo>
                  <a:cubicBezTo>
                    <a:pt x="5892" y="10155"/>
                    <a:pt x="6286" y="10647"/>
                    <a:pt x="6778" y="11022"/>
                  </a:cubicBezTo>
                  <a:cubicBezTo>
                    <a:pt x="7054" y="11770"/>
                    <a:pt x="7310" y="12539"/>
                    <a:pt x="7547" y="13287"/>
                  </a:cubicBezTo>
                  <a:cubicBezTo>
                    <a:pt x="7409" y="13150"/>
                    <a:pt x="7251" y="12992"/>
                    <a:pt x="7113" y="12854"/>
                  </a:cubicBezTo>
                  <a:cubicBezTo>
                    <a:pt x="7094" y="12775"/>
                    <a:pt x="7035" y="12696"/>
                    <a:pt x="6936" y="12677"/>
                  </a:cubicBezTo>
                  <a:cubicBezTo>
                    <a:pt x="6424" y="12164"/>
                    <a:pt x="5892" y="11672"/>
                    <a:pt x="5281" y="11258"/>
                  </a:cubicBezTo>
                  <a:cubicBezTo>
                    <a:pt x="4564" y="10799"/>
                    <a:pt x="3710" y="10425"/>
                    <a:pt x="2847" y="10425"/>
                  </a:cubicBezTo>
                  <a:cubicBezTo>
                    <a:pt x="2785" y="10425"/>
                    <a:pt x="2723" y="10427"/>
                    <a:pt x="2661" y="10431"/>
                  </a:cubicBezTo>
                  <a:cubicBezTo>
                    <a:pt x="2227" y="10470"/>
                    <a:pt x="1754" y="10608"/>
                    <a:pt x="1478" y="10963"/>
                  </a:cubicBezTo>
                  <a:cubicBezTo>
                    <a:pt x="1222" y="11298"/>
                    <a:pt x="1222" y="11731"/>
                    <a:pt x="1400" y="12105"/>
                  </a:cubicBezTo>
                  <a:cubicBezTo>
                    <a:pt x="1813" y="12992"/>
                    <a:pt x="3074" y="13169"/>
                    <a:pt x="3921" y="13287"/>
                  </a:cubicBezTo>
                  <a:cubicBezTo>
                    <a:pt x="4249" y="13328"/>
                    <a:pt x="4580" y="13347"/>
                    <a:pt x="4910" y="13347"/>
                  </a:cubicBezTo>
                  <a:cubicBezTo>
                    <a:pt x="5552" y="13347"/>
                    <a:pt x="6193" y="13273"/>
                    <a:pt x="6818" y="13130"/>
                  </a:cubicBezTo>
                  <a:cubicBezTo>
                    <a:pt x="7113" y="13425"/>
                    <a:pt x="7409" y="13741"/>
                    <a:pt x="7724" y="14036"/>
                  </a:cubicBezTo>
                  <a:cubicBezTo>
                    <a:pt x="7744" y="14056"/>
                    <a:pt x="7764" y="14076"/>
                    <a:pt x="7783" y="14076"/>
                  </a:cubicBezTo>
                  <a:cubicBezTo>
                    <a:pt x="8039" y="15021"/>
                    <a:pt x="8276" y="15967"/>
                    <a:pt x="8493" y="16913"/>
                  </a:cubicBezTo>
                  <a:cubicBezTo>
                    <a:pt x="8118" y="16617"/>
                    <a:pt x="7823" y="16263"/>
                    <a:pt x="7507" y="15908"/>
                  </a:cubicBezTo>
                  <a:cubicBezTo>
                    <a:pt x="7153" y="15494"/>
                    <a:pt x="6759" y="15100"/>
                    <a:pt x="6286" y="14805"/>
                  </a:cubicBezTo>
                  <a:cubicBezTo>
                    <a:pt x="5615" y="14385"/>
                    <a:pt x="4801" y="14109"/>
                    <a:pt x="4003" y="14109"/>
                  </a:cubicBezTo>
                  <a:cubicBezTo>
                    <a:pt x="3863" y="14109"/>
                    <a:pt x="3724" y="14117"/>
                    <a:pt x="3587" y="14135"/>
                  </a:cubicBezTo>
                  <a:cubicBezTo>
                    <a:pt x="3114" y="14194"/>
                    <a:pt x="2661" y="14411"/>
                    <a:pt x="2385" y="14805"/>
                  </a:cubicBezTo>
                  <a:cubicBezTo>
                    <a:pt x="2129" y="15159"/>
                    <a:pt x="2050" y="15612"/>
                    <a:pt x="2247" y="16006"/>
                  </a:cubicBezTo>
                  <a:cubicBezTo>
                    <a:pt x="2661" y="16854"/>
                    <a:pt x="3862" y="17070"/>
                    <a:pt x="4710" y="17149"/>
                  </a:cubicBezTo>
                  <a:cubicBezTo>
                    <a:pt x="4868" y="17162"/>
                    <a:pt x="5028" y="17168"/>
                    <a:pt x="5188" y="17168"/>
                  </a:cubicBezTo>
                  <a:cubicBezTo>
                    <a:pt x="6003" y="17168"/>
                    <a:pt x="6835" y="17012"/>
                    <a:pt x="7626" y="16814"/>
                  </a:cubicBezTo>
                  <a:cubicBezTo>
                    <a:pt x="7665" y="16795"/>
                    <a:pt x="7704" y="16775"/>
                    <a:pt x="7724" y="16755"/>
                  </a:cubicBezTo>
                  <a:cubicBezTo>
                    <a:pt x="7980" y="17011"/>
                    <a:pt x="8256" y="17267"/>
                    <a:pt x="8552" y="17464"/>
                  </a:cubicBezTo>
                  <a:cubicBezTo>
                    <a:pt x="8571" y="17484"/>
                    <a:pt x="8591" y="17484"/>
                    <a:pt x="8611" y="17484"/>
                  </a:cubicBezTo>
                  <a:cubicBezTo>
                    <a:pt x="8808" y="18489"/>
                    <a:pt x="8985" y="19514"/>
                    <a:pt x="9143" y="20518"/>
                  </a:cubicBezTo>
                  <a:cubicBezTo>
                    <a:pt x="9084" y="20459"/>
                    <a:pt x="9025" y="20400"/>
                    <a:pt x="8946" y="20341"/>
                  </a:cubicBezTo>
                  <a:cubicBezTo>
                    <a:pt x="8788" y="20164"/>
                    <a:pt x="8611" y="19986"/>
                    <a:pt x="8414" y="19829"/>
                  </a:cubicBezTo>
                  <a:cubicBezTo>
                    <a:pt x="8059" y="19533"/>
                    <a:pt x="7704" y="19238"/>
                    <a:pt x="7291" y="19021"/>
                  </a:cubicBezTo>
                  <a:cubicBezTo>
                    <a:pt x="6834" y="18770"/>
                    <a:pt x="6299" y="18575"/>
                    <a:pt x="5762" y="18575"/>
                  </a:cubicBezTo>
                  <a:cubicBezTo>
                    <a:pt x="5582" y="18575"/>
                    <a:pt x="5400" y="18597"/>
                    <a:pt x="5222" y="18647"/>
                  </a:cubicBezTo>
                  <a:cubicBezTo>
                    <a:pt x="4828" y="18745"/>
                    <a:pt x="4552" y="18982"/>
                    <a:pt x="4473" y="19376"/>
                  </a:cubicBezTo>
                  <a:cubicBezTo>
                    <a:pt x="4414" y="19730"/>
                    <a:pt x="4493" y="20085"/>
                    <a:pt x="4670" y="20400"/>
                  </a:cubicBezTo>
                  <a:cubicBezTo>
                    <a:pt x="5084" y="21070"/>
                    <a:pt x="5813" y="21346"/>
                    <a:pt x="6562" y="21425"/>
                  </a:cubicBezTo>
                  <a:cubicBezTo>
                    <a:pt x="6677" y="21431"/>
                    <a:pt x="6794" y="21433"/>
                    <a:pt x="6912" y="21433"/>
                  </a:cubicBezTo>
                  <a:cubicBezTo>
                    <a:pt x="7196" y="21433"/>
                    <a:pt x="7485" y="21419"/>
                    <a:pt x="7764" y="21405"/>
                  </a:cubicBezTo>
                  <a:cubicBezTo>
                    <a:pt x="8236" y="21385"/>
                    <a:pt x="8690" y="21366"/>
                    <a:pt x="9162" y="21326"/>
                  </a:cubicBezTo>
                  <a:cubicBezTo>
                    <a:pt x="9182" y="21366"/>
                    <a:pt x="9222" y="21385"/>
                    <a:pt x="9261" y="21405"/>
                  </a:cubicBezTo>
                  <a:cubicBezTo>
                    <a:pt x="9340" y="21957"/>
                    <a:pt x="9399" y="22508"/>
                    <a:pt x="9458" y="23060"/>
                  </a:cubicBezTo>
                  <a:cubicBezTo>
                    <a:pt x="8847" y="22765"/>
                    <a:pt x="8197" y="22548"/>
                    <a:pt x="7547" y="22410"/>
                  </a:cubicBezTo>
                  <a:cubicBezTo>
                    <a:pt x="7261" y="22344"/>
                    <a:pt x="6913" y="22259"/>
                    <a:pt x="6584" y="22259"/>
                  </a:cubicBezTo>
                  <a:cubicBezTo>
                    <a:pt x="6322" y="22259"/>
                    <a:pt x="6072" y="22312"/>
                    <a:pt x="5872" y="22469"/>
                  </a:cubicBezTo>
                  <a:cubicBezTo>
                    <a:pt x="5399" y="22863"/>
                    <a:pt x="5636" y="23533"/>
                    <a:pt x="5990" y="23907"/>
                  </a:cubicBezTo>
                  <a:cubicBezTo>
                    <a:pt x="6264" y="24207"/>
                    <a:pt x="6640" y="24282"/>
                    <a:pt x="7028" y="24282"/>
                  </a:cubicBezTo>
                  <a:cubicBezTo>
                    <a:pt x="7228" y="24282"/>
                    <a:pt x="7432" y="24262"/>
                    <a:pt x="7626" y="24242"/>
                  </a:cubicBezTo>
                  <a:cubicBezTo>
                    <a:pt x="8256" y="24144"/>
                    <a:pt x="8887" y="23927"/>
                    <a:pt x="9458" y="23612"/>
                  </a:cubicBezTo>
                  <a:cubicBezTo>
                    <a:pt x="9478" y="23612"/>
                    <a:pt x="9497" y="23592"/>
                    <a:pt x="9497" y="23592"/>
                  </a:cubicBezTo>
                  <a:cubicBezTo>
                    <a:pt x="9635" y="25050"/>
                    <a:pt x="9714" y="26508"/>
                    <a:pt x="9754" y="27986"/>
                  </a:cubicBezTo>
                  <a:cubicBezTo>
                    <a:pt x="9763" y="28114"/>
                    <a:pt x="9867" y="28178"/>
                    <a:pt x="9968" y="28178"/>
                  </a:cubicBezTo>
                  <a:cubicBezTo>
                    <a:pt x="10069" y="28178"/>
                    <a:pt x="10167" y="28114"/>
                    <a:pt x="10167" y="27986"/>
                  </a:cubicBezTo>
                  <a:cubicBezTo>
                    <a:pt x="10128" y="26469"/>
                    <a:pt x="10029" y="24971"/>
                    <a:pt x="9891" y="23474"/>
                  </a:cubicBezTo>
                  <a:lnTo>
                    <a:pt x="9891" y="23474"/>
                  </a:lnTo>
                  <a:cubicBezTo>
                    <a:pt x="10522" y="23577"/>
                    <a:pt x="11164" y="23701"/>
                    <a:pt x="11800" y="23701"/>
                  </a:cubicBezTo>
                  <a:cubicBezTo>
                    <a:pt x="12019" y="23701"/>
                    <a:pt x="12236" y="23686"/>
                    <a:pt x="12453" y="23651"/>
                  </a:cubicBezTo>
                  <a:cubicBezTo>
                    <a:pt x="13202" y="23533"/>
                    <a:pt x="13950" y="23099"/>
                    <a:pt x="14246" y="22370"/>
                  </a:cubicBezTo>
                  <a:cubicBezTo>
                    <a:pt x="14522" y="21701"/>
                    <a:pt x="14029" y="21050"/>
                    <a:pt x="13359" y="20932"/>
                  </a:cubicBezTo>
                  <a:cubicBezTo>
                    <a:pt x="13263" y="20914"/>
                    <a:pt x="13167" y="20905"/>
                    <a:pt x="13072" y="20905"/>
                  </a:cubicBezTo>
                  <a:cubicBezTo>
                    <a:pt x="12350" y="20905"/>
                    <a:pt x="11668" y="21392"/>
                    <a:pt x="11093" y="21740"/>
                  </a:cubicBezTo>
                  <a:cubicBezTo>
                    <a:pt x="10739" y="21976"/>
                    <a:pt x="10364" y="22213"/>
                    <a:pt x="10029" y="22489"/>
                  </a:cubicBezTo>
                  <a:cubicBezTo>
                    <a:pt x="9951" y="22548"/>
                    <a:pt x="9891" y="22607"/>
                    <a:pt x="9813" y="22666"/>
                  </a:cubicBezTo>
                  <a:cubicBezTo>
                    <a:pt x="9793" y="22410"/>
                    <a:pt x="9754" y="22154"/>
                    <a:pt x="9734" y="21917"/>
                  </a:cubicBezTo>
                  <a:cubicBezTo>
                    <a:pt x="9694" y="21641"/>
                    <a:pt x="9655" y="21366"/>
                    <a:pt x="9635" y="21090"/>
                  </a:cubicBezTo>
                  <a:cubicBezTo>
                    <a:pt x="10167" y="20105"/>
                    <a:pt x="11566" y="19947"/>
                    <a:pt x="12453" y="19474"/>
                  </a:cubicBezTo>
                  <a:cubicBezTo>
                    <a:pt x="13280" y="19021"/>
                    <a:pt x="14049" y="18154"/>
                    <a:pt x="14049" y="17169"/>
                  </a:cubicBezTo>
                  <a:cubicBezTo>
                    <a:pt x="14066" y="16412"/>
                    <a:pt x="13493" y="15727"/>
                    <a:pt x="12761" y="15727"/>
                  </a:cubicBezTo>
                  <a:cubicBezTo>
                    <a:pt x="12636" y="15727"/>
                    <a:pt x="12506" y="15747"/>
                    <a:pt x="12374" y="15790"/>
                  </a:cubicBezTo>
                  <a:cubicBezTo>
                    <a:pt x="11941" y="15947"/>
                    <a:pt x="11586" y="16263"/>
                    <a:pt x="11271" y="16598"/>
                  </a:cubicBezTo>
                  <a:cubicBezTo>
                    <a:pt x="10955" y="16933"/>
                    <a:pt x="10660" y="17287"/>
                    <a:pt x="10443" y="17681"/>
                  </a:cubicBezTo>
                  <a:cubicBezTo>
                    <a:pt x="9951" y="18489"/>
                    <a:pt x="9655" y="19395"/>
                    <a:pt x="9576" y="20341"/>
                  </a:cubicBezTo>
                  <a:cubicBezTo>
                    <a:pt x="9557" y="20400"/>
                    <a:pt x="9576" y="20440"/>
                    <a:pt x="9596" y="20479"/>
                  </a:cubicBezTo>
                  <a:cubicBezTo>
                    <a:pt x="9576" y="20499"/>
                    <a:pt x="9557" y="20518"/>
                    <a:pt x="9557" y="20538"/>
                  </a:cubicBezTo>
                  <a:cubicBezTo>
                    <a:pt x="9379" y="19415"/>
                    <a:pt x="9182" y="18292"/>
                    <a:pt x="8965" y="17189"/>
                  </a:cubicBezTo>
                  <a:cubicBezTo>
                    <a:pt x="9025" y="17149"/>
                    <a:pt x="9064" y="17070"/>
                    <a:pt x="9044" y="16972"/>
                  </a:cubicBezTo>
                  <a:cubicBezTo>
                    <a:pt x="8709" y="15691"/>
                    <a:pt x="10069" y="14805"/>
                    <a:pt x="10955" y="14154"/>
                  </a:cubicBezTo>
                  <a:cubicBezTo>
                    <a:pt x="11803" y="13524"/>
                    <a:pt x="12729" y="12637"/>
                    <a:pt x="12926" y="11534"/>
                  </a:cubicBezTo>
                  <a:cubicBezTo>
                    <a:pt x="13004" y="11081"/>
                    <a:pt x="12945" y="10608"/>
                    <a:pt x="12630" y="10253"/>
                  </a:cubicBezTo>
                  <a:cubicBezTo>
                    <a:pt x="12371" y="9959"/>
                    <a:pt x="11975" y="9832"/>
                    <a:pt x="11602" y="9832"/>
                  </a:cubicBezTo>
                  <a:cubicBezTo>
                    <a:pt x="11550" y="9832"/>
                    <a:pt x="11499" y="9835"/>
                    <a:pt x="11448" y="9840"/>
                  </a:cubicBezTo>
                  <a:cubicBezTo>
                    <a:pt x="10384" y="9918"/>
                    <a:pt x="9793" y="10864"/>
                    <a:pt x="9497" y="11790"/>
                  </a:cubicBezTo>
                  <a:cubicBezTo>
                    <a:pt x="9162" y="12874"/>
                    <a:pt x="9025" y="14056"/>
                    <a:pt x="9044" y="15179"/>
                  </a:cubicBezTo>
                  <a:cubicBezTo>
                    <a:pt x="9044" y="15218"/>
                    <a:pt x="9064" y="15258"/>
                    <a:pt x="9064" y="15277"/>
                  </a:cubicBezTo>
                  <a:cubicBezTo>
                    <a:pt x="8906" y="15494"/>
                    <a:pt x="8788" y="15750"/>
                    <a:pt x="8690" y="16006"/>
                  </a:cubicBezTo>
                  <a:cubicBezTo>
                    <a:pt x="8473" y="15061"/>
                    <a:pt x="8217" y="14115"/>
                    <a:pt x="7941" y="13169"/>
                  </a:cubicBezTo>
                  <a:cubicBezTo>
                    <a:pt x="7980" y="13130"/>
                    <a:pt x="8020" y="13071"/>
                    <a:pt x="8000" y="12972"/>
                  </a:cubicBezTo>
                  <a:cubicBezTo>
                    <a:pt x="7803" y="11770"/>
                    <a:pt x="8847" y="10805"/>
                    <a:pt x="9517" y="9958"/>
                  </a:cubicBezTo>
                  <a:cubicBezTo>
                    <a:pt x="10148" y="9150"/>
                    <a:pt x="10620" y="8184"/>
                    <a:pt x="10778" y="7180"/>
                  </a:cubicBezTo>
                  <a:cubicBezTo>
                    <a:pt x="10837" y="6726"/>
                    <a:pt x="10817" y="6234"/>
                    <a:pt x="10542" y="5860"/>
                  </a:cubicBezTo>
                  <a:cubicBezTo>
                    <a:pt x="10350" y="5613"/>
                    <a:pt x="10073" y="5500"/>
                    <a:pt x="9789" y="5500"/>
                  </a:cubicBezTo>
                  <a:cubicBezTo>
                    <a:pt x="9665" y="5500"/>
                    <a:pt x="9539" y="5522"/>
                    <a:pt x="9419" y="5564"/>
                  </a:cubicBezTo>
                  <a:cubicBezTo>
                    <a:pt x="8512" y="5899"/>
                    <a:pt x="8177" y="6963"/>
                    <a:pt x="8059" y="7830"/>
                  </a:cubicBezTo>
                  <a:cubicBezTo>
                    <a:pt x="7901" y="8973"/>
                    <a:pt x="7941" y="10135"/>
                    <a:pt x="7980" y="11278"/>
                  </a:cubicBezTo>
                  <a:cubicBezTo>
                    <a:pt x="7980" y="11298"/>
                    <a:pt x="7980" y="11298"/>
                    <a:pt x="7980" y="11298"/>
                  </a:cubicBezTo>
                  <a:cubicBezTo>
                    <a:pt x="7823" y="11593"/>
                    <a:pt x="7685" y="11908"/>
                    <a:pt x="7626" y="12224"/>
                  </a:cubicBezTo>
                  <a:cubicBezTo>
                    <a:pt x="7527" y="11948"/>
                    <a:pt x="7448" y="11672"/>
                    <a:pt x="7350" y="11396"/>
                  </a:cubicBezTo>
                  <a:cubicBezTo>
                    <a:pt x="7291" y="11219"/>
                    <a:pt x="7212" y="11041"/>
                    <a:pt x="7153" y="10864"/>
                  </a:cubicBezTo>
                  <a:cubicBezTo>
                    <a:pt x="7153" y="10844"/>
                    <a:pt x="7153" y="10825"/>
                    <a:pt x="7133" y="10825"/>
                  </a:cubicBezTo>
                  <a:cubicBezTo>
                    <a:pt x="6995" y="10470"/>
                    <a:pt x="6857" y="10115"/>
                    <a:pt x="6719" y="9761"/>
                  </a:cubicBezTo>
                  <a:cubicBezTo>
                    <a:pt x="6719" y="9721"/>
                    <a:pt x="6719" y="9702"/>
                    <a:pt x="6719" y="9662"/>
                  </a:cubicBezTo>
                  <a:cubicBezTo>
                    <a:pt x="6384" y="8500"/>
                    <a:pt x="6818" y="7318"/>
                    <a:pt x="7251" y="6234"/>
                  </a:cubicBezTo>
                  <a:cubicBezTo>
                    <a:pt x="7626" y="5268"/>
                    <a:pt x="8059" y="4264"/>
                    <a:pt x="8039" y="3200"/>
                  </a:cubicBezTo>
                  <a:cubicBezTo>
                    <a:pt x="8020" y="2668"/>
                    <a:pt x="7882" y="2096"/>
                    <a:pt x="7488" y="1742"/>
                  </a:cubicBezTo>
                  <a:cubicBezTo>
                    <a:pt x="7240" y="1521"/>
                    <a:pt x="6934" y="1388"/>
                    <a:pt x="6618" y="1388"/>
                  </a:cubicBezTo>
                  <a:cubicBezTo>
                    <a:pt x="6482" y="1388"/>
                    <a:pt x="6343" y="1412"/>
                    <a:pt x="6207" y="1466"/>
                  </a:cubicBezTo>
                  <a:cubicBezTo>
                    <a:pt x="5104" y="1919"/>
                    <a:pt x="5320" y="3377"/>
                    <a:pt x="5439" y="4303"/>
                  </a:cubicBezTo>
                  <a:cubicBezTo>
                    <a:pt x="5577" y="5525"/>
                    <a:pt x="5833" y="6726"/>
                    <a:pt x="6187" y="7909"/>
                  </a:cubicBezTo>
                  <a:cubicBezTo>
                    <a:pt x="6207" y="7968"/>
                    <a:pt x="6227" y="7987"/>
                    <a:pt x="6266" y="8027"/>
                  </a:cubicBezTo>
                  <a:cubicBezTo>
                    <a:pt x="6227" y="8184"/>
                    <a:pt x="6207" y="8362"/>
                    <a:pt x="6207" y="8539"/>
                  </a:cubicBezTo>
                  <a:cubicBezTo>
                    <a:pt x="5813" y="7652"/>
                    <a:pt x="5380" y="6805"/>
                    <a:pt x="4926" y="5958"/>
                  </a:cubicBezTo>
                  <a:cubicBezTo>
                    <a:pt x="4926" y="5919"/>
                    <a:pt x="4926" y="5879"/>
                    <a:pt x="4887" y="5840"/>
                  </a:cubicBezTo>
                  <a:cubicBezTo>
                    <a:pt x="4710" y="5150"/>
                    <a:pt x="4532" y="4480"/>
                    <a:pt x="4335" y="3791"/>
                  </a:cubicBezTo>
                  <a:cubicBezTo>
                    <a:pt x="4158" y="3141"/>
                    <a:pt x="3981" y="2510"/>
                    <a:pt x="3705" y="1899"/>
                  </a:cubicBezTo>
                  <a:cubicBezTo>
                    <a:pt x="3330" y="1032"/>
                    <a:pt x="2700" y="106"/>
                    <a:pt x="1675" y="8"/>
                  </a:cubicBezTo>
                  <a:cubicBezTo>
                    <a:pt x="1623" y="3"/>
                    <a:pt x="1570" y="0"/>
                    <a:pt x="1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346075" y="7004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39" name="Google Shape;39;p2"/>
            <p:cNvGrpSpPr/>
            <p:nvPr/>
          </p:nvGrpSpPr>
          <p:grpSpPr>
            <a:xfrm>
              <a:off x="8243225" y="1343850"/>
              <a:ext cx="375350" cy="382225"/>
              <a:chOff x="8090375" y="1459050"/>
              <a:chExt cx="375350" cy="382225"/>
            </a:xfrm>
          </p:grpSpPr>
          <p:sp>
            <p:nvSpPr>
              <p:cNvPr id="40" name="Google Shape;40;p2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790515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"/>
          <p:cNvSpPr/>
          <p:nvPr/>
        </p:nvSpPr>
        <p:spPr>
          <a:xfrm>
            <a:off x="428201" y="366600"/>
            <a:ext cx="11335600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9" name="Google Shape;79;p4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81200" cy="710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"/>
          <p:cNvSpPr txBox="1">
            <a:spLocks noGrp="1"/>
          </p:cNvSpPr>
          <p:nvPr>
            <p:ph type="body" idx="1"/>
          </p:nvPr>
        </p:nvSpPr>
        <p:spPr>
          <a:xfrm>
            <a:off x="960000" y="1590467"/>
            <a:ext cx="10281200" cy="4548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625" lvl="0" indent="-40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700">
                <a:solidFill>
                  <a:srgbClr val="434343"/>
                </a:solidFill>
              </a:defRPr>
            </a:lvl1pPr>
            <a:lvl2pPr marL="1217249" lvl="1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5874" lvl="2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4499" lvl="3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3123" lvl="4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1748" lvl="5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0372" lvl="6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68997" lvl="7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77622" lvl="8" indent="-405750" rtl="0">
              <a:lnSpc>
                <a:spcPct val="115000"/>
              </a:lnSpc>
              <a:spcBef>
                <a:spcPts val="2130"/>
              </a:spcBef>
              <a:spcAft>
                <a:spcPts val="213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81" name="Google Shape;81;p4"/>
          <p:cNvGrpSpPr/>
          <p:nvPr/>
        </p:nvGrpSpPr>
        <p:grpSpPr>
          <a:xfrm flipH="1">
            <a:off x="10388655" y="697176"/>
            <a:ext cx="912373" cy="754871"/>
            <a:chOff x="7558775" y="805000"/>
            <a:chExt cx="862247" cy="713399"/>
          </a:xfrm>
        </p:grpSpPr>
        <p:sp>
          <p:nvSpPr>
            <p:cNvPr id="82" name="Google Shape;82;p4"/>
            <p:cNvSpPr/>
            <p:nvPr/>
          </p:nvSpPr>
          <p:spPr>
            <a:xfrm>
              <a:off x="7558775" y="805000"/>
              <a:ext cx="861539" cy="713399"/>
            </a:xfrm>
            <a:custGeom>
              <a:avLst/>
              <a:gdLst/>
              <a:ahLst/>
              <a:cxnLst/>
              <a:rect l="l" t="t" r="r" b="b"/>
              <a:pathLst>
                <a:path w="23920" h="19807" extrusionOk="0">
                  <a:moveTo>
                    <a:pt x="6252" y="0"/>
                  </a:moveTo>
                  <a:cubicBezTo>
                    <a:pt x="6112" y="0"/>
                    <a:pt x="5973" y="14"/>
                    <a:pt x="5833" y="44"/>
                  </a:cubicBezTo>
                  <a:cubicBezTo>
                    <a:pt x="4000" y="438"/>
                    <a:pt x="6601" y="3669"/>
                    <a:pt x="6601" y="3669"/>
                  </a:cubicBezTo>
                  <a:cubicBezTo>
                    <a:pt x="6601" y="3669"/>
                    <a:pt x="4590" y="1565"/>
                    <a:pt x="3213" y="1565"/>
                  </a:cubicBezTo>
                  <a:cubicBezTo>
                    <a:pt x="2910" y="1565"/>
                    <a:pt x="2638" y="1667"/>
                    <a:pt x="2424" y="1916"/>
                  </a:cubicBezTo>
                  <a:cubicBezTo>
                    <a:pt x="1163" y="3354"/>
                    <a:pt x="4592" y="5837"/>
                    <a:pt x="4592" y="5837"/>
                  </a:cubicBezTo>
                  <a:cubicBezTo>
                    <a:pt x="4592" y="5837"/>
                    <a:pt x="2636" y="4760"/>
                    <a:pt x="1416" y="4760"/>
                  </a:cubicBezTo>
                  <a:cubicBezTo>
                    <a:pt x="953" y="4760"/>
                    <a:pt x="596" y="4916"/>
                    <a:pt x="493" y="5344"/>
                  </a:cubicBezTo>
                  <a:cubicBezTo>
                    <a:pt x="1" y="7393"/>
                    <a:pt x="4119" y="10624"/>
                    <a:pt x="7961" y="11629"/>
                  </a:cubicBezTo>
                  <a:cubicBezTo>
                    <a:pt x="7961" y="11629"/>
                    <a:pt x="5401" y="13430"/>
                    <a:pt x="2896" y="13430"/>
                  </a:cubicBezTo>
                  <a:cubicBezTo>
                    <a:pt x="2436" y="13430"/>
                    <a:pt x="1978" y="13369"/>
                    <a:pt x="1538" y="13225"/>
                  </a:cubicBezTo>
                  <a:lnTo>
                    <a:pt x="1538" y="13225"/>
                  </a:lnTo>
                  <a:cubicBezTo>
                    <a:pt x="1538" y="13226"/>
                    <a:pt x="2025" y="19807"/>
                    <a:pt x="11322" y="19807"/>
                  </a:cubicBezTo>
                  <a:cubicBezTo>
                    <a:pt x="11377" y="19807"/>
                    <a:pt x="11432" y="19806"/>
                    <a:pt x="11488" y="19806"/>
                  </a:cubicBezTo>
                  <a:cubicBezTo>
                    <a:pt x="22029" y="19727"/>
                    <a:pt x="23920" y="1758"/>
                    <a:pt x="18482" y="1108"/>
                  </a:cubicBezTo>
                  <a:cubicBezTo>
                    <a:pt x="18193" y="1074"/>
                    <a:pt x="17922" y="1058"/>
                    <a:pt x="17669" y="1058"/>
                  </a:cubicBezTo>
                  <a:cubicBezTo>
                    <a:pt x="13957" y="1058"/>
                    <a:pt x="13821" y="4556"/>
                    <a:pt x="12512" y="7433"/>
                  </a:cubicBezTo>
                  <a:cubicBezTo>
                    <a:pt x="12512" y="7433"/>
                    <a:pt x="9438" y="0"/>
                    <a:pt x="6252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8020052" y="1100380"/>
              <a:ext cx="273625" cy="163952"/>
            </a:xfrm>
            <a:custGeom>
              <a:avLst/>
              <a:gdLst/>
              <a:ahLst/>
              <a:cxnLst/>
              <a:rect l="l" t="t" r="r" b="b"/>
              <a:pathLst>
                <a:path w="7597" h="4552" extrusionOk="0">
                  <a:moveTo>
                    <a:pt x="2207" y="729"/>
                  </a:moveTo>
                  <a:lnTo>
                    <a:pt x="2207" y="729"/>
                  </a:lnTo>
                  <a:cubicBezTo>
                    <a:pt x="2207" y="729"/>
                    <a:pt x="2172" y="778"/>
                    <a:pt x="2124" y="861"/>
                  </a:cubicBezTo>
                  <a:lnTo>
                    <a:pt x="2124" y="861"/>
                  </a:lnTo>
                  <a:cubicBezTo>
                    <a:pt x="2176" y="781"/>
                    <a:pt x="2207" y="729"/>
                    <a:pt x="2207" y="729"/>
                  </a:cubicBezTo>
                  <a:close/>
                  <a:moveTo>
                    <a:pt x="907" y="0"/>
                  </a:moveTo>
                  <a:lnTo>
                    <a:pt x="907" y="0"/>
                  </a:lnTo>
                  <a:cubicBezTo>
                    <a:pt x="907" y="0"/>
                    <a:pt x="1" y="237"/>
                    <a:pt x="237" y="1497"/>
                  </a:cubicBezTo>
                  <a:cubicBezTo>
                    <a:pt x="344" y="2066"/>
                    <a:pt x="618" y="2222"/>
                    <a:pt x="888" y="2222"/>
                  </a:cubicBezTo>
                  <a:cubicBezTo>
                    <a:pt x="1216" y="2222"/>
                    <a:pt x="1537" y="1990"/>
                    <a:pt x="1537" y="1990"/>
                  </a:cubicBezTo>
                  <a:lnTo>
                    <a:pt x="1537" y="1990"/>
                  </a:lnTo>
                  <a:cubicBezTo>
                    <a:pt x="1537" y="1990"/>
                    <a:pt x="947" y="2601"/>
                    <a:pt x="1971" y="3054"/>
                  </a:cubicBezTo>
                  <a:cubicBezTo>
                    <a:pt x="2156" y="3132"/>
                    <a:pt x="2332" y="3164"/>
                    <a:pt x="2497" y="3164"/>
                  </a:cubicBezTo>
                  <a:cubicBezTo>
                    <a:pt x="3247" y="3164"/>
                    <a:pt x="3764" y="2503"/>
                    <a:pt x="3764" y="2502"/>
                  </a:cubicBezTo>
                  <a:lnTo>
                    <a:pt x="3764" y="2502"/>
                  </a:lnTo>
                  <a:cubicBezTo>
                    <a:pt x="3764" y="2503"/>
                    <a:pt x="2937" y="3960"/>
                    <a:pt x="4118" y="4256"/>
                  </a:cubicBezTo>
                  <a:cubicBezTo>
                    <a:pt x="4263" y="4292"/>
                    <a:pt x="4396" y="4308"/>
                    <a:pt x="4519" y="4308"/>
                  </a:cubicBezTo>
                  <a:cubicBezTo>
                    <a:pt x="5147" y="4308"/>
                    <a:pt x="5506" y="3895"/>
                    <a:pt x="5661" y="3655"/>
                  </a:cubicBezTo>
                  <a:lnTo>
                    <a:pt x="5661" y="3655"/>
                  </a:lnTo>
                  <a:cubicBezTo>
                    <a:pt x="5587" y="3860"/>
                    <a:pt x="5595" y="4216"/>
                    <a:pt x="6306" y="4492"/>
                  </a:cubicBezTo>
                  <a:cubicBezTo>
                    <a:pt x="6411" y="4533"/>
                    <a:pt x="6508" y="4552"/>
                    <a:pt x="6598" y="4552"/>
                  </a:cubicBezTo>
                  <a:cubicBezTo>
                    <a:pt x="7416" y="4552"/>
                    <a:pt x="7597" y="2992"/>
                    <a:pt x="7153" y="2423"/>
                  </a:cubicBezTo>
                  <a:lnTo>
                    <a:pt x="7153" y="2423"/>
                  </a:lnTo>
                  <a:cubicBezTo>
                    <a:pt x="7153" y="2424"/>
                    <a:pt x="7251" y="3684"/>
                    <a:pt x="6463" y="3960"/>
                  </a:cubicBezTo>
                  <a:cubicBezTo>
                    <a:pt x="6410" y="3980"/>
                    <a:pt x="6361" y="3990"/>
                    <a:pt x="6317" y="3990"/>
                  </a:cubicBezTo>
                  <a:cubicBezTo>
                    <a:pt x="5709" y="3990"/>
                    <a:pt x="5931" y="2227"/>
                    <a:pt x="5931" y="2226"/>
                  </a:cubicBezTo>
                  <a:lnTo>
                    <a:pt x="5931" y="2226"/>
                  </a:lnTo>
                  <a:cubicBezTo>
                    <a:pt x="5931" y="2227"/>
                    <a:pt x="5633" y="3602"/>
                    <a:pt x="4839" y="3602"/>
                  </a:cubicBezTo>
                  <a:cubicBezTo>
                    <a:pt x="4767" y="3602"/>
                    <a:pt x="4691" y="3591"/>
                    <a:pt x="4611" y="3566"/>
                  </a:cubicBezTo>
                  <a:cubicBezTo>
                    <a:pt x="3626" y="3290"/>
                    <a:pt x="4118" y="1400"/>
                    <a:pt x="4118" y="1399"/>
                  </a:cubicBezTo>
                  <a:lnTo>
                    <a:pt x="4118" y="1399"/>
                  </a:lnTo>
                  <a:cubicBezTo>
                    <a:pt x="4118" y="1399"/>
                    <a:pt x="3548" y="2627"/>
                    <a:pt x="2735" y="2627"/>
                  </a:cubicBezTo>
                  <a:cubicBezTo>
                    <a:pt x="2604" y="2627"/>
                    <a:pt x="2467" y="2596"/>
                    <a:pt x="2326" y="2522"/>
                  </a:cubicBezTo>
                  <a:cubicBezTo>
                    <a:pt x="1503" y="2095"/>
                    <a:pt x="1925" y="1198"/>
                    <a:pt x="2124" y="861"/>
                  </a:cubicBezTo>
                  <a:lnTo>
                    <a:pt x="2124" y="861"/>
                  </a:lnTo>
                  <a:cubicBezTo>
                    <a:pt x="1948" y="1124"/>
                    <a:pt x="1530" y="1693"/>
                    <a:pt x="1187" y="1693"/>
                  </a:cubicBezTo>
                  <a:cubicBezTo>
                    <a:pt x="1084" y="1693"/>
                    <a:pt x="988" y="1642"/>
                    <a:pt x="907" y="1517"/>
                  </a:cubicBezTo>
                  <a:cubicBezTo>
                    <a:pt x="493" y="867"/>
                    <a:pt x="907" y="0"/>
                    <a:pt x="9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7939373" y="1202958"/>
              <a:ext cx="234762" cy="243514"/>
            </a:xfrm>
            <a:custGeom>
              <a:avLst/>
              <a:gdLst/>
              <a:ahLst/>
              <a:cxnLst/>
              <a:rect l="l" t="t" r="r" b="b"/>
              <a:pathLst>
                <a:path w="6518" h="6761" extrusionOk="0">
                  <a:moveTo>
                    <a:pt x="2418" y="1250"/>
                  </a:moveTo>
                  <a:cubicBezTo>
                    <a:pt x="2418" y="1250"/>
                    <a:pt x="2380" y="1273"/>
                    <a:pt x="2319" y="1314"/>
                  </a:cubicBezTo>
                  <a:lnTo>
                    <a:pt x="2319" y="1314"/>
                  </a:lnTo>
                  <a:cubicBezTo>
                    <a:pt x="2381" y="1275"/>
                    <a:pt x="2418" y="1250"/>
                    <a:pt x="2418" y="1250"/>
                  </a:cubicBezTo>
                  <a:close/>
                  <a:moveTo>
                    <a:pt x="1392" y="1"/>
                  </a:moveTo>
                  <a:cubicBezTo>
                    <a:pt x="1123" y="1"/>
                    <a:pt x="478" y="109"/>
                    <a:pt x="231" y="1112"/>
                  </a:cubicBezTo>
                  <a:cubicBezTo>
                    <a:pt x="1" y="2048"/>
                    <a:pt x="653" y="2174"/>
                    <a:pt x="1022" y="2174"/>
                  </a:cubicBezTo>
                  <a:cubicBezTo>
                    <a:pt x="1158" y="2174"/>
                    <a:pt x="1255" y="2157"/>
                    <a:pt x="1255" y="2157"/>
                  </a:cubicBezTo>
                  <a:lnTo>
                    <a:pt x="1255" y="2157"/>
                  </a:lnTo>
                  <a:cubicBezTo>
                    <a:pt x="1255" y="2157"/>
                    <a:pt x="428" y="2452"/>
                    <a:pt x="1196" y="3319"/>
                  </a:cubicBezTo>
                  <a:cubicBezTo>
                    <a:pt x="1525" y="3673"/>
                    <a:pt x="1920" y="3776"/>
                    <a:pt x="2267" y="3776"/>
                  </a:cubicBezTo>
                  <a:cubicBezTo>
                    <a:pt x="2752" y="3776"/>
                    <a:pt x="3147" y="3575"/>
                    <a:pt x="3147" y="3575"/>
                  </a:cubicBezTo>
                  <a:lnTo>
                    <a:pt x="3147" y="3575"/>
                  </a:lnTo>
                  <a:cubicBezTo>
                    <a:pt x="3147" y="3575"/>
                    <a:pt x="1728" y="4600"/>
                    <a:pt x="2713" y="5368"/>
                  </a:cubicBezTo>
                  <a:cubicBezTo>
                    <a:pt x="3043" y="5620"/>
                    <a:pt x="3357" y="5705"/>
                    <a:pt x="3631" y="5705"/>
                  </a:cubicBezTo>
                  <a:cubicBezTo>
                    <a:pt x="3984" y="5705"/>
                    <a:pt x="4269" y="5565"/>
                    <a:pt x="4433" y="5460"/>
                  </a:cubicBezTo>
                  <a:lnTo>
                    <a:pt x="4433" y="5460"/>
                  </a:lnTo>
                  <a:cubicBezTo>
                    <a:pt x="4276" y="5619"/>
                    <a:pt x="4125" y="5958"/>
                    <a:pt x="4684" y="6531"/>
                  </a:cubicBezTo>
                  <a:cubicBezTo>
                    <a:pt x="4845" y="6692"/>
                    <a:pt x="5014" y="6760"/>
                    <a:pt x="5181" y="6760"/>
                  </a:cubicBezTo>
                  <a:cubicBezTo>
                    <a:pt x="5871" y="6760"/>
                    <a:pt x="6517" y="5589"/>
                    <a:pt x="6358" y="4954"/>
                  </a:cubicBezTo>
                  <a:lnTo>
                    <a:pt x="6358" y="4954"/>
                  </a:lnTo>
                  <a:cubicBezTo>
                    <a:pt x="6358" y="4955"/>
                    <a:pt x="5933" y="6101"/>
                    <a:pt x="5136" y="6101"/>
                  </a:cubicBezTo>
                  <a:cubicBezTo>
                    <a:pt x="5111" y="6101"/>
                    <a:pt x="5085" y="6100"/>
                    <a:pt x="5058" y="6097"/>
                  </a:cubicBezTo>
                  <a:cubicBezTo>
                    <a:pt x="4191" y="6038"/>
                    <a:pt x="5294" y="4246"/>
                    <a:pt x="5295" y="4245"/>
                  </a:cubicBezTo>
                  <a:lnTo>
                    <a:pt x="5295" y="4245"/>
                  </a:lnTo>
                  <a:cubicBezTo>
                    <a:pt x="5294" y="4246"/>
                    <a:pt x="4639" y="5128"/>
                    <a:pt x="3963" y="5128"/>
                  </a:cubicBezTo>
                  <a:cubicBezTo>
                    <a:pt x="3794" y="5128"/>
                    <a:pt x="3624" y="5073"/>
                    <a:pt x="3462" y="4935"/>
                  </a:cubicBezTo>
                  <a:cubicBezTo>
                    <a:pt x="2654" y="4245"/>
                    <a:pt x="3935" y="2689"/>
                    <a:pt x="3935" y="2689"/>
                  </a:cubicBezTo>
                  <a:lnTo>
                    <a:pt x="3935" y="2689"/>
                  </a:lnTo>
                  <a:cubicBezTo>
                    <a:pt x="3935" y="2689"/>
                    <a:pt x="3189" y="3331"/>
                    <a:pt x="2494" y="3331"/>
                  </a:cubicBezTo>
                  <a:cubicBezTo>
                    <a:pt x="2230" y="3331"/>
                    <a:pt x="1974" y="3239"/>
                    <a:pt x="1768" y="2984"/>
                  </a:cubicBezTo>
                  <a:cubicBezTo>
                    <a:pt x="1160" y="2212"/>
                    <a:pt x="2017" y="1523"/>
                    <a:pt x="2319" y="1314"/>
                  </a:cubicBezTo>
                  <a:lnTo>
                    <a:pt x="2319" y="1314"/>
                  </a:lnTo>
                  <a:cubicBezTo>
                    <a:pt x="2103" y="1450"/>
                    <a:pt x="1581" y="1753"/>
                    <a:pt x="1222" y="1753"/>
                  </a:cubicBezTo>
                  <a:cubicBezTo>
                    <a:pt x="1037" y="1753"/>
                    <a:pt x="895" y="1672"/>
                    <a:pt x="861" y="1447"/>
                  </a:cubicBezTo>
                  <a:cubicBezTo>
                    <a:pt x="743" y="639"/>
                    <a:pt x="1512" y="9"/>
                    <a:pt x="1512" y="9"/>
                  </a:cubicBezTo>
                  <a:cubicBezTo>
                    <a:pt x="1512" y="9"/>
                    <a:pt x="1466" y="1"/>
                    <a:pt x="13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7796527" y="1263720"/>
              <a:ext cx="173172" cy="251222"/>
            </a:xfrm>
            <a:custGeom>
              <a:avLst/>
              <a:gdLst/>
              <a:ahLst/>
              <a:cxnLst/>
              <a:rect l="l" t="t" r="r" b="b"/>
              <a:pathLst>
                <a:path w="4808" h="6975" extrusionOk="0">
                  <a:moveTo>
                    <a:pt x="2502" y="1376"/>
                  </a:moveTo>
                  <a:cubicBezTo>
                    <a:pt x="2502" y="1376"/>
                    <a:pt x="2456" y="1390"/>
                    <a:pt x="2382" y="1419"/>
                  </a:cubicBezTo>
                  <a:lnTo>
                    <a:pt x="2382" y="1419"/>
                  </a:lnTo>
                  <a:cubicBezTo>
                    <a:pt x="2457" y="1393"/>
                    <a:pt x="2502" y="1376"/>
                    <a:pt x="2502" y="1376"/>
                  </a:cubicBezTo>
                  <a:close/>
                  <a:moveTo>
                    <a:pt x="1776" y="0"/>
                  </a:moveTo>
                  <a:cubicBezTo>
                    <a:pt x="1487" y="0"/>
                    <a:pt x="1043" y="130"/>
                    <a:pt x="650" y="785"/>
                  </a:cubicBezTo>
                  <a:cubicBezTo>
                    <a:pt x="0" y="1888"/>
                    <a:pt x="1222" y="1947"/>
                    <a:pt x="1222" y="1947"/>
                  </a:cubicBezTo>
                  <a:cubicBezTo>
                    <a:pt x="1222" y="1947"/>
                    <a:pt x="414" y="2046"/>
                    <a:pt x="828" y="2992"/>
                  </a:cubicBezTo>
                  <a:cubicBezTo>
                    <a:pt x="1094" y="3573"/>
                    <a:pt x="1645" y="3685"/>
                    <a:pt x="2029" y="3685"/>
                  </a:cubicBezTo>
                  <a:cubicBezTo>
                    <a:pt x="2268" y="3685"/>
                    <a:pt x="2443" y="3642"/>
                    <a:pt x="2443" y="3642"/>
                  </a:cubicBezTo>
                  <a:lnTo>
                    <a:pt x="2443" y="3642"/>
                  </a:lnTo>
                  <a:cubicBezTo>
                    <a:pt x="2443" y="3642"/>
                    <a:pt x="907" y="4272"/>
                    <a:pt x="1537" y="5179"/>
                  </a:cubicBezTo>
                  <a:cubicBezTo>
                    <a:pt x="1827" y="5595"/>
                    <a:pt x="2192" y="5708"/>
                    <a:pt x="2502" y="5708"/>
                  </a:cubicBezTo>
                  <a:cubicBezTo>
                    <a:pt x="2699" y="5708"/>
                    <a:pt x="2874" y="5662"/>
                    <a:pt x="2993" y="5620"/>
                  </a:cubicBezTo>
                  <a:lnTo>
                    <a:pt x="2993" y="5620"/>
                  </a:lnTo>
                  <a:cubicBezTo>
                    <a:pt x="2808" y="5731"/>
                    <a:pt x="2568" y="6005"/>
                    <a:pt x="2877" y="6637"/>
                  </a:cubicBezTo>
                  <a:cubicBezTo>
                    <a:pt x="2997" y="6877"/>
                    <a:pt x="3177" y="6975"/>
                    <a:pt x="3379" y="6975"/>
                  </a:cubicBezTo>
                  <a:cubicBezTo>
                    <a:pt x="3974" y="6975"/>
                    <a:pt x="4764" y="6131"/>
                    <a:pt x="4808" y="5573"/>
                  </a:cubicBezTo>
                  <a:lnTo>
                    <a:pt x="4808" y="5573"/>
                  </a:lnTo>
                  <a:cubicBezTo>
                    <a:pt x="4808" y="5573"/>
                    <a:pt x="4208" y="6377"/>
                    <a:pt x="3560" y="6377"/>
                  </a:cubicBezTo>
                  <a:cubicBezTo>
                    <a:pt x="3484" y="6377"/>
                    <a:pt x="3407" y="6366"/>
                    <a:pt x="3330" y="6341"/>
                  </a:cubicBezTo>
                  <a:cubicBezTo>
                    <a:pt x="2601" y="6085"/>
                    <a:pt x="4098" y="4706"/>
                    <a:pt x="4098" y="4706"/>
                  </a:cubicBezTo>
                  <a:lnTo>
                    <a:pt x="4098" y="4706"/>
                  </a:lnTo>
                  <a:cubicBezTo>
                    <a:pt x="4098" y="4706"/>
                    <a:pt x="3422" y="5249"/>
                    <a:pt x="2860" y="5249"/>
                  </a:cubicBezTo>
                  <a:cubicBezTo>
                    <a:pt x="2643" y="5249"/>
                    <a:pt x="2443" y="5167"/>
                    <a:pt x="2305" y="4942"/>
                  </a:cubicBezTo>
                  <a:cubicBezTo>
                    <a:pt x="1813" y="4154"/>
                    <a:pt x="3389" y="2992"/>
                    <a:pt x="3389" y="2992"/>
                  </a:cubicBezTo>
                  <a:lnTo>
                    <a:pt x="3389" y="2992"/>
                  </a:lnTo>
                  <a:cubicBezTo>
                    <a:pt x="3389" y="2992"/>
                    <a:pt x="2771" y="3312"/>
                    <a:pt x="2219" y="3312"/>
                  </a:cubicBezTo>
                  <a:cubicBezTo>
                    <a:pt x="1884" y="3312"/>
                    <a:pt x="1573" y="3194"/>
                    <a:pt x="1439" y="2814"/>
                  </a:cubicBezTo>
                  <a:cubicBezTo>
                    <a:pt x="1131" y="1990"/>
                    <a:pt x="2045" y="1550"/>
                    <a:pt x="2382" y="1419"/>
                  </a:cubicBezTo>
                  <a:lnTo>
                    <a:pt x="2382" y="1419"/>
                  </a:lnTo>
                  <a:cubicBezTo>
                    <a:pt x="2191" y="1483"/>
                    <a:pt x="1810" y="1597"/>
                    <a:pt x="1511" y="1597"/>
                  </a:cubicBezTo>
                  <a:cubicBezTo>
                    <a:pt x="1248" y="1597"/>
                    <a:pt x="1050" y="1509"/>
                    <a:pt x="1104" y="1218"/>
                  </a:cubicBezTo>
                  <a:cubicBezTo>
                    <a:pt x="1241" y="470"/>
                    <a:pt x="2089" y="56"/>
                    <a:pt x="2089" y="56"/>
                  </a:cubicBezTo>
                  <a:cubicBezTo>
                    <a:pt x="2089" y="56"/>
                    <a:pt x="1965" y="0"/>
                    <a:pt x="17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8161637" y="887480"/>
              <a:ext cx="99012" cy="91737"/>
            </a:xfrm>
            <a:custGeom>
              <a:avLst/>
              <a:gdLst/>
              <a:ahLst/>
              <a:cxnLst/>
              <a:rect l="l" t="t" r="r" b="b"/>
              <a:pathLst>
                <a:path w="2749" h="2547" extrusionOk="0">
                  <a:moveTo>
                    <a:pt x="2296" y="0"/>
                  </a:moveTo>
                  <a:lnTo>
                    <a:pt x="1724" y="158"/>
                  </a:lnTo>
                  <a:cubicBezTo>
                    <a:pt x="1724" y="158"/>
                    <a:pt x="2197" y="1636"/>
                    <a:pt x="1527" y="1951"/>
                  </a:cubicBezTo>
                  <a:cubicBezTo>
                    <a:pt x="1465" y="1979"/>
                    <a:pt x="1407" y="1992"/>
                    <a:pt x="1353" y="1992"/>
                  </a:cubicBezTo>
                  <a:cubicBezTo>
                    <a:pt x="721" y="1992"/>
                    <a:pt x="621" y="237"/>
                    <a:pt x="621" y="237"/>
                  </a:cubicBezTo>
                  <a:lnTo>
                    <a:pt x="207" y="276"/>
                  </a:lnTo>
                  <a:cubicBezTo>
                    <a:pt x="207" y="276"/>
                    <a:pt x="1" y="2546"/>
                    <a:pt x="1419" y="2546"/>
                  </a:cubicBezTo>
                  <a:cubicBezTo>
                    <a:pt x="1454" y="2546"/>
                    <a:pt x="1490" y="2545"/>
                    <a:pt x="1527" y="2542"/>
                  </a:cubicBezTo>
                  <a:cubicBezTo>
                    <a:pt x="2749" y="2443"/>
                    <a:pt x="2296" y="0"/>
                    <a:pt x="22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8278174" y="933575"/>
              <a:ext cx="142849" cy="80253"/>
            </a:xfrm>
            <a:custGeom>
              <a:avLst/>
              <a:gdLst/>
              <a:ahLst/>
              <a:cxnLst/>
              <a:rect l="l" t="t" r="r" b="b"/>
              <a:pathLst>
                <a:path w="3074" h="2228" extrusionOk="0">
                  <a:moveTo>
                    <a:pt x="0" y="1"/>
                  </a:moveTo>
                  <a:cubicBezTo>
                    <a:pt x="118" y="316"/>
                    <a:pt x="414" y="2227"/>
                    <a:pt x="414" y="2227"/>
                  </a:cubicBezTo>
                  <a:lnTo>
                    <a:pt x="30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8125800" y="958435"/>
              <a:ext cx="60365" cy="59645"/>
            </a:xfrm>
            <a:custGeom>
              <a:avLst/>
              <a:gdLst/>
              <a:ahLst/>
              <a:cxnLst/>
              <a:rect l="l" t="t" r="r" b="b"/>
              <a:pathLst>
                <a:path w="1676" h="1656" extrusionOk="0">
                  <a:moveTo>
                    <a:pt x="828" y="0"/>
                  </a:moveTo>
                  <a:cubicBezTo>
                    <a:pt x="375" y="0"/>
                    <a:pt x="0" y="375"/>
                    <a:pt x="0" y="828"/>
                  </a:cubicBezTo>
                  <a:cubicBezTo>
                    <a:pt x="0" y="1281"/>
                    <a:pt x="375" y="1656"/>
                    <a:pt x="828" y="1656"/>
                  </a:cubicBezTo>
                  <a:cubicBezTo>
                    <a:pt x="1301" y="1656"/>
                    <a:pt x="1675" y="1281"/>
                    <a:pt x="1675" y="828"/>
                  </a:cubicBezTo>
                  <a:cubicBezTo>
                    <a:pt x="1675" y="375"/>
                    <a:pt x="1301" y="0"/>
                    <a:pt x="8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89" name="Google Shape;89;p4"/>
          <p:cNvGrpSpPr/>
          <p:nvPr/>
        </p:nvGrpSpPr>
        <p:grpSpPr>
          <a:xfrm>
            <a:off x="743368" y="4496986"/>
            <a:ext cx="10683533" cy="1772751"/>
            <a:chOff x="557525" y="3372738"/>
            <a:chExt cx="8012650" cy="1329563"/>
          </a:xfrm>
        </p:grpSpPr>
        <p:sp>
          <p:nvSpPr>
            <p:cNvPr id="90" name="Google Shape;90;p4"/>
            <p:cNvSpPr/>
            <p:nvPr/>
          </p:nvSpPr>
          <p:spPr>
            <a:xfrm>
              <a:off x="8026350" y="4121600"/>
              <a:ext cx="543825" cy="580700"/>
            </a:xfrm>
            <a:custGeom>
              <a:avLst/>
              <a:gdLst/>
              <a:ahLst/>
              <a:cxnLst/>
              <a:rect l="l" t="t" r="r" b="b"/>
              <a:pathLst>
                <a:path w="21753" h="23228" extrusionOk="0">
                  <a:moveTo>
                    <a:pt x="20092" y="0"/>
                  </a:moveTo>
                  <a:cubicBezTo>
                    <a:pt x="20022" y="0"/>
                    <a:pt x="19954" y="35"/>
                    <a:pt x="19920" y="117"/>
                  </a:cubicBezTo>
                  <a:cubicBezTo>
                    <a:pt x="19290" y="1437"/>
                    <a:pt x="18600" y="2738"/>
                    <a:pt x="17891" y="4018"/>
                  </a:cubicBezTo>
                  <a:cubicBezTo>
                    <a:pt x="17891" y="3999"/>
                    <a:pt x="17871" y="3979"/>
                    <a:pt x="17871" y="3959"/>
                  </a:cubicBezTo>
                  <a:cubicBezTo>
                    <a:pt x="17477" y="3447"/>
                    <a:pt x="16984" y="2994"/>
                    <a:pt x="16433" y="2659"/>
                  </a:cubicBezTo>
                  <a:cubicBezTo>
                    <a:pt x="16068" y="2440"/>
                    <a:pt x="15670" y="2210"/>
                    <a:pt x="15256" y="2210"/>
                  </a:cubicBezTo>
                  <a:cubicBezTo>
                    <a:pt x="15111" y="2210"/>
                    <a:pt x="14965" y="2238"/>
                    <a:pt x="14817" y="2304"/>
                  </a:cubicBezTo>
                  <a:cubicBezTo>
                    <a:pt x="14325" y="2501"/>
                    <a:pt x="13852" y="3014"/>
                    <a:pt x="14127" y="3565"/>
                  </a:cubicBezTo>
                  <a:cubicBezTo>
                    <a:pt x="14384" y="4077"/>
                    <a:pt x="15113" y="4196"/>
                    <a:pt x="15625" y="4294"/>
                  </a:cubicBezTo>
                  <a:cubicBezTo>
                    <a:pt x="16275" y="4452"/>
                    <a:pt x="16945" y="4491"/>
                    <a:pt x="17635" y="4491"/>
                  </a:cubicBezTo>
                  <a:cubicBezTo>
                    <a:pt x="17359" y="4964"/>
                    <a:pt x="17063" y="5437"/>
                    <a:pt x="16787" y="5910"/>
                  </a:cubicBezTo>
                  <a:cubicBezTo>
                    <a:pt x="16748" y="5910"/>
                    <a:pt x="16689" y="5910"/>
                    <a:pt x="16669" y="5930"/>
                  </a:cubicBezTo>
                  <a:cubicBezTo>
                    <a:pt x="16255" y="5733"/>
                    <a:pt x="15822" y="5516"/>
                    <a:pt x="15408" y="5299"/>
                  </a:cubicBezTo>
                  <a:cubicBezTo>
                    <a:pt x="15054" y="5122"/>
                    <a:pt x="14699" y="4944"/>
                    <a:pt x="14325" y="4806"/>
                  </a:cubicBezTo>
                  <a:cubicBezTo>
                    <a:pt x="14006" y="4691"/>
                    <a:pt x="13671" y="4624"/>
                    <a:pt x="13341" y="4624"/>
                  </a:cubicBezTo>
                  <a:cubicBezTo>
                    <a:pt x="12935" y="4624"/>
                    <a:pt x="12535" y="4725"/>
                    <a:pt x="12177" y="4964"/>
                  </a:cubicBezTo>
                  <a:cubicBezTo>
                    <a:pt x="11881" y="5181"/>
                    <a:pt x="11665" y="5476"/>
                    <a:pt x="11586" y="5831"/>
                  </a:cubicBezTo>
                  <a:cubicBezTo>
                    <a:pt x="11507" y="6225"/>
                    <a:pt x="11665" y="6540"/>
                    <a:pt x="11960" y="6796"/>
                  </a:cubicBezTo>
                  <a:cubicBezTo>
                    <a:pt x="12451" y="7173"/>
                    <a:pt x="13064" y="7305"/>
                    <a:pt x="13664" y="7305"/>
                  </a:cubicBezTo>
                  <a:cubicBezTo>
                    <a:pt x="13787" y="7305"/>
                    <a:pt x="13909" y="7299"/>
                    <a:pt x="14029" y="7289"/>
                  </a:cubicBezTo>
                  <a:cubicBezTo>
                    <a:pt x="14482" y="7250"/>
                    <a:pt x="14935" y="7151"/>
                    <a:pt x="15369" y="7013"/>
                  </a:cubicBezTo>
                  <a:cubicBezTo>
                    <a:pt x="15605" y="6934"/>
                    <a:pt x="15842" y="6856"/>
                    <a:pt x="16058" y="6777"/>
                  </a:cubicBezTo>
                  <a:cubicBezTo>
                    <a:pt x="16157" y="6737"/>
                    <a:pt x="16236" y="6698"/>
                    <a:pt x="16314" y="6659"/>
                  </a:cubicBezTo>
                  <a:lnTo>
                    <a:pt x="16314" y="6659"/>
                  </a:lnTo>
                  <a:cubicBezTo>
                    <a:pt x="15763" y="7525"/>
                    <a:pt x="15191" y="8392"/>
                    <a:pt x="14600" y="9220"/>
                  </a:cubicBezTo>
                  <a:lnTo>
                    <a:pt x="14541" y="9220"/>
                  </a:lnTo>
                  <a:cubicBezTo>
                    <a:pt x="14167" y="9279"/>
                    <a:pt x="13832" y="9397"/>
                    <a:pt x="13497" y="9535"/>
                  </a:cubicBezTo>
                  <a:cubicBezTo>
                    <a:pt x="13477" y="9515"/>
                    <a:pt x="13458" y="9476"/>
                    <a:pt x="13418" y="9437"/>
                  </a:cubicBezTo>
                  <a:cubicBezTo>
                    <a:pt x="12650" y="8826"/>
                    <a:pt x="11822" y="8274"/>
                    <a:pt x="10877" y="7959"/>
                  </a:cubicBezTo>
                  <a:cubicBezTo>
                    <a:pt x="10434" y="7793"/>
                    <a:pt x="9861" y="7633"/>
                    <a:pt x="9318" y="7633"/>
                  </a:cubicBezTo>
                  <a:cubicBezTo>
                    <a:pt x="8894" y="7633"/>
                    <a:pt x="8488" y="7731"/>
                    <a:pt x="8177" y="7998"/>
                  </a:cubicBezTo>
                  <a:cubicBezTo>
                    <a:pt x="7842" y="8274"/>
                    <a:pt x="7724" y="8708"/>
                    <a:pt x="7803" y="9141"/>
                  </a:cubicBezTo>
                  <a:cubicBezTo>
                    <a:pt x="7901" y="9614"/>
                    <a:pt x="8236" y="9988"/>
                    <a:pt x="8630" y="10244"/>
                  </a:cubicBezTo>
                  <a:cubicBezTo>
                    <a:pt x="9243" y="10618"/>
                    <a:pt x="9980" y="10788"/>
                    <a:pt x="10705" y="10788"/>
                  </a:cubicBezTo>
                  <a:cubicBezTo>
                    <a:pt x="10935" y="10788"/>
                    <a:pt x="11165" y="10770"/>
                    <a:pt x="11389" y="10737"/>
                  </a:cubicBezTo>
                  <a:cubicBezTo>
                    <a:pt x="11940" y="10658"/>
                    <a:pt x="12453" y="10461"/>
                    <a:pt x="12945" y="10225"/>
                  </a:cubicBezTo>
                  <a:cubicBezTo>
                    <a:pt x="13379" y="10028"/>
                    <a:pt x="13793" y="9831"/>
                    <a:pt x="14246" y="9693"/>
                  </a:cubicBezTo>
                  <a:lnTo>
                    <a:pt x="14246" y="9693"/>
                  </a:lnTo>
                  <a:cubicBezTo>
                    <a:pt x="13674" y="10481"/>
                    <a:pt x="13064" y="11249"/>
                    <a:pt x="12433" y="11998"/>
                  </a:cubicBezTo>
                  <a:cubicBezTo>
                    <a:pt x="12413" y="11998"/>
                    <a:pt x="12394" y="12018"/>
                    <a:pt x="12374" y="12018"/>
                  </a:cubicBezTo>
                  <a:cubicBezTo>
                    <a:pt x="11980" y="12156"/>
                    <a:pt x="11586" y="12333"/>
                    <a:pt x="11172" y="12471"/>
                  </a:cubicBezTo>
                  <a:cubicBezTo>
                    <a:pt x="10404" y="11899"/>
                    <a:pt x="9537" y="11446"/>
                    <a:pt x="8611" y="11170"/>
                  </a:cubicBezTo>
                  <a:cubicBezTo>
                    <a:pt x="8131" y="11022"/>
                    <a:pt x="7520" y="10841"/>
                    <a:pt x="6944" y="10841"/>
                  </a:cubicBezTo>
                  <a:cubicBezTo>
                    <a:pt x="6527" y="10841"/>
                    <a:pt x="6128" y="10936"/>
                    <a:pt x="5813" y="11210"/>
                  </a:cubicBezTo>
                  <a:cubicBezTo>
                    <a:pt x="5498" y="11466"/>
                    <a:pt x="5320" y="11880"/>
                    <a:pt x="5419" y="12294"/>
                  </a:cubicBezTo>
                  <a:cubicBezTo>
                    <a:pt x="5537" y="12727"/>
                    <a:pt x="5911" y="13042"/>
                    <a:pt x="6286" y="13239"/>
                  </a:cubicBezTo>
                  <a:cubicBezTo>
                    <a:pt x="6830" y="13524"/>
                    <a:pt x="7451" y="13630"/>
                    <a:pt x="8070" y="13630"/>
                  </a:cubicBezTo>
                  <a:cubicBezTo>
                    <a:pt x="8392" y="13630"/>
                    <a:pt x="8714" y="13602"/>
                    <a:pt x="9024" y="13555"/>
                  </a:cubicBezTo>
                  <a:cubicBezTo>
                    <a:pt x="9734" y="13436"/>
                    <a:pt x="10443" y="13200"/>
                    <a:pt x="11113" y="12944"/>
                  </a:cubicBezTo>
                  <a:cubicBezTo>
                    <a:pt x="11130" y="12947"/>
                    <a:pt x="11146" y="12949"/>
                    <a:pt x="11162" y="12949"/>
                  </a:cubicBezTo>
                  <a:cubicBezTo>
                    <a:pt x="11238" y="12949"/>
                    <a:pt x="11300" y="12911"/>
                    <a:pt x="11349" y="12845"/>
                  </a:cubicBezTo>
                  <a:cubicBezTo>
                    <a:pt x="11527" y="12766"/>
                    <a:pt x="11724" y="12707"/>
                    <a:pt x="11921" y="12628"/>
                  </a:cubicBezTo>
                  <a:lnTo>
                    <a:pt x="11921" y="12628"/>
                  </a:lnTo>
                  <a:cubicBezTo>
                    <a:pt x="11389" y="13220"/>
                    <a:pt x="10857" y="13811"/>
                    <a:pt x="10305" y="14382"/>
                  </a:cubicBezTo>
                  <a:cubicBezTo>
                    <a:pt x="9675" y="14540"/>
                    <a:pt x="9123" y="14816"/>
                    <a:pt x="8571" y="15131"/>
                  </a:cubicBezTo>
                  <a:cubicBezTo>
                    <a:pt x="8552" y="15091"/>
                    <a:pt x="8532" y="15072"/>
                    <a:pt x="8492" y="15072"/>
                  </a:cubicBezTo>
                  <a:cubicBezTo>
                    <a:pt x="7547" y="14697"/>
                    <a:pt x="6542" y="14441"/>
                    <a:pt x="5537" y="14382"/>
                  </a:cubicBezTo>
                  <a:cubicBezTo>
                    <a:pt x="5410" y="14373"/>
                    <a:pt x="5271" y="14366"/>
                    <a:pt x="5127" y="14366"/>
                  </a:cubicBezTo>
                  <a:cubicBezTo>
                    <a:pt x="4376" y="14366"/>
                    <a:pt x="3479" y="14541"/>
                    <a:pt x="3330" y="15367"/>
                  </a:cubicBezTo>
                  <a:cubicBezTo>
                    <a:pt x="3153" y="16313"/>
                    <a:pt x="4178" y="16825"/>
                    <a:pt x="4966" y="16865"/>
                  </a:cubicBezTo>
                  <a:cubicBezTo>
                    <a:pt x="5040" y="16870"/>
                    <a:pt x="5114" y="16872"/>
                    <a:pt x="5188" y="16872"/>
                  </a:cubicBezTo>
                  <a:cubicBezTo>
                    <a:pt x="5974" y="16872"/>
                    <a:pt x="6725" y="16594"/>
                    <a:pt x="7409" y="16234"/>
                  </a:cubicBezTo>
                  <a:cubicBezTo>
                    <a:pt x="8158" y="15840"/>
                    <a:pt x="8887" y="15347"/>
                    <a:pt x="9675" y="15013"/>
                  </a:cubicBezTo>
                  <a:lnTo>
                    <a:pt x="9675" y="15013"/>
                  </a:lnTo>
                  <a:cubicBezTo>
                    <a:pt x="8926" y="15742"/>
                    <a:pt x="8158" y="16431"/>
                    <a:pt x="7350" y="17101"/>
                  </a:cubicBezTo>
                  <a:cubicBezTo>
                    <a:pt x="6995" y="17397"/>
                    <a:pt x="6621" y="17692"/>
                    <a:pt x="6246" y="17988"/>
                  </a:cubicBezTo>
                  <a:cubicBezTo>
                    <a:pt x="5163" y="18047"/>
                    <a:pt x="4079" y="18263"/>
                    <a:pt x="3054" y="18618"/>
                  </a:cubicBezTo>
                  <a:cubicBezTo>
                    <a:pt x="2523" y="18795"/>
                    <a:pt x="2010" y="19012"/>
                    <a:pt x="1518" y="19268"/>
                  </a:cubicBezTo>
                  <a:cubicBezTo>
                    <a:pt x="1045" y="19505"/>
                    <a:pt x="572" y="19800"/>
                    <a:pt x="316" y="20273"/>
                  </a:cubicBezTo>
                  <a:cubicBezTo>
                    <a:pt x="79" y="20667"/>
                    <a:pt x="1" y="21160"/>
                    <a:pt x="198" y="21574"/>
                  </a:cubicBezTo>
                  <a:cubicBezTo>
                    <a:pt x="395" y="21968"/>
                    <a:pt x="749" y="22243"/>
                    <a:pt x="1143" y="22362"/>
                  </a:cubicBezTo>
                  <a:cubicBezTo>
                    <a:pt x="1344" y="22430"/>
                    <a:pt x="1543" y="22461"/>
                    <a:pt x="1739" y="22461"/>
                  </a:cubicBezTo>
                  <a:cubicBezTo>
                    <a:pt x="2503" y="22461"/>
                    <a:pt x="3215" y="21993"/>
                    <a:pt x="3764" y="21475"/>
                  </a:cubicBezTo>
                  <a:cubicBezTo>
                    <a:pt x="4256" y="21022"/>
                    <a:pt x="4690" y="20510"/>
                    <a:pt x="5123" y="19997"/>
                  </a:cubicBezTo>
                  <a:cubicBezTo>
                    <a:pt x="5576" y="19446"/>
                    <a:pt x="6010" y="18914"/>
                    <a:pt x="6463" y="18362"/>
                  </a:cubicBezTo>
                  <a:cubicBezTo>
                    <a:pt x="6502" y="18323"/>
                    <a:pt x="6522" y="18303"/>
                    <a:pt x="6542" y="18263"/>
                  </a:cubicBezTo>
                  <a:cubicBezTo>
                    <a:pt x="7310" y="17672"/>
                    <a:pt x="8039" y="17062"/>
                    <a:pt x="8749" y="16431"/>
                  </a:cubicBezTo>
                  <a:lnTo>
                    <a:pt x="8749" y="16431"/>
                  </a:lnTo>
                  <a:cubicBezTo>
                    <a:pt x="8690" y="16589"/>
                    <a:pt x="8650" y="16746"/>
                    <a:pt x="8591" y="16924"/>
                  </a:cubicBezTo>
                  <a:cubicBezTo>
                    <a:pt x="8552" y="16924"/>
                    <a:pt x="8512" y="16943"/>
                    <a:pt x="8492" y="16983"/>
                  </a:cubicBezTo>
                  <a:cubicBezTo>
                    <a:pt x="7685" y="17929"/>
                    <a:pt x="6956" y="18933"/>
                    <a:pt x="6325" y="19978"/>
                  </a:cubicBezTo>
                  <a:cubicBezTo>
                    <a:pt x="5852" y="20785"/>
                    <a:pt x="5064" y="22027"/>
                    <a:pt x="5892" y="22894"/>
                  </a:cubicBezTo>
                  <a:cubicBezTo>
                    <a:pt x="6103" y="23118"/>
                    <a:pt x="6404" y="23228"/>
                    <a:pt x="6709" y="23228"/>
                  </a:cubicBezTo>
                  <a:cubicBezTo>
                    <a:pt x="6859" y="23228"/>
                    <a:pt x="7010" y="23202"/>
                    <a:pt x="7153" y="23150"/>
                  </a:cubicBezTo>
                  <a:cubicBezTo>
                    <a:pt x="7685" y="22992"/>
                    <a:pt x="8039" y="22539"/>
                    <a:pt x="8256" y="22046"/>
                  </a:cubicBezTo>
                  <a:cubicBezTo>
                    <a:pt x="8709" y="21101"/>
                    <a:pt x="8729" y="19997"/>
                    <a:pt x="8768" y="18953"/>
                  </a:cubicBezTo>
                  <a:cubicBezTo>
                    <a:pt x="8827" y="17791"/>
                    <a:pt x="8906" y="16530"/>
                    <a:pt x="9675" y="15604"/>
                  </a:cubicBezTo>
                  <a:cubicBezTo>
                    <a:pt x="9714" y="15584"/>
                    <a:pt x="9714" y="15545"/>
                    <a:pt x="9734" y="15525"/>
                  </a:cubicBezTo>
                  <a:cubicBezTo>
                    <a:pt x="9990" y="15269"/>
                    <a:pt x="10266" y="14993"/>
                    <a:pt x="10542" y="14717"/>
                  </a:cubicBezTo>
                  <a:cubicBezTo>
                    <a:pt x="10542" y="14717"/>
                    <a:pt x="10561" y="14697"/>
                    <a:pt x="10581" y="14678"/>
                  </a:cubicBezTo>
                  <a:cubicBezTo>
                    <a:pt x="10699" y="14540"/>
                    <a:pt x="10837" y="14421"/>
                    <a:pt x="10955" y="14284"/>
                  </a:cubicBezTo>
                  <a:cubicBezTo>
                    <a:pt x="11152" y="14067"/>
                    <a:pt x="11349" y="13850"/>
                    <a:pt x="11546" y="13633"/>
                  </a:cubicBezTo>
                  <a:lnTo>
                    <a:pt x="11546" y="13633"/>
                  </a:lnTo>
                  <a:cubicBezTo>
                    <a:pt x="11487" y="13949"/>
                    <a:pt x="11468" y="14284"/>
                    <a:pt x="11507" y="14618"/>
                  </a:cubicBezTo>
                  <a:cubicBezTo>
                    <a:pt x="11507" y="14618"/>
                    <a:pt x="11507" y="14638"/>
                    <a:pt x="11487" y="14638"/>
                  </a:cubicBezTo>
                  <a:cubicBezTo>
                    <a:pt x="10995" y="15682"/>
                    <a:pt x="10482" y="16727"/>
                    <a:pt x="10148" y="17830"/>
                  </a:cubicBezTo>
                  <a:cubicBezTo>
                    <a:pt x="9911" y="18658"/>
                    <a:pt x="9793" y="19761"/>
                    <a:pt x="10482" y="20450"/>
                  </a:cubicBezTo>
                  <a:cubicBezTo>
                    <a:pt x="10669" y="20637"/>
                    <a:pt x="10918" y="20745"/>
                    <a:pt x="11175" y="20745"/>
                  </a:cubicBezTo>
                  <a:cubicBezTo>
                    <a:pt x="11326" y="20745"/>
                    <a:pt x="11480" y="20708"/>
                    <a:pt x="11625" y="20628"/>
                  </a:cubicBezTo>
                  <a:cubicBezTo>
                    <a:pt x="12039" y="20411"/>
                    <a:pt x="12256" y="19958"/>
                    <a:pt x="12374" y="19524"/>
                  </a:cubicBezTo>
                  <a:cubicBezTo>
                    <a:pt x="12650" y="18539"/>
                    <a:pt x="12610" y="17475"/>
                    <a:pt x="12354" y="16490"/>
                  </a:cubicBezTo>
                  <a:cubicBezTo>
                    <a:pt x="12098" y="15426"/>
                    <a:pt x="11527" y="14126"/>
                    <a:pt x="12216" y="13101"/>
                  </a:cubicBezTo>
                  <a:cubicBezTo>
                    <a:pt x="12256" y="13023"/>
                    <a:pt x="12256" y="12944"/>
                    <a:pt x="12216" y="12885"/>
                  </a:cubicBezTo>
                  <a:cubicBezTo>
                    <a:pt x="12866" y="12156"/>
                    <a:pt x="13477" y="11387"/>
                    <a:pt x="14068" y="10619"/>
                  </a:cubicBezTo>
                  <a:lnTo>
                    <a:pt x="14068" y="10619"/>
                  </a:lnTo>
                  <a:cubicBezTo>
                    <a:pt x="14049" y="10895"/>
                    <a:pt x="14068" y="11170"/>
                    <a:pt x="14108" y="11427"/>
                  </a:cubicBezTo>
                  <a:cubicBezTo>
                    <a:pt x="14088" y="11446"/>
                    <a:pt x="14068" y="11486"/>
                    <a:pt x="14049" y="11505"/>
                  </a:cubicBezTo>
                  <a:cubicBezTo>
                    <a:pt x="13576" y="12550"/>
                    <a:pt x="13221" y="13653"/>
                    <a:pt x="13083" y="14796"/>
                  </a:cubicBezTo>
                  <a:cubicBezTo>
                    <a:pt x="12985" y="15761"/>
                    <a:pt x="13142" y="16865"/>
                    <a:pt x="14068" y="17377"/>
                  </a:cubicBezTo>
                  <a:cubicBezTo>
                    <a:pt x="14298" y="17498"/>
                    <a:pt x="14565" y="17574"/>
                    <a:pt x="14828" y="17574"/>
                  </a:cubicBezTo>
                  <a:cubicBezTo>
                    <a:pt x="14993" y="17574"/>
                    <a:pt x="15157" y="17544"/>
                    <a:pt x="15310" y="17475"/>
                  </a:cubicBezTo>
                  <a:cubicBezTo>
                    <a:pt x="15743" y="17278"/>
                    <a:pt x="16019" y="16865"/>
                    <a:pt x="16117" y="16411"/>
                  </a:cubicBezTo>
                  <a:cubicBezTo>
                    <a:pt x="16374" y="15328"/>
                    <a:pt x="15901" y="14146"/>
                    <a:pt x="15388" y="13220"/>
                  </a:cubicBezTo>
                  <a:cubicBezTo>
                    <a:pt x="14837" y="12274"/>
                    <a:pt x="13950" y="10914"/>
                    <a:pt x="14778" y="9870"/>
                  </a:cubicBezTo>
                  <a:cubicBezTo>
                    <a:pt x="14837" y="9791"/>
                    <a:pt x="14837" y="9712"/>
                    <a:pt x="14797" y="9634"/>
                  </a:cubicBezTo>
                  <a:cubicBezTo>
                    <a:pt x="15448" y="8727"/>
                    <a:pt x="16078" y="7782"/>
                    <a:pt x="16689" y="6836"/>
                  </a:cubicBezTo>
                  <a:cubicBezTo>
                    <a:pt x="16689" y="6856"/>
                    <a:pt x="16709" y="6875"/>
                    <a:pt x="16709" y="6915"/>
                  </a:cubicBezTo>
                  <a:cubicBezTo>
                    <a:pt x="16669" y="6934"/>
                    <a:pt x="16649" y="6954"/>
                    <a:pt x="16630" y="7013"/>
                  </a:cubicBezTo>
                  <a:cubicBezTo>
                    <a:pt x="16334" y="7900"/>
                    <a:pt x="16236" y="8846"/>
                    <a:pt x="16334" y="9791"/>
                  </a:cubicBezTo>
                  <a:cubicBezTo>
                    <a:pt x="16393" y="10244"/>
                    <a:pt x="16492" y="10698"/>
                    <a:pt x="16649" y="11131"/>
                  </a:cubicBezTo>
                  <a:cubicBezTo>
                    <a:pt x="16807" y="11565"/>
                    <a:pt x="17004" y="11998"/>
                    <a:pt x="17339" y="12313"/>
                  </a:cubicBezTo>
                  <a:cubicBezTo>
                    <a:pt x="17579" y="12527"/>
                    <a:pt x="17858" y="12621"/>
                    <a:pt x="18135" y="12621"/>
                  </a:cubicBezTo>
                  <a:cubicBezTo>
                    <a:pt x="18677" y="12621"/>
                    <a:pt x="19213" y="12263"/>
                    <a:pt x="19447" y="11742"/>
                  </a:cubicBezTo>
                  <a:cubicBezTo>
                    <a:pt x="19841" y="10836"/>
                    <a:pt x="19487" y="9712"/>
                    <a:pt x="18915" y="8983"/>
                  </a:cubicBezTo>
                  <a:cubicBezTo>
                    <a:pt x="18285" y="8176"/>
                    <a:pt x="17083" y="7466"/>
                    <a:pt x="16984" y="6343"/>
                  </a:cubicBezTo>
                  <a:cubicBezTo>
                    <a:pt x="17142" y="6107"/>
                    <a:pt x="17280" y="5870"/>
                    <a:pt x="17418" y="5654"/>
                  </a:cubicBezTo>
                  <a:cubicBezTo>
                    <a:pt x="17556" y="5417"/>
                    <a:pt x="17674" y="5201"/>
                    <a:pt x="17812" y="4984"/>
                  </a:cubicBezTo>
                  <a:cubicBezTo>
                    <a:pt x="17832" y="5082"/>
                    <a:pt x="17871" y="5161"/>
                    <a:pt x="17930" y="5240"/>
                  </a:cubicBezTo>
                  <a:cubicBezTo>
                    <a:pt x="18127" y="5634"/>
                    <a:pt x="18364" y="5989"/>
                    <a:pt x="18600" y="6343"/>
                  </a:cubicBezTo>
                  <a:cubicBezTo>
                    <a:pt x="19033" y="6993"/>
                    <a:pt x="19526" y="7821"/>
                    <a:pt x="20334" y="8018"/>
                  </a:cubicBezTo>
                  <a:cubicBezTo>
                    <a:pt x="20432" y="8041"/>
                    <a:pt x="20532" y="8052"/>
                    <a:pt x="20630" y="8052"/>
                  </a:cubicBezTo>
                  <a:cubicBezTo>
                    <a:pt x="21198" y="8052"/>
                    <a:pt x="21716" y="7674"/>
                    <a:pt x="21733" y="7053"/>
                  </a:cubicBezTo>
                  <a:cubicBezTo>
                    <a:pt x="21752" y="6284"/>
                    <a:pt x="21240" y="5575"/>
                    <a:pt x="20610" y="5161"/>
                  </a:cubicBezTo>
                  <a:cubicBezTo>
                    <a:pt x="19900" y="4688"/>
                    <a:pt x="19033" y="4491"/>
                    <a:pt x="18206" y="4294"/>
                  </a:cubicBezTo>
                  <a:cubicBezTo>
                    <a:pt x="18935" y="2974"/>
                    <a:pt x="19644" y="1634"/>
                    <a:pt x="20294" y="275"/>
                  </a:cubicBezTo>
                  <a:cubicBezTo>
                    <a:pt x="20359" y="121"/>
                    <a:pt x="20222" y="0"/>
                    <a:pt x="200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557525" y="4021125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887175" y="3372738"/>
              <a:ext cx="300500" cy="355225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679773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BEAC21-202B-48DC-A716-F8D9AC8A0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F7D43B4-09C9-49E4-93D0-0F1590A27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81F8FF1-7931-4A02-A974-2A814ABA6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0BAFF9C-8789-47BD-82E1-FFC2B590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12D53C4-A555-4CAD-87ED-07B4593F2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087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04969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8"/>
          <p:cNvSpPr/>
          <p:nvPr/>
        </p:nvSpPr>
        <p:spPr>
          <a:xfrm>
            <a:off x="428201" y="366600"/>
            <a:ext cx="11335600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0" name="Google Shape;290;p18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81200" cy="710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34889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3"/>
          <p:cNvSpPr/>
          <p:nvPr/>
        </p:nvSpPr>
        <p:spPr>
          <a:xfrm>
            <a:off x="428201" y="366600"/>
            <a:ext cx="11335600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1" name="Google Shape;361;p23"/>
          <p:cNvSpPr txBox="1">
            <a:spLocks noGrp="1"/>
          </p:cNvSpPr>
          <p:nvPr>
            <p:ph type="title"/>
          </p:nvPr>
        </p:nvSpPr>
        <p:spPr>
          <a:xfrm>
            <a:off x="950800" y="2119000"/>
            <a:ext cx="4346000" cy="82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23"/>
          <p:cNvSpPr txBox="1">
            <a:spLocks noGrp="1"/>
          </p:cNvSpPr>
          <p:nvPr>
            <p:ph type="subTitle" idx="1"/>
          </p:nvPr>
        </p:nvSpPr>
        <p:spPr>
          <a:xfrm>
            <a:off x="950800" y="2944600"/>
            <a:ext cx="4346000" cy="179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19956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36"/>
          <p:cNvSpPr/>
          <p:nvPr/>
        </p:nvSpPr>
        <p:spPr>
          <a:xfrm>
            <a:off x="428201" y="366600"/>
            <a:ext cx="11335600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503" name="Google Shape;503;p36"/>
          <p:cNvGrpSpPr/>
          <p:nvPr/>
        </p:nvGrpSpPr>
        <p:grpSpPr>
          <a:xfrm>
            <a:off x="624422" y="490828"/>
            <a:ext cx="10869170" cy="1810607"/>
            <a:chOff x="468316" y="368120"/>
            <a:chExt cx="8151878" cy="1357955"/>
          </a:xfrm>
        </p:grpSpPr>
        <p:grpSp>
          <p:nvGrpSpPr>
            <p:cNvPr id="504" name="Google Shape;504;p36"/>
            <p:cNvGrpSpPr/>
            <p:nvPr/>
          </p:nvGrpSpPr>
          <p:grpSpPr>
            <a:xfrm>
              <a:off x="7935890" y="368120"/>
              <a:ext cx="684304" cy="634375"/>
              <a:chOff x="6408388" y="676125"/>
              <a:chExt cx="957068" cy="887238"/>
            </a:xfrm>
          </p:grpSpPr>
          <p:sp>
            <p:nvSpPr>
              <p:cNvPr id="505" name="Google Shape;505;p36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06" name="Google Shape;506;p36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07" name="Google Shape;507;p36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08" name="Google Shape;508;p36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09" name="Google Shape;509;p36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0" name="Google Shape;510;p36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1" name="Google Shape;511;p36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2" name="Google Shape;512;p36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3" name="Google Shape;513;p36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4" name="Google Shape;514;p36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5" name="Google Shape;515;p36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6" name="Google Shape;516;p36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7" name="Google Shape;517;p36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8" name="Google Shape;518;p36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519" name="Google Shape;519;p36"/>
            <p:cNvGrpSpPr/>
            <p:nvPr/>
          </p:nvGrpSpPr>
          <p:grpSpPr>
            <a:xfrm>
              <a:off x="468316" y="402231"/>
              <a:ext cx="684280" cy="566153"/>
              <a:chOff x="7558775" y="805000"/>
              <a:chExt cx="862247" cy="713399"/>
            </a:xfrm>
          </p:grpSpPr>
          <p:sp>
            <p:nvSpPr>
              <p:cNvPr id="520" name="Google Shape;520;p36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21" name="Google Shape;521;p36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22" name="Google Shape;522;p36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23" name="Google Shape;523;p36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24" name="Google Shape;524;p36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25" name="Google Shape;525;p36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26" name="Google Shape;526;p36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527" name="Google Shape;527;p36"/>
            <p:cNvSpPr/>
            <p:nvPr/>
          </p:nvSpPr>
          <p:spPr>
            <a:xfrm>
              <a:off x="7571588" y="526075"/>
              <a:ext cx="363050" cy="704450"/>
            </a:xfrm>
            <a:custGeom>
              <a:avLst/>
              <a:gdLst/>
              <a:ahLst/>
              <a:cxnLst/>
              <a:rect l="l" t="t" r="r" b="b"/>
              <a:pathLst>
                <a:path w="14522" h="28178" extrusionOk="0">
                  <a:moveTo>
                    <a:pt x="1517" y="0"/>
                  </a:moveTo>
                  <a:cubicBezTo>
                    <a:pt x="1150" y="0"/>
                    <a:pt x="769" y="119"/>
                    <a:pt x="493" y="343"/>
                  </a:cubicBezTo>
                  <a:cubicBezTo>
                    <a:pt x="139" y="658"/>
                    <a:pt x="1" y="1131"/>
                    <a:pt x="60" y="1584"/>
                  </a:cubicBezTo>
                  <a:cubicBezTo>
                    <a:pt x="119" y="2116"/>
                    <a:pt x="414" y="2589"/>
                    <a:pt x="749" y="3003"/>
                  </a:cubicBezTo>
                  <a:cubicBezTo>
                    <a:pt x="1084" y="3436"/>
                    <a:pt x="1478" y="3830"/>
                    <a:pt x="1872" y="4205"/>
                  </a:cubicBezTo>
                  <a:cubicBezTo>
                    <a:pt x="2680" y="4953"/>
                    <a:pt x="3587" y="5584"/>
                    <a:pt x="4552" y="6096"/>
                  </a:cubicBezTo>
                  <a:cubicBezTo>
                    <a:pt x="4769" y="6510"/>
                    <a:pt x="4985" y="6923"/>
                    <a:pt x="5202" y="7337"/>
                  </a:cubicBezTo>
                  <a:cubicBezTo>
                    <a:pt x="5655" y="8283"/>
                    <a:pt x="6089" y="9229"/>
                    <a:pt x="6463" y="10194"/>
                  </a:cubicBezTo>
                  <a:cubicBezTo>
                    <a:pt x="5872" y="9583"/>
                    <a:pt x="5419" y="8835"/>
                    <a:pt x="4887" y="8165"/>
                  </a:cubicBezTo>
                  <a:cubicBezTo>
                    <a:pt x="4355" y="7495"/>
                    <a:pt x="3724" y="6884"/>
                    <a:pt x="2917" y="6589"/>
                  </a:cubicBezTo>
                  <a:cubicBezTo>
                    <a:pt x="2674" y="6497"/>
                    <a:pt x="2382" y="6440"/>
                    <a:pt x="2094" y="6440"/>
                  </a:cubicBezTo>
                  <a:cubicBezTo>
                    <a:pt x="1518" y="6440"/>
                    <a:pt x="953" y="6667"/>
                    <a:pt x="808" y="7298"/>
                  </a:cubicBezTo>
                  <a:cubicBezTo>
                    <a:pt x="572" y="8283"/>
                    <a:pt x="1695" y="8815"/>
                    <a:pt x="2424" y="9091"/>
                  </a:cubicBezTo>
                  <a:cubicBezTo>
                    <a:pt x="3370" y="9445"/>
                    <a:pt x="4394" y="9623"/>
                    <a:pt x="5399" y="9662"/>
                  </a:cubicBezTo>
                  <a:cubicBezTo>
                    <a:pt x="5411" y="9668"/>
                    <a:pt x="5422" y="9670"/>
                    <a:pt x="5434" y="9670"/>
                  </a:cubicBezTo>
                  <a:cubicBezTo>
                    <a:pt x="5462" y="9670"/>
                    <a:pt x="5490" y="9656"/>
                    <a:pt x="5517" y="9642"/>
                  </a:cubicBezTo>
                  <a:cubicBezTo>
                    <a:pt x="5892" y="10155"/>
                    <a:pt x="6286" y="10647"/>
                    <a:pt x="6778" y="11022"/>
                  </a:cubicBezTo>
                  <a:cubicBezTo>
                    <a:pt x="7054" y="11770"/>
                    <a:pt x="7310" y="12539"/>
                    <a:pt x="7547" y="13287"/>
                  </a:cubicBezTo>
                  <a:cubicBezTo>
                    <a:pt x="7409" y="13150"/>
                    <a:pt x="7251" y="12992"/>
                    <a:pt x="7113" y="12854"/>
                  </a:cubicBezTo>
                  <a:cubicBezTo>
                    <a:pt x="7094" y="12775"/>
                    <a:pt x="7035" y="12696"/>
                    <a:pt x="6936" y="12677"/>
                  </a:cubicBezTo>
                  <a:cubicBezTo>
                    <a:pt x="6424" y="12164"/>
                    <a:pt x="5892" y="11672"/>
                    <a:pt x="5281" y="11258"/>
                  </a:cubicBezTo>
                  <a:cubicBezTo>
                    <a:pt x="4564" y="10799"/>
                    <a:pt x="3710" y="10425"/>
                    <a:pt x="2847" y="10425"/>
                  </a:cubicBezTo>
                  <a:cubicBezTo>
                    <a:pt x="2785" y="10425"/>
                    <a:pt x="2723" y="10427"/>
                    <a:pt x="2661" y="10431"/>
                  </a:cubicBezTo>
                  <a:cubicBezTo>
                    <a:pt x="2227" y="10470"/>
                    <a:pt x="1754" y="10608"/>
                    <a:pt x="1478" y="10963"/>
                  </a:cubicBezTo>
                  <a:cubicBezTo>
                    <a:pt x="1222" y="11298"/>
                    <a:pt x="1222" y="11731"/>
                    <a:pt x="1400" y="12105"/>
                  </a:cubicBezTo>
                  <a:cubicBezTo>
                    <a:pt x="1813" y="12992"/>
                    <a:pt x="3074" y="13169"/>
                    <a:pt x="3921" y="13287"/>
                  </a:cubicBezTo>
                  <a:cubicBezTo>
                    <a:pt x="4249" y="13328"/>
                    <a:pt x="4580" y="13347"/>
                    <a:pt x="4910" y="13347"/>
                  </a:cubicBezTo>
                  <a:cubicBezTo>
                    <a:pt x="5552" y="13347"/>
                    <a:pt x="6193" y="13273"/>
                    <a:pt x="6818" y="13130"/>
                  </a:cubicBezTo>
                  <a:cubicBezTo>
                    <a:pt x="7113" y="13425"/>
                    <a:pt x="7409" y="13741"/>
                    <a:pt x="7724" y="14036"/>
                  </a:cubicBezTo>
                  <a:cubicBezTo>
                    <a:pt x="7744" y="14056"/>
                    <a:pt x="7764" y="14076"/>
                    <a:pt x="7783" y="14076"/>
                  </a:cubicBezTo>
                  <a:cubicBezTo>
                    <a:pt x="8039" y="15021"/>
                    <a:pt x="8276" y="15967"/>
                    <a:pt x="8493" y="16913"/>
                  </a:cubicBezTo>
                  <a:cubicBezTo>
                    <a:pt x="8118" y="16617"/>
                    <a:pt x="7823" y="16263"/>
                    <a:pt x="7507" y="15908"/>
                  </a:cubicBezTo>
                  <a:cubicBezTo>
                    <a:pt x="7153" y="15494"/>
                    <a:pt x="6759" y="15100"/>
                    <a:pt x="6286" y="14805"/>
                  </a:cubicBezTo>
                  <a:cubicBezTo>
                    <a:pt x="5615" y="14385"/>
                    <a:pt x="4801" y="14109"/>
                    <a:pt x="4003" y="14109"/>
                  </a:cubicBezTo>
                  <a:cubicBezTo>
                    <a:pt x="3863" y="14109"/>
                    <a:pt x="3724" y="14117"/>
                    <a:pt x="3587" y="14135"/>
                  </a:cubicBezTo>
                  <a:cubicBezTo>
                    <a:pt x="3114" y="14194"/>
                    <a:pt x="2661" y="14411"/>
                    <a:pt x="2385" y="14805"/>
                  </a:cubicBezTo>
                  <a:cubicBezTo>
                    <a:pt x="2129" y="15159"/>
                    <a:pt x="2050" y="15612"/>
                    <a:pt x="2247" y="16006"/>
                  </a:cubicBezTo>
                  <a:cubicBezTo>
                    <a:pt x="2661" y="16854"/>
                    <a:pt x="3862" y="17070"/>
                    <a:pt x="4710" y="17149"/>
                  </a:cubicBezTo>
                  <a:cubicBezTo>
                    <a:pt x="4868" y="17162"/>
                    <a:pt x="5028" y="17168"/>
                    <a:pt x="5188" y="17168"/>
                  </a:cubicBezTo>
                  <a:cubicBezTo>
                    <a:pt x="6003" y="17168"/>
                    <a:pt x="6835" y="17012"/>
                    <a:pt x="7626" y="16814"/>
                  </a:cubicBezTo>
                  <a:cubicBezTo>
                    <a:pt x="7665" y="16795"/>
                    <a:pt x="7704" y="16775"/>
                    <a:pt x="7724" y="16755"/>
                  </a:cubicBezTo>
                  <a:cubicBezTo>
                    <a:pt x="7980" y="17011"/>
                    <a:pt x="8256" y="17267"/>
                    <a:pt x="8552" y="17464"/>
                  </a:cubicBezTo>
                  <a:cubicBezTo>
                    <a:pt x="8571" y="17484"/>
                    <a:pt x="8591" y="17484"/>
                    <a:pt x="8611" y="17484"/>
                  </a:cubicBezTo>
                  <a:cubicBezTo>
                    <a:pt x="8808" y="18489"/>
                    <a:pt x="8985" y="19514"/>
                    <a:pt x="9143" y="20518"/>
                  </a:cubicBezTo>
                  <a:cubicBezTo>
                    <a:pt x="9084" y="20459"/>
                    <a:pt x="9025" y="20400"/>
                    <a:pt x="8946" y="20341"/>
                  </a:cubicBezTo>
                  <a:cubicBezTo>
                    <a:pt x="8788" y="20164"/>
                    <a:pt x="8611" y="19986"/>
                    <a:pt x="8414" y="19829"/>
                  </a:cubicBezTo>
                  <a:cubicBezTo>
                    <a:pt x="8059" y="19533"/>
                    <a:pt x="7704" y="19238"/>
                    <a:pt x="7291" y="19021"/>
                  </a:cubicBezTo>
                  <a:cubicBezTo>
                    <a:pt x="6834" y="18770"/>
                    <a:pt x="6299" y="18575"/>
                    <a:pt x="5762" y="18575"/>
                  </a:cubicBezTo>
                  <a:cubicBezTo>
                    <a:pt x="5582" y="18575"/>
                    <a:pt x="5400" y="18597"/>
                    <a:pt x="5222" y="18647"/>
                  </a:cubicBezTo>
                  <a:cubicBezTo>
                    <a:pt x="4828" y="18745"/>
                    <a:pt x="4552" y="18982"/>
                    <a:pt x="4473" y="19376"/>
                  </a:cubicBezTo>
                  <a:cubicBezTo>
                    <a:pt x="4414" y="19730"/>
                    <a:pt x="4493" y="20085"/>
                    <a:pt x="4670" y="20400"/>
                  </a:cubicBezTo>
                  <a:cubicBezTo>
                    <a:pt x="5084" y="21070"/>
                    <a:pt x="5813" y="21346"/>
                    <a:pt x="6562" y="21425"/>
                  </a:cubicBezTo>
                  <a:cubicBezTo>
                    <a:pt x="6677" y="21431"/>
                    <a:pt x="6794" y="21433"/>
                    <a:pt x="6912" y="21433"/>
                  </a:cubicBezTo>
                  <a:cubicBezTo>
                    <a:pt x="7196" y="21433"/>
                    <a:pt x="7485" y="21419"/>
                    <a:pt x="7764" y="21405"/>
                  </a:cubicBezTo>
                  <a:cubicBezTo>
                    <a:pt x="8236" y="21385"/>
                    <a:pt x="8690" y="21366"/>
                    <a:pt x="9162" y="21326"/>
                  </a:cubicBezTo>
                  <a:cubicBezTo>
                    <a:pt x="9182" y="21366"/>
                    <a:pt x="9222" y="21385"/>
                    <a:pt x="9261" y="21405"/>
                  </a:cubicBezTo>
                  <a:cubicBezTo>
                    <a:pt x="9340" y="21957"/>
                    <a:pt x="9399" y="22508"/>
                    <a:pt x="9458" y="23060"/>
                  </a:cubicBezTo>
                  <a:cubicBezTo>
                    <a:pt x="8847" y="22765"/>
                    <a:pt x="8197" y="22548"/>
                    <a:pt x="7547" y="22410"/>
                  </a:cubicBezTo>
                  <a:cubicBezTo>
                    <a:pt x="7261" y="22344"/>
                    <a:pt x="6913" y="22259"/>
                    <a:pt x="6584" y="22259"/>
                  </a:cubicBezTo>
                  <a:cubicBezTo>
                    <a:pt x="6322" y="22259"/>
                    <a:pt x="6072" y="22312"/>
                    <a:pt x="5872" y="22469"/>
                  </a:cubicBezTo>
                  <a:cubicBezTo>
                    <a:pt x="5399" y="22863"/>
                    <a:pt x="5636" y="23533"/>
                    <a:pt x="5990" y="23907"/>
                  </a:cubicBezTo>
                  <a:cubicBezTo>
                    <a:pt x="6264" y="24207"/>
                    <a:pt x="6640" y="24282"/>
                    <a:pt x="7028" y="24282"/>
                  </a:cubicBezTo>
                  <a:cubicBezTo>
                    <a:pt x="7228" y="24282"/>
                    <a:pt x="7432" y="24262"/>
                    <a:pt x="7626" y="24242"/>
                  </a:cubicBezTo>
                  <a:cubicBezTo>
                    <a:pt x="8256" y="24144"/>
                    <a:pt x="8887" y="23927"/>
                    <a:pt x="9458" y="23612"/>
                  </a:cubicBezTo>
                  <a:cubicBezTo>
                    <a:pt x="9478" y="23612"/>
                    <a:pt x="9497" y="23592"/>
                    <a:pt x="9497" y="23592"/>
                  </a:cubicBezTo>
                  <a:cubicBezTo>
                    <a:pt x="9635" y="25050"/>
                    <a:pt x="9714" y="26508"/>
                    <a:pt x="9754" y="27986"/>
                  </a:cubicBezTo>
                  <a:cubicBezTo>
                    <a:pt x="9763" y="28114"/>
                    <a:pt x="9867" y="28178"/>
                    <a:pt x="9968" y="28178"/>
                  </a:cubicBezTo>
                  <a:cubicBezTo>
                    <a:pt x="10069" y="28178"/>
                    <a:pt x="10167" y="28114"/>
                    <a:pt x="10167" y="27986"/>
                  </a:cubicBezTo>
                  <a:cubicBezTo>
                    <a:pt x="10128" y="26469"/>
                    <a:pt x="10029" y="24971"/>
                    <a:pt x="9891" y="23474"/>
                  </a:cubicBezTo>
                  <a:lnTo>
                    <a:pt x="9891" y="23474"/>
                  </a:lnTo>
                  <a:cubicBezTo>
                    <a:pt x="10522" y="23577"/>
                    <a:pt x="11164" y="23701"/>
                    <a:pt x="11800" y="23701"/>
                  </a:cubicBezTo>
                  <a:cubicBezTo>
                    <a:pt x="12019" y="23701"/>
                    <a:pt x="12236" y="23686"/>
                    <a:pt x="12453" y="23651"/>
                  </a:cubicBezTo>
                  <a:cubicBezTo>
                    <a:pt x="13202" y="23533"/>
                    <a:pt x="13950" y="23099"/>
                    <a:pt x="14246" y="22370"/>
                  </a:cubicBezTo>
                  <a:cubicBezTo>
                    <a:pt x="14522" y="21701"/>
                    <a:pt x="14029" y="21050"/>
                    <a:pt x="13359" y="20932"/>
                  </a:cubicBezTo>
                  <a:cubicBezTo>
                    <a:pt x="13263" y="20914"/>
                    <a:pt x="13167" y="20905"/>
                    <a:pt x="13072" y="20905"/>
                  </a:cubicBezTo>
                  <a:cubicBezTo>
                    <a:pt x="12350" y="20905"/>
                    <a:pt x="11668" y="21392"/>
                    <a:pt x="11093" y="21740"/>
                  </a:cubicBezTo>
                  <a:cubicBezTo>
                    <a:pt x="10739" y="21976"/>
                    <a:pt x="10364" y="22213"/>
                    <a:pt x="10029" y="22489"/>
                  </a:cubicBezTo>
                  <a:cubicBezTo>
                    <a:pt x="9951" y="22548"/>
                    <a:pt x="9891" y="22607"/>
                    <a:pt x="9813" y="22666"/>
                  </a:cubicBezTo>
                  <a:cubicBezTo>
                    <a:pt x="9793" y="22410"/>
                    <a:pt x="9754" y="22154"/>
                    <a:pt x="9734" y="21917"/>
                  </a:cubicBezTo>
                  <a:cubicBezTo>
                    <a:pt x="9694" y="21641"/>
                    <a:pt x="9655" y="21366"/>
                    <a:pt x="9635" y="21090"/>
                  </a:cubicBezTo>
                  <a:cubicBezTo>
                    <a:pt x="10167" y="20105"/>
                    <a:pt x="11566" y="19947"/>
                    <a:pt x="12453" y="19474"/>
                  </a:cubicBezTo>
                  <a:cubicBezTo>
                    <a:pt x="13280" y="19021"/>
                    <a:pt x="14049" y="18154"/>
                    <a:pt x="14049" y="17169"/>
                  </a:cubicBezTo>
                  <a:cubicBezTo>
                    <a:pt x="14066" y="16412"/>
                    <a:pt x="13493" y="15727"/>
                    <a:pt x="12761" y="15727"/>
                  </a:cubicBezTo>
                  <a:cubicBezTo>
                    <a:pt x="12636" y="15727"/>
                    <a:pt x="12506" y="15747"/>
                    <a:pt x="12374" y="15790"/>
                  </a:cubicBezTo>
                  <a:cubicBezTo>
                    <a:pt x="11941" y="15947"/>
                    <a:pt x="11586" y="16263"/>
                    <a:pt x="11271" y="16598"/>
                  </a:cubicBezTo>
                  <a:cubicBezTo>
                    <a:pt x="10955" y="16933"/>
                    <a:pt x="10660" y="17287"/>
                    <a:pt x="10443" y="17681"/>
                  </a:cubicBezTo>
                  <a:cubicBezTo>
                    <a:pt x="9951" y="18489"/>
                    <a:pt x="9655" y="19395"/>
                    <a:pt x="9576" y="20341"/>
                  </a:cubicBezTo>
                  <a:cubicBezTo>
                    <a:pt x="9557" y="20400"/>
                    <a:pt x="9576" y="20440"/>
                    <a:pt x="9596" y="20479"/>
                  </a:cubicBezTo>
                  <a:cubicBezTo>
                    <a:pt x="9576" y="20499"/>
                    <a:pt x="9557" y="20518"/>
                    <a:pt x="9557" y="20538"/>
                  </a:cubicBezTo>
                  <a:cubicBezTo>
                    <a:pt x="9379" y="19415"/>
                    <a:pt x="9182" y="18292"/>
                    <a:pt x="8965" y="17189"/>
                  </a:cubicBezTo>
                  <a:cubicBezTo>
                    <a:pt x="9025" y="17149"/>
                    <a:pt x="9064" y="17070"/>
                    <a:pt x="9044" y="16972"/>
                  </a:cubicBezTo>
                  <a:cubicBezTo>
                    <a:pt x="8709" y="15691"/>
                    <a:pt x="10069" y="14805"/>
                    <a:pt x="10955" y="14154"/>
                  </a:cubicBezTo>
                  <a:cubicBezTo>
                    <a:pt x="11803" y="13524"/>
                    <a:pt x="12729" y="12637"/>
                    <a:pt x="12926" y="11534"/>
                  </a:cubicBezTo>
                  <a:cubicBezTo>
                    <a:pt x="13004" y="11081"/>
                    <a:pt x="12945" y="10608"/>
                    <a:pt x="12630" y="10253"/>
                  </a:cubicBezTo>
                  <a:cubicBezTo>
                    <a:pt x="12371" y="9959"/>
                    <a:pt x="11975" y="9832"/>
                    <a:pt x="11602" y="9832"/>
                  </a:cubicBezTo>
                  <a:cubicBezTo>
                    <a:pt x="11550" y="9832"/>
                    <a:pt x="11499" y="9835"/>
                    <a:pt x="11448" y="9840"/>
                  </a:cubicBezTo>
                  <a:cubicBezTo>
                    <a:pt x="10384" y="9918"/>
                    <a:pt x="9793" y="10864"/>
                    <a:pt x="9497" y="11790"/>
                  </a:cubicBezTo>
                  <a:cubicBezTo>
                    <a:pt x="9162" y="12874"/>
                    <a:pt x="9025" y="14056"/>
                    <a:pt x="9044" y="15179"/>
                  </a:cubicBezTo>
                  <a:cubicBezTo>
                    <a:pt x="9044" y="15218"/>
                    <a:pt x="9064" y="15258"/>
                    <a:pt x="9064" y="15277"/>
                  </a:cubicBezTo>
                  <a:cubicBezTo>
                    <a:pt x="8906" y="15494"/>
                    <a:pt x="8788" y="15750"/>
                    <a:pt x="8690" y="16006"/>
                  </a:cubicBezTo>
                  <a:cubicBezTo>
                    <a:pt x="8473" y="15061"/>
                    <a:pt x="8217" y="14115"/>
                    <a:pt x="7941" y="13169"/>
                  </a:cubicBezTo>
                  <a:cubicBezTo>
                    <a:pt x="7980" y="13130"/>
                    <a:pt x="8020" y="13071"/>
                    <a:pt x="8000" y="12972"/>
                  </a:cubicBezTo>
                  <a:cubicBezTo>
                    <a:pt x="7803" y="11770"/>
                    <a:pt x="8847" y="10805"/>
                    <a:pt x="9517" y="9958"/>
                  </a:cubicBezTo>
                  <a:cubicBezTo>
                    <a:pt x="10148" y="9150"/>
                    <a:pt x="10620" y="8184"/>
                    <a:pt x="10778" y="7180"/>
                  </a:cubicBezTo>
                  <a:cubicBezTo>
                    <a:pt x="10837" y="6726"/>
                    <a:pt x="10817" y="6234"/>
                    <a:pt x="10542" y="5860"/>
                  </a:cubicBezTo>
                  <a:cubicBezTo>
                    <a:pt x="10350" y="5613"/>
                    <a:pt x="10073" y="5500"/>
                    <a:pt x="9789" y="5500"/>
                  </a:cubicBezTo>
                  <a:cubicBezTo>
                    <a:pt x="9665" y="5500"/>
                    <a:pt x="9539" y="5522"/>
                    <a:pt x="9419" y="5564"/>
                  </a:cubicBezTo>
                  <a:cubicBezTo>
                    <a:pt x="8512" y="5899"/>
                    <a:pt x="8177" y="6963"/>
                    <a:pt x="8059" y="7830"/>
                  </a:cubicBezTo>
                  <a:cubicBezTo>
                    <a:pt x="7901" y="8973"/>
                    <a:pt x="7941" y="10135"/>
                    <a:pt x="7980" y="11278"/>
                  </a:cubicBezTo>
                  <a:cubicBezTo>
                    <a:pt x="7980" y="11298"/>
                    <a:pt x="7980" y="11298"/>
                    <a:pt x="7980" y="11298"/>
                  </a:cubicBezTo>
                  <a:cubicBezTo>
                    <a:pt x="7823" y="11593"/>
                    <a:pt x="7685" y="11908"/>
                    <a:pt x="7626" y="12224"/>
                  </a:cubicBezTo>
                  <a:cubicBezTo>
                    <a:pt x="7527" y="11948"/>
                    <a:pt x="7448" y="11672"/>
                    <a:pt x="7350" y="11396"/>
                  </a:cubicBezTo>
                  <a:cubicBezTo>
                    <a:pt x="7291" y="11219"/>
                    <a:pt x="7212" y="11041"/>
                    <a:pt x="7153" y="10864"/>
                  </a:cubicBezTo>
                  <a:cubicBezTo>
                    <a:pt x="7153" y="10844"/>
                    <a:pt x="7153" y="10825"/>
                    <a:pt x="7133" y="10825"/>
                  </a:cubicBezTo>
                  <a:cubicBezTo>
                    <a:pt x="6995" y="10470"/>
                    <a:pt x="6857" y="10115"/>
                    <a:pt x="6719" y="9761"/>
                  </a:cubicBezTo>
                  <a:cubicBezTo>
                    <a:pt x="6719" y="9721"/>
                    <a:pt x="6719" y="9702"/>
                    <a:pt x="6719" y="9662"/>
                  </a:cubicBezTo>
                  <a:cubicBezTo>
                    <a:pt x="6384" y="8500"/>
                    <a:pt x="6818" y="7318"/>
                    <a:pt x="7251" y="6234"/>
                  </a:cubicBezTo>
                  <a:cubicBezTo>
                    <a:pt x="7626" y="5268"/>
                    <a:pt x="8059" y="4264"/>
                    <a:pt x="8039" y="3200"/>
                  </a:cubicBezTo>
                  <a:cubicBezTo>
                    <a:pt x="8020" y="2668"/>
                    <a:pt x="7882" y="2096"/>
                    <a:pt x="7488" y="1742"/>
                  </a:cubicBezTo>
                  <a:cubicBezTo>
                    <a:pt x="7240" y="1521"/>
                    <a:pt x="6934" y="1388"/>
                    <a:pt x="6618" y="1388"/>
                  </a:cubicBezTo>
                  <a:cubicBezTo>
                    <a:pt x="6482" y="1388"/>
                    <a:pt x="6343" y="1412"/>
                    <a:pt x="6207" y="1466"/>
                  </a:cubicBezTo>
                  <a:cubicBezTo>
                    <a:pt x="5104" y="1919"/>
                    <a:pt x="5320" y="3377"/>
                    <a:pt x="5439" y="4303"/>
                  </a:cubicBezTo>
                  <a:cubicBezTo>
                    <a:pt x="5577" y="5525"/>
                    <a:pt x="5833" y="6726"/>
                    <a:pt x="6187" y="7909"/>
                  </a:cubicBezTo>
                  <a:cubicBezTo>
                    <a:pt x="6207" y="7968"/>
                    <a:pt x="6227" y="7987"/>
                    <a:pt x="6266" y="8027"/>
                  </a:cubicBezTo>
                  <a:cubicBezTo>
                    <a:pt x="6227" y="8184"/>
                    <a:pt x="6207" y="8362"/>
                    <a:pt x="6207" y="8539"/>
                  </a:cubicBezTo>
                  <a:cubicBezTo>
                    <a:pt x="5813" y="7652"/>
                    <a:pt x="5380" y="6805"/>
                    <a:pt x="4926" y="5958"/>
                  </a:cubicBezTo>
                  <a:cubicBezTo>
                    <a:pt x="4926" y="5919"/>
                    <a:pt x="4926" y="5879"/>
                    <a:pt x="4887" y="5840"/>
                  </a:cubicBezTo>
                  <a:cubicBezTo>
                    <a:pt x="4710" y="5150"/>
                    <a:pt x="4532" y="4480"/>
                    <a:pt x="4335" y="3791"/>
                  </a:cubicBezTo>
                  <a:cubicBezTo>
                    <a:pt x="4158" y="3141"/>
                    <a:pt x="3981" y="2510"/>
                    <a:pt x="3705" y="1899"/>
                  </a:cubicBezTo>
                  <a:cubicBezTo>
                    <a:pt x="3330" y="1032"/>
                    <a:pt x="2700" y="106"/>
                    <a:pt x="1675" y="8"/>
                  </a:cubicBezTo>
                  <a:cubicBezTo>
                    <a:pt x="1623" y="3"/>
                    <a:pt x="1570" y="0"/>
                    <a:pt x="1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8" name="Google Shape;528;p36"/>
            <p:cNvSpPr/>
            <p:nvPr/>
          </p:nvSpPr>
          <p:spPr>
            <a:xfrm>
              <a:off x="1346075" y="7004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529" name="Google Shape;529;p36"/>
            <p:cNvGrpSpPr/>
            <p:nvPr/>
          </p:nvGrpSpPr>
          <p:grpSpPr>
            <a:xfrm>
              <a:off x="8243225" y="1343850"/>
              <a:ext cx="375350" cy="382225"/>
              <a:chOff x="8090375" y="1459050"/>
              <a:chExt cx="375350" cy="382225"/>
            </a:xfrm>
          </p:grpSpPr>
          <p:sp>
            <p:nvSpPr>
              <p:cNvPr id="530" name="Google Shape;530;p36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1" name="Google Shape;531;p36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2" name="Google Shape;532;p36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3" name="Google Shape;533;p36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4" name="Google Shape;534;p36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5" name="Google Shape;535;p36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6" name="Google Shape;536;p36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7" name="Google Shape;537;p36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grpSp>
        <p:nvGrpSpPr>
          <p:cNvPr id="538" name="Google Shape;538;p36"/>
          <p:cNvGrpSpPr/>
          <p:nvPr/>
        </p:nvGrpSpPr>
        <p:grpSpPr>
          <a:xfrm>
            <a:off x="624434" y="3132934"/>
            <a:ext cx="5925908" cy="3106267"/>
            <a:chOff x="468325" y="2349700"/>
            <a:chExt cx="4444431" cy="2329700"/>
          </a:xfrm>
        </p:grpSpPr>
        <p:sp>
          <p:nvSpPr>
            <p:cNvPr id="539" name="Google Shape;539;p36"/>
            <p:cNvSpPr/>
            <p:nvPr/>
          </p:nvSpPr>
          <p:spPr>
            <a:xfrm>
              <a:off x="468325" y="4080650"/>
              <a:ext cx="522650" cy="598750"/>
            </a:xfrm>
            <a:custGeom>
              <a:avLst/>
              <a:gdLst/>
              <a:ahLst/>
              <a:cxnLst/>
              <a:rect l="l" t="t" r="r" b="b"/>
              <a:pathLst>
                <a:path w="20906" h="23950" extrusionOk="0">
                  <a:moveTo>
                    <a:pt x="14158" y="1"/>
                  </a:moveTo>
                  <a:cubicBezTo>
                    <a:pt x="13988" y="1"/>
                    <a:pt x="13816" y="32"/>
                    <a:pt x="13654" y="91"/>
                  </a:cubicBezTo>
                  <a:cubicBezTo>
                    <a:pt x="13142" y="288"/>
                    <a:pt x="12807" y="780"/>
                    <a:pt x="12610" y="1253"/>
                  </a:cubicBezTo>
                  <a:cubicBezTo>
                    <a:pt x="12216" y="2258"/>
                    <a:pt x="12256" y="3342"/>
                    <a:pt x="12275" y="4386"/>
                  </a:cubicBezTo>
                  <a:cubicBezTo>
                    <a:pt x="12295" y="5548"/>
                    <a:pt x="12275" y="6809"/>
                    <a:pt x="11566" y="7794"/>
                  </a:cubicBezTo>
                  <a:cubicBezTo>
                    <a:pt x="11546" y="7814"/>
                    <a:pt x="11527" y="7834"/>
                    <a:pt x="11527" y="7873"/>
                  </a:cubicBezTo>
                  <a:cubicBezTo>
                    <a:pt x="11270" y="8149"/>
                    <a:pt x="11014" y="8425"/>
                    <a:pt x="10758" y="8701"/>
                  </a:cubicBezTo>
                  <a:cubicBezTo>
                    <a:pt x="10738" y="8720"/>
                    <a:pt x="10738" y="8740"/>
                    <a:pt x="10719" y="8760"/>
                  </a:cubicBezTo>
                  <a:cubicBezTo>
                    <a:pt x="10600" y="8898"/>
                    <a:pt x="10482" y="9036"/>
                    <a:pt x="10364" y="9174"/>
                  </a:cubicBezTo>
                  <a:cubicBezTo>
                    <a:pt x="10167" y="9390"/>
                    <a:pt x="9990" y="9627"/>
                    <a:pt x="9793" y="9843"/>
                  </a:cubicBezTo>
                  <a:cubicBezTo>
                    <a:pt x="9852" y="9528"/>
                    <a:pt x="9852" y="9193"/>
                    <a:pt x="9793" y="8858"/>
                  </a:cubicBezTo>
                  <a:cubicBezTo>
                    <a:pt x="9793" y="8858"/>
                    <a:pt x="9793" y="8858"/>
                    <a:pt x="9812" y="8839"/>
                  </a:cubicBezTo>
                  <a:cubicBezTo>
                    <a:pt x="10246" y="7794"/>
                    <a:pt x="10699" y="6711"/>
                    <a:pt x="10955" y="5588"/>
                  </a:cubicBezTo>
                  <a:cubicBezTo>
                    <a:pt x="11152" y="4740"/>
                    <a:pt x="11231" y="3637"/>
                    <a:pt x="10482" y="2987"/>
                  </a:cubicBezTo>
                  <a:cubicBezTo>
                    <a:pt x="10295" y="2823"/>
                    <a:pt x="10059" y="2729"/>
                    <a:pt x="9820" y="2729"/>
                  </a:cubicBezTo>
                  <a:cubicBezTo>
                    <a:pt x="9656" y="2729"/>
                    <a:pt x="9491" y="2773"/>
                    <a:pt x="9340" y="2869"/>
                  </a:cubicBezTo>
                  <a:cubicBezTo>
                    <a:pt x="8945" y="3105"/>
                    <a:pt x="8748" y="3578"/>
                    <a:pt x="8650" y="4011"/>
                  </a:cubicBezTo>
                  <a:cubicBezTo>
                    <a:pt x="8433" y="5016"/>
                    <a:pt x="8532" y="6080"/>
                    <a:pt x="8847" y="7046"/>
                  </a:cubicBezTo>
                  <a:cubicBezTo>
                    <a:pt x="9162" y="8090"/>
                    <a:pt x="9812" y="9371"/>
                    <a:pt x="9182" y="10415"/>
                  </a:cubicBezTo>
                  <a:cubicBezTo>
                    <a:pt x="9123" y="10494"/>
                    <a:pt x="9142" y="10572"/>
                    <a:pt x="9182" y="10632"/>
                  </a:cubicBezTo>
                  <a:cubicBezTo>
                    <a:pt x="8571" y="11400"/>
                    <a:pt x="8000" y="12208"/>
                    <a:pt x="7468" y="13016"/>
                  </a:cubicBezTo>
                  <a:cubicBezTo>
                    <a:pt x="7468" y="12740"/>
                    <a:pt x="7428" y="12464"/>
                    <a:pt x="7369" y="12188"/>
                  </a:cubicBezTo>
                  <a:cubicBezTo>
                    <a:pt x="7389" y="12168"/>
                    <a:pt x="7409" y="12149"/>
                    <a:pt x="7428" y="12109"/>
                  </a:cubicBezTo>
                  <a:cubicBezTo>
                    <a:pt x="7842" y="11065"/>
                    <a:pt x="8138" y="9922"/>
                    <a:pt x="8197" y="8779"/>
                  </a:cubicBezTo>
                  <a:cubicBezTo>
                    <a:pt x="8256" y="7814"/>
                    <a:pt x="8039" y="6730"/>
                    <a:pt x="7074" y="6258"/>
                  </a:cubicBezTo>
                  <a:cubicBezTo>
                    <a:pt x="6872" y="6162"/>
                    <a:pt x="6641" y="6106"/>
                    <a:pt x="6410" y="6106"/>
                  </a:cubicBezTo>
                  <a:cubicBezTo>
                    <a:pt x="6212" y="6106"/>
                    <a:pt x="6014" y="6147"/>
                    <a:pt x="5832" y="6238"/>
                  </a:cubicBezTo>
                  <a:cubicBezTo>
                    <a:pt x="5399" y="6455"/>
                    <a:pt x="5163" y="6868"/>
                    <a:pt x="5084" y="7341"/>
                  </a:cubicBezTo>
                  <a:cubicBezTo>
                    <a:pt x="4887" y="8425"/>
                    <a:pt x="5438" y="9587"/>
                    <a:pt x="6010" y="10474"/>
                  </a:cubicBezTo>
                  <a:cubicBezTo>
                    <a:pt x="6581" y="11400"/>
                    <a:pt x="7547" y="12700"/>
                    <a:pt x="6798" y="13804"/>
                  </a:cubicBezTo>
                  <a:cubicBezTo>
                    <a:pt x="6739" y="13883"/>
                    <a:pt x="6758" y="13961"/>
                    <a:pt x="6798" y="14020"/>
                  </a:cubicBezTo>
                  <a:cubicBezTo>
                    <a:pt x="6187" y="14966"/>
                    <a:pt x="5596" y="15951"/>
                    <a:pt x="5064" y="16936"/>
                  </a:cubicBezTo>
                  <a:cubicBezTo>
                    <a:pt x="5044" y="16917"/>
                    <a:pt x="5044" y="16877"/>
                    <a:pt x="5025" y="16858"/>
                  </a:cubicBezTo>
                  <a:cubicBezTo>
                    <a:pt x="5064" y="16838"/>
                    <a:pt x="5084" y="16799"/>
                    <a:pt x="5103" y="16739"/>
                  </a:cubicBezTo>
                  <a:cubicBezTo>
                    <a:pt x="5360" y="15833"/>
                    <a:pt x="5399" y="14887"/>
                    <a:pt x="5241" y="13961"/>
                  </a:cubicBezTo>
                  <a:cubicBezTo>
                    <a:pt x="5163" y="13508"/>
                    <a:pt x="5025" y="13075"/>
                    <a:pt x="4847" y="12641"/>
                  </a:cubicBezTo>
                  <a:cubicBezTo>
                    <a:pt x="4670" y="12227"/>
                    <a:pt x="4453" y="11794"/>
                    <a:pt x="4099" y="11498"/>
                  </a:cubicBezTo>
                  <a:cubicBezTo>
                    <a:pt x="3863" y="11312"/>
                    <a:pt x="3602" y="11230"/>
                    <a:pt x="3345" y="11230"/>
                  </a:cubicBezTo>
                  <a:cubicBezTo>
                    <a:pt x="2786" y="11230"/>
                    <a:pt x="2246" y="11621"/>
                    <a:pt x="2030" y="12188"/>
                  </a:cubicBezTo>
                  <a:cubicBezTo>
                    <a:pt x="1695" y="13114"/>
                    <a:pt x="2109" y="14198"/>
                    <a:pt x="2719" y="14907"/>
                  </a:cubicBezTo>
                  <a:cubicBezTo>
                    <a:pt x="3389" y="15675"/>
                    <a:pt x="4631" y="16326"/>
                    <a:pt x="4788" y="17429"/>
                  </a:cubicBezTo>
                  <a:cubicBezTo>
                    <a:pt x="4650" y="17665"/>
                    <a:pt x="4532" y="17922"/>
                    <a:pt x="4394" y="18158"/>
                  </a:cubicBezTo>
                  <a:cubicBezTo>
                    <a:pt x="4276" y="18375"/>
                    <a:pt x="4158" y="18611"/>
                    <a:pt x="4039" y="18828"/>
                  </a:cubicBezTo>
                  <a:cubicBezTo>
                    <a:pt x="4000" y="18749"/>
                    <a:pt x="3961" y="18670"/>
                    <a:pt x="3921" y="18591"/>
                  </a:cubicBezTo>
                  <a:cubicBezTo>
                    <a:pt x="3685" y="18217"/>
                    <a:pt x="3429" y="17862"/>
                    <a:pt x="3173" y="17528"/>
                  </a:cubicBezTo>
                  <a:cubicBezTo>
                    <a:pt x="2719" y="16917"/>
                    <a:pt x="2168" y="16109"/>
                    <a:pt x="1360" y="15951"/>
                  </a:cubicBezTo>
                  <a:cubicBezTo>
                    <a:pt x="1286" y="15938"/>
                    <a:pt x="1212" y="15932"/>
                    <a:pt x="1139" y="15932"/>
                  </a:cubicBezTo>
                  <a:cubicBezTo>
                    <a:pt x="547" y="15932"/>
                    <a:pt x="0" y="16347"/>
                    <a:pt x="0" y="16996"/>
                  </a:cubicBezTo>
                  <a:cubicBezTo>
                    <a:pt x="20" y="17764"/>
                    <a:pt x="572" y="18434"/>
                    <a:pt x="1222" y="18808"/>
                  </a:cubicBezTo>
                  <a:cubicBezTo>
                    <a:pt x="1971" y="19242"/>
                    <a:pt x="2838" y="19399"/>
                    <a:pt x="3685" y="19557"/>
                  </a:cubicBezTo>
                  <a:cubicBezTo>
                    <a:pt x="3015" y="20916"/>
                    <a:pt x="2404" y="22296"/>
                    <a:pt x="1833" y="23675"/>
                  </a:cubicBezTo>
                  <a:cubicBezTo>
                    <a:pt x="1771" y="23835"/>
                    <a:pt x="1895" y="23949"/>
                    <a:pt x="2020" y="23949"/>
                  </a:cubicBezTo>
                  <a:cubicBezTo>
                    <a:pt x="2095" y="23949"/>
                    <a:pt x="2170" y="23908"/>
                    <a:pt x="2207" y="23813"/>
                  </a:cubicBezTo>
                  <a:cubicBezTo>
                    <a:pt x="2778" y="22473"/>
                    <a:pt x="3370" y="21133"/>
                    <a:pt x="4020" y="19813"/>
                  </a:cubicBezTo>
                  <a:cubicBezTo>
                    <a:pt x="4020" y="19833"/>
                    <a:pt x="4039" y="19833"/>
                    <a:pt x="4039" y="19852"/>
                  </a:cubicBezTo>
                  <a:cubicBezTo>
                    <a:pt x="4473" y="20345"/>
                    <a:pt x="4965" y="20778"/>
                    <a:pt x="5537" y="21074"/>
                  </a:cubicBezTo>
                  <a:cubicBezTo>
                    <a:pt x="5899" y="21269"/>
                    <a:pt x="6291" y="21464"/>
                    <a:pt x="6691" y="21464"/>
                  </a:cubicBezTo>
                  <a:cubicBezTo>
                    <a:pt x="6857" y="21464"/>
                    <a:pt x="7025" y="21431"/>
                    <a:pt x="7192" y="21350"/>
                  </a:cubicBezTo>
                  <a:cubicBezTo>
                    <a:pt x="7645" y="21113"/>
                    <a:pt x="8118" y="20581"/>
                    <a:pt x="7803" y="20049"/>
                  </a:cubicBezTo>
                  <a:cubicBezTo>
                    <a:pt x="7507" y="19557"/>
                    <a:pt x="6778" y="19478"/>
                    <a:pt x="6266" y="19399"/>
                  </a:cubicBezTo>
                  <a:cubicBezTo>
                    <a:pt x="5808" y="19332"/>
                    <a:pt x="5350" y="19301"/>
                    <a:pt x="4893" y="19301"/>
                  </a:cubicBezTo>
                  <a:cubicBezTo>
                    <a:pt x="4680" y="19301"/>
                    <a:pt x="4468" y="19308"/>
                    <a:pt x="4256" y="19320"/>
                  </a:cubicBezTo>
                  <a:cubicBezTo>
                    <a:pt x="4493" y="18828"/>
                    <a:pt x="4749" y="18335"/>
                    <a:pt x="5005" y="17862"/>
                  </a:cubicBezTo>
                  <a:cubicBezTo>
                    <a:pt x="5064" y="17862"/>
                    <a:pt x="5103" y="17843"/>
                    <a:pt x="5123" y="17823"/>
                  </a:cubicBezTo>
                  <a:cubicBezTo>
                    <a:pt x="5557" y="18020"/>
                    <a:pt x="5990" y="18197"/>
                    <a:pt x="6404" y="18394"/>
                  </a:cubicBezTo>
                  <a:cubicBezTo>
                    <a:pt x="6778" y="18552"/>
                    <a:pt x="7152" y="18710"/>
                    <a:pt x="7527" y="18828"/>
                  </a:cubicBezTo>
                  <a:cubicBezTo>
                    <a:pt x="7809" y="18904"/>
                    <a:pt x="8101" y="18951"/>
                    <a:pt x="8387" y="18951"/>
                  </a:cubicBezTo>
                  <a:cubicBezTo>
                    <a:pt x="8840" y="18951"/>
                    <a:pt x="9281" y="18834"/>
                    <a:pt x="9655" y="18532"/>
                  </a:cubicBezTo>
                  <a:cubicBezTo>
                    <a:pt x="9931" y="18316"/>
                    <a:pt x="10147" y="18000"/>
                    <a:pt x="10206" y="17646"/>
                  </a:cubicBezTo>
                  <a:cubicBezTo>
                    <a:pt x="10266" y="17252"/>
                    <a:pt x="10088" y="16936"/>
                    <a:pt x="9773" y="16700"/>
                  </a:cubicBezTo>
                  <a:cubicBezTo>
                    <a:pt x="9326" y="16397"/>
                    <a:pt x="8794" y="16284"/>
                    <a:pt x="8263" y="16284"/>
                  </a:cubicBezTo>
                  <a:cubicBezTo>
                    <a:pt x="8068" y="16284"/>
                    <a:pt x="7874" y="16299"/>
                    <a:pt x="7684" y="16326"/>
                  </a:cubicBezTo>
                  <a:cubicBezTo>
                    <a:pt x="7231" y="16385"/>
                    <a:pt x="6798" y="16523"/>
                    <a:pt x="6364" y="16680"/>
                  </a:cubicBezTo>
                  <a:cubicBezTo>
                    <a:pt x="6128" y="16759"/>
                    <a:pt x="5911" y="16858"/>
                    <a:pt x="5675" y="16956"/>
                  </a:cubicBezTo>
                  <a:cubicBezTo>
                    <a:pt x="5596" y="16996"/>
                    <a:pt x="5517" y="17035"/>
                    <a:pt x="5438" y="17074"/>
                  </a:cubicBezTo>
                  <a:cubicBezTo>
                    <a:pt x="5931" y="16188"/>
                    <a:pt x="6463" y="15301"/>
                    <a:pt x="7015" y="14434"/>
                  </a:cubicBezTo>
                  <a:cubicBezTo>
                    <a:pt x="7034" y="14434"/>
                    <a:pt x="7054" y="14434"/>
                    <a:pt x="7074" y="14414"/>
                  </a:cubicBezTo>
                  <a:cubicBezTo>
                    <a:pt x="7428" y="14355"/>
                    <a:pt x="7763" y="14198"/>
                    <a:pt x="8098" y="14040"/>
                  </a:cubicBezTo>
                  <a:cubicBezTo>
                    <a:pt x="8118" y="14080"/>
                    <a:pt x="8138" y="14119"/>
                    <a:pt x="8177" y="14139"/>
                  </a:cubicBezTo>
                  <a:cubicBezTo>
                    <a:pt x="8965" y="14710"/>
                    <a:pt x="9852" y="15222"/>
                    <a:pt x="10798" y="15498"/>
                  </a:cubicBezTo>
                  <a:cubicBezTo>
                    <a:pt x="11206" y="15618"/>
                    <a:pt x="11715" y="15732"/>
                    <a:pt x="12208" y="15732"/>
                  </a:cubicBezTo>
                  <a:cubicBezTo>
                    <a:pt x="12690" y="15732"/>
                    <a:pt x="13156" y="15623"/>
                    <a:pt x="13497" y="15301"/>
                  </a:cubicBezTo>
                  <a:cubicBezTo>
                    <a:pt x="13812" y="14986"/>
                    <a:pt x="13911" y="14552"/>
                    <a:pt x="13792" y="14139"/>
                  </a:cubicBezTo>
                  <a:cubicBezTo>
                    <a:pt x="13674" y="13666"/>
                    <a:pt x="13319" y="13291"/>
                    <a:pt x="12906" y="13075"/>
                  </a:cubicBezTo>
                  <a:cubicBezTo>
                    <a:pt x="12348" y="12782"/>
                    <a:pt x="11691" y="12651"/>
                    <a:pt x="11045" y="12651"/>
                  </a:cubicBezTo>
                  <a:cubicBezTo>
                    <a:pt x="10733" y="12651"/>
                    <a:pt x="10423" y="12682"/>
                    <a:pt x="10128" y="12740"/>
                  </a:cubicBezTo>
                  <a:cubicBezTo>
                    <a:pt x="9596" y="12858"/>
                    <a:pt x="9083" y="13075"/>
                    <a:pt x="8591" y="13331"/>
                  </a:cubicBezTo>
                  <a:cubicBezTo>
                    <a:pt x="8177" y="13548"/>
                    <a:pt x="7783" y="13784"/>
                    <a:pt x="7330" y="13942"/>
                  </a:cubicBezTo>
                  <a:cubicBezTo>
                    <a:pt x="7862" y="13114"/>
                    <a:pt x="8413" y="12306"/>
                    <a:pt x="9005" y="11538"/>
                  </a:cubicBezTo>
                  <a:cubicBezTo>
                    <a:pt x="9024" y="11518"/>
                    <a:pt x="9044" y="11518"/>
                    <a:pt x="9064" y="11518"/>
                  </a:cubicBezTo>
                  <a:cubicBezTo>
                    <a:pt x="9458" y="11341"/>
                    <a:pt x="9852" y="11164"/>
                    <a:pt x="10246" y="10986"/>
                  </a:cubicBezTo>
                  <a:cubicBezTo>
                    <a:pt x="11054" y="11518"/>
                    <a:pt x="11940" y="11932"/>
                    <a:pt x="12886" y="12149"/>
                  </a:cubicBezTo>
                  <a:cubicBezTo>
                    <a:pt x="13328" y="12262"/>
                    <a:pt x="13871" y="12391"/>
                    <a:pt x="14390" y="12391"/>
                  </a:cubicBezTo>
                  <a:cubicBezTo>
                    <a:pt x="14868" y="12391"/>
                    <a:pt x="15325" y="12282"/>
                    <a:pt x="15664" y="11952"/>
                  </a:cubicBezTo>
                  <a:cubicBezTo>
                    <a:pt x="15960" y="11676"/>
                    <a:pt x="16117" y="11262"/>
                    <a:pt x="15999" y="10848"/>
                  </a:cubicBezTo>
                  <a:cubicBezTo>
                    <a:pt x="15861" y="10415"/>
                    <a:pt x="15467" y="10119"/>
                    <a:pt x="15073" y="9942"/>
                  </a:cubicBezTo>
                  <a:cubicBezTo>
                    <a:pt x="14608" y="9732"/>
                    <a:pt x="14081" y="9646"/>
                    <a:pt x="13551" y="9646"/>
                  </a:cubicBezTo>
                  <a:cubicBezTo>
                    <a:pt x="13138" y="9646"/>
                    <a:pt x="12723" y="9698"/>
                    <a:pt x="12334" y="9784"/>
                  </a:cubicBezTo>
                  <a:cubicBezTo>
                    <a:pt x="11625" y="9942"/>
                    <a:pt x="10935" y="10218"/>
                    <a:pt x="10266" y="10533"/>
                  </a:cubicBezTo>
                  <a:cubicBezTo>
                    <a:pt x="10248" y="10524"/>
                    <a:pt x="10231" y="10520"/>
                    <a:pt x="10214" y="10520"/>
                  </a:cubicBezTo>
                  <a:cubicBezTo>
                    <a:pt x="10153" y="10520"/>
                    <a:pt x="10095" y="10570"/>
                    <a:pt x="10049" y="10632"/>
                  </a:cubicBezTo>
                  <a:cubicBezTo>
                    <a:pt x="9871" y="10710"/>
                    <a:pt x="9694" y="10789"/>
                    <a:pt x="9497" y="10868"/>
                  </a:cubicBezTo>
                  <a:cubicBezTo>
                    <a:pt x="9990" y="10257"/>
                    <a:pt x="10482" y="9627"/>
                    <a:pt x="11014" y="9036"/>
                  </a:cubicBezTo>
                  <a:cubicBezTo>
                    <a:pt x="11625" y="8839"/>
                    <a:pt x="12157" y="8543"/>
                    <a:pt x="12689" y="8188"/>
                  </a:cubicBezTo>
                  <a:cubicBezTo>
                    <a:pt x="12709" y="8228"/>
                    <a:pt x="12748" y="8248"/>
                    <a:pt x="12788" y="8248"/>
                  </a:cubicBezTo>
                  <a:cubicBezTo>
                    <a:pt x="13753" y="8563"/>
                    <a:pt x="14758" y="8760"/>
                    <a:pt x="15782" y="8779"/>
                  </a:cubicBezTo>
                  <a:cubicBezTo>
                    <a:pt x="16551" y="8779"/>
                    <a:pt x="17792" y="8661"/>
                    <a:pt x="17930" y="7656"/>
                  </a:cubicBezTo>
                  <a:cubicBezTo>
                    <a:pt x="18048" y="6711"/>
                    <a:pt x="16984" y="6258"/>
                    <a:pt x="16196" y="6258"/>
                  </a:cubicBezTo>
                  <a:cubicBezTo>
                    <a:pt x="15329" y="6258"/>
                    <a:pt x="14521" y="6592"/>
                    <a:pt x="13792" y="7026"/>
                  </a:cubicBezTo>
                  <a:cubicBezTo>
                    <a:pt x="13063" y="7459"/>
                    <a:pt x="12374" y="7991"/>
                    <a:pt x="11605" y="8366"/>
                  </a:cubicBezTo>
                  <a:cubicBezTo>
                    <a:pt x="12295" y="7597"/>
                    <a:pt x="13044" y="6868"/>
                    <a:pt x="13792" y="6159"/>
                  </a:cubicBezTo>
                  <a:cubicBezTo>
                    <a:pt x="14147" y="5824"/>
                    <a:pt x="14502" y="5529"/>
                    <a:pt x="14856" y="5213"/>
                  </a:cubicBezTo>
                  <a:cubicBezTo>
                    <a:pt x="15940" y="5075"/>
                    <a:pt x="17004" y="4800"/>
                    <a:pt x="18009" y="4405"/>
                  </a:cubicBezTo>
                  <a:cubicBezTo>
                    <a:pt x="18521" y="4189"/>
                    <a:pt x="19033" y="3952"/>
                    <a:pt x="19506" y="3657"/>
                  </a:cubicBezTo>
                  <a:cubicBezTo>
                    <a:pt x="19959" y="3401"/>
                    <a:pt x="20412" y="3066"/>
                    <a:pt x="20649" y="2593"/>
                  </a:cubicBezTo>
                  <a:cubicBezTo>
                    <a:pt x="20866" y="2179"/>
                    <a:pt x="20905" y="1686"/>
                    <a:pt x="20688" y="1273"/>
                  </a:cubicBezTo>
                  <a:cubicBezTo>
                    <a:pt x="20472" y="918"/>
                    <a:pt x="20117" y="662"/>
                    <a:pt x="19703" y="544"/>
                  </a:cubicBezTo>
                  <a:cubicBezTo>
                    <a:pt x="19546" y="503"/>
                    <a:pt x="19391" y="484"/>
                    <a:pt x="19238" y="484"/>
                  </a:cubicBezTo>
                  <a:cubicBezTo>
                    <a:pt x="18430" y="484"/>
                    <a:pt x="17685" y="1008"/>
                    <a:pt x="17122" y="1588"/>
                  </a:cubicBezTo>
                  <a:cubicBezTo>
                    <a:pt x="16669" y="2061"/>
                    <a:pt x="16255" y="2593"/>
                    <a:pt x="15861" y="3125"/>
                  </a:cubicBezTo>
                  <a:cubicBezTo>
                    <a:pt x="15447" y="3696"/>
                    <a:pt x="15034" y="4287"/>
                    <a:pt x="14620" y="4859"/>
                  </a:cubicBezTo>
                  <a:cubicBezTo>
                    <a:pt x="14580" y="4878"/>
                    <a:pt x="14561" y="4918"/>
                    <a:pt x="14541" y="4957"/>
                  </a:cubicBezTo>
                  <a:cubicBezTo>
                    <a:pt x="13812" y="5568"/>
                    <a:pt x="13122" y="6238"/>
                    <a:pt x="12453" y="6908"/>
                  </a:cubicBezTo>
                  <a:cubicBezTo>
                    <a:pt x="12492" y="6730"/>
                    <a:pt x="12531" y="6573"/>
                    <a:pt x="12571" y="6395"/>
                  </a:cubicBezTo>
                  <a:cubicBezTo>
                    <a:pt x="12610" y="6395"/>
                    <a:pt x="12650" y="6376"/>
                    <a:pt x="12669" y="6336"/>
                  </a:cubicBezTo>
                  <a:cubicBezTo>
                    <a:pt x="13438" y="5351"/>
                    <a:pt x="14088" y="4307"/>
                    <a:pt x="14659" y="3223"/>
                  </a:cubicBezTo>
                  <a:cubicBezTo>
                    <a:pt x="15093" y="2396"/>
                    <a:pt x="15802" y="1095"/>
                    <a:pt x="14935" y="288"/>
                  </a:cubicBezTo>
                  <a:cubicBezTo>
                    <a:pt x="14725" y="90"/>
                    <a:pt x="14445" y="1"/>
                    <a:pt x="14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0" name="Google Shape;540;p36"/>
            <p:cNvSpPr/>
            <p:nvPr/>
          </p:nvSpPr>
          <p:spPr>
            <a:xfrm>
              <a:off x="2127150" y="44199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1" name="Google Shape;541;p36"/>
            <p:cNvSpPr/>
            <p:nvPr/>
          </p:nvSpPr>
          <p:spPr>
            <a:xfrm>
              <a:off x="526475" y="23497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542" name="Google Shape;542;p36"/>
            <p:cNvGrpSpPr/>
            <p:nvPr/>
          </p:nvGrpSpPr>
          <p:grpSpPr>
            <a:xfrm>
              <a:off x="4633458" y="4369780"/>
              <a:ext cx="279298" cy="284452"/>
              <a:chOff x="8090375" y="1459050"/>
              <a:chExt cx="375350" cy="382225"/>
            </a:xfrm>
          </p:grpSpPr>
          <p:sp>
            <p:nvSpPr>
              <p:cNvPr id="543" name="Google Shape;543;p36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4" name="Google Shape;544;p36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5" name="Google Shape;545;p36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6" name="Google Shape;546;p36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7" name="Google Shape;547;p36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8" name="Google Shape;548;p36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9" name="Google Shape;549;p36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50" name="Google Shape;550;p36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551" name="Google Shape;551;p36"/>
            <p:cNvSpPr/>
            <p:nvPr/>
          </p:nvSpPr>
          <p:spPr>
            <a:xfrm>
              <a:off x="562850" y="3129650"/>
              <a:ext cx="300500" cy="355225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15648286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37"/>
          <p:cNvSpPr/>
          <p:nvPr/>
        </p:nvSpPr>
        <p:spPr>
          <a:xfrm>
            <a:off x="428201" y="366600"/>
            <a:ext cx="11335600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554" name="Google Shape;554;p37"/>
          <p:cNvGrpSpPr/>
          <p:nvPr/>
        </p:nvGrpSpPr>
        <p:grpSpPr>
          <a:xfrm>
            <a:off x="983967" y="757469"/>
            <a:ext cx="10249647" cy="5381337"/>
            <a:chOff x="737975" y="568100"/>
            <a:chExt cx="7687235" cy="4036003"/>
          </a:xfrm>
        </p:grpSpPr>
        <p:sp>
          <p:nvSpPr>
            <p:cNvPr id="555" name="Google Shape;555;p37"/>
            <p:cNvSpPr/>
            <p:nvPr/>
          </p:nvSpPr>
          <p:spPr>
            <a:xfrm>
              <a:off x="7604632" y="3727884"/>
              <a:ext cx="820578" cy="876218"/>
            </a:xfrm>
            <a:custGeom>
              <a:avLst/>
              <a:gdLst/>
              <a:ahLst/>
              <a:cxnLst/>
              <a:rect l="l" t="t" r="r" b="b"/>
              <a:pathLst>
                <a:path w="21753" h="23228" extrusionOk="0">
                  <a:moveTo>
                    <a:pt x="20092" y="0"/>
                  </a:moveTo>
                  <a:cubicBezTo>
                    <a:pt x="20022" y="0"/>
                    <a:pt x="19954" y="35"/>
                    <a:pt x="19920" y="117"/>
                  </a:cubicBezTo>
                  <a:cubicBezTo>
                    <a:pt x="19290" y="1437"/>
                    <a:pt x="18600" y="2738"/>
                    <a:pt x="17891" y="4018"/>
                  </a:cubicBezTo>
                  <a:cubicBezTo>
                    <a:pt x="17891" y="3999"/>
                    <a:pt x="17871" y="3979"/>
                    <a:pt x="17871" y="3959"/>
                  </a:cubicBezTo>
                  <a:cubicBezTo>
                    <a:pt x="17477" y="3447"/>
                    <a:pt x="16984" y="2994"/>
                    <a:pt x="16433" y="2659"/>
                  </a:cubicBezTo>
                  <a:cubicBezTo>
                    <a:pt x="16068" y="2440"/>
                    <a:pt x="15670" y="2210"/>
                    <a:pt x="15256" y="2210"/>
                  </a:cubicBezTo>
                  <a:cubicBezTo>
                    <a:pt x="15111" y="2210"/>
                    <a:pt x="14965" y="2238"/>
                    <a:pt x="14817" y="2304"/>
                  </a:cubicBezTo>
                  <a:cubicBezTo>
                    <a:pt x="14325" y="2501"/>
                    <a:pt x="13852" y="3014"/>
                    <a:pt x="14127" y="3565"/>
                  </a:cubicBezTo>
                  <a:cubicBezTo>
                    <a:pt x="14384" y="4077"/>
                    <a:pt x="15113" y="4196"/>
                    <a:pt x="15625" y="4294"/>
                  </a:cubicBezTo>
                  <a:cubicBezTo>
                    <a:pt x="16275" y="4452"/>
                    <a:pt x="16945" y="4491"/>
                    <a:pt x="17635" y="4491"/>
                  </a:cubicBezTo>
                  <a:cubicBezTo>
                    <a:pt x="17359" y="4964"/>
                    <a:pt x="17063" y="5437"/>
                    <a:pt x="16787" y="5910"/>
                  </a:cubicBezTo>
                  <a:cubicBezTo>
                    <a:pt x="16748" y="5910"/>
                    <a:pt x="16689" y="5910"/>
                    <a:pt x="16669" y="5930"/>
                  </a:cubicBezTo>
                  <a:cubicBezTo>
                    <a:pt x="16255" y="5733"/>
                    <a:pt x="15822" y="5516"/>
                    <a:pt x="15408" y="5299"/>
                  </a:cubicBezTo>
                  <a:cubicBezTo>
                    <a:pt x="15054" y="5122"/>
                    <a:pt x="14699" y="4944"/>
                    <a:pt x="14325" y="4806"/>
                  </a:cubicBezTo>
                  <a:cubicBezTo>
                    <a:pt x="14006" y="4691"/>
                    <a:pt x="13671" y="4624"/>
                    <a:pt x="13341" y="4624"/>
                  </a:cubicBezTo>
                  <a:cubicBezTo>
                    <a:pt x="12935" y="4624"/>
                    <a:pt x="12535" y="4725"/>
                    <a:pt x="12177" y="4964"/>
                  </a:cubicBezTo>
                  <a:cubicBezTo>
                    <a:pt x="11881" y="5181"/>
                    <a:pt x="11665" y="5476"/>
                    <a:pt x="11586" y="5831"/>
                  </a:cubicBezTo>
                  <a:cubicBezTo>
                    <a:pt x="11507" y="6225"/>
                    <a:pt x="11665" y="6540"/>
                    <a:pt x="11960" y="6796"/>
                  </a:cubicBezTo>
                  <a:cubicBezTo>
                    <a:pt x="12451" y="7173"/>
                    <a:pt x="13064" y="7305"/>
                    <a:pt x="13664" y="7305"/>
                  </a:cubicBezTo>
                  <a:cubicBezTo>
                    <a:pt x="13787" y="7305"/>
                    <a:pt x="13909" y="7299"/>
                    <a:pt x="14029" y="7289"/>
                  </a:cubicBezTo>
                  <a:cubicBezTo>
                    <a:pt x="14482" y="7250"/>
                    <a:pt x="14935" y="7151"/>
                    <a:pt x="15369" y="7013"/>
                  </a:cubicBezTo>
                  <a:cubicBezTo>
                    <a:pt x="15605" y="6934"/>
                    <a:pt x="15842" y="6856"/>
                    <a:pt x="16058" y="6777"/>
                  </a:cubicBezTo>
                  <a:cubicBezTo>
                    <a:pt x="16157" y="6737"/>
                    <a:pt x="16236" y="6698"/>
                    <a:pt x="16314" y="6659"/>
                  </a:cubicBezTo>
                  <a:lnTo>
                    <a:pt x="16314" y="6659"/>
                  </a:lnTo>
                  <a:cubicBezTo>
                    <a:pt x="15763" y="7525"/>
                    <a:pt x="15191" y="8392"/>
                    <a:pt x="14600" y="9220"/>
                  </a:cubicBezTo>
                  <a:lnTo>
                    <a:pt x="14541" y="9220"/>
                  </a:lnTo>
                  <a:cubicBezTo>
                    <a:pt x="14167" y="9279"/>
                    <a:pt x="13832" y="9397"/>
                    <a:pt x="13497" y="9535"/>
                  </a:cubicBezTo>
                  <a:cubicBezTo>
                    <a:pt x="13477" y="9515"/>
                    <a:pt x="13458" y="9476"/>
                    <a:pt x="13418" y="9437"/>
                  </a:cubicBezTo>
                  <a:cubicBezTo>
                    <a:pt x="12650" y="8826"/>
                    <a:pt x="11822" y="8274"/>
                    <a:pt x="10877" y="7959"/>
                  </a:cubicBezTo>
                  <a:cubicBezTo>
                    <a:pt x="10434" y="7793"/>
                    <a:pt x="9861" y="7633"/>
                    <a:pt x="9318" y="7633"/>
                  </a:cubicBezTo>
                  <a:cubicBezTo>
                    <a:pt x="8894" y="7633"/>
                    <a:pt x="8488" y="7731"/>
                    <a:pt x="8177" y="7998"/>
                  </a:cubicBezTo>
                  <a:cubicBezTo>
                    <a:pt x="7842" y="8274"/>
                    <a:pt x="7724" y="8708"/>
                    <a:pt x="7803" y="9141"/>
                  </a:cubicBezTo>
                  <a:cubicBezTo>
                    <a:pt x="7901" y="9614"/>
                    <a:pt x="8236" y="9988"/>
                    <a:pt x="8630" y="10244"/>
                  </a:cubicBezTo>
                  <a:cubicBezTo>
                    <a:pt x="9243" y="10618"/>
                    <a:pt x="9980" y="10788"/>
                    <a:pt x="10705" y="10788"/>
                  </a:cubicBezTo>
                  <a:cubicBezTo>
                    <a:pt x="10935" y="10788"/>
                    <a:pt x="11165" y="10770"/>
                    <a:pt x="11389" y="10737"/>
                  </a:cubicBezTo>
                  <a:cubicBezTo>
                    <a:pt x="11940" y="10658"/>
                    <a:pt x="12453" y="10461"/>
                    <a:pt x="12945" y="10225"/>
                  </a:cubicBezTo>
                  <a:cubicBezTo>
                    <a:pt x="13379" y="10028"/>
                    <a:pt x="13793" y="9831"/>
                    <a:pt x="14246" y="9693"/>
                  </a:cubicBezTo>
                  <a:lnTo>
                    <a:pt x="14246" y="9693"/>
                  </a:lnTo>
                  <a:cubicBezTo>
                    <a:pt x="13674" y="10481"/>
                    <a:pt x="13064" y="11249"/>
                    <a:pt x="12433" y="11998"/>
                  </a:cubicBezTo>
                  <a:cubicBezTo>
                    <a:pt x="12413" y="11998"/>
                    <a:pt x="12394" y="12018"/>
                    <a:pt x="12374" y="12018"/>
                  </a:cubicBezTo>
                  <a:cubicBezTo>
                    <a:pt x="11980" y="12156"/>
                    <a:pt x="11586" y="12333"/>
                    <a:pt x="11172" y="12471"/>
                  </a:cubicBezTo>
                  <a:cubicBezTo>
                    <a:pt x="10404" y="11899"/>
                    <a:pt x="9537" y="11446"/>
                    <a:pt x="8611" y="11170"/>
                  </a:cubicBezTo>
                  <a:cubicBezTo>
                    <a:pt x="8131" y="11022"/>
                    <a:pt x="7520" y="10841"/>
                    <a:pt x="6944" y="10841"/>
                  </a:cubicBezTo>
                  <a:cubicBezTo>
                    <a:pt x="6527" y="10841"/>
                    <a:pt x="6128" y="10936"/>
                    <a:pt x="5813" y="11210"/>
                  </a:cubicBezTo>
                  <a:cubicBezTo>
                    <a:pt x="5498" y="11466"/>
                    <a:pt x="5320" y="11880"/>
                    <a:pt x="5419" y="12294"/>
                  </a:cubicBezTo>
                  <a:cubicBezTo>
                    <a:pt x="5537" y="12727"/>
                    <a:pt x="5911" y="13042"/>
                    <a:pt x="6286" y="13239"/>
                  </a:cubicBezTo>
                  <a:cubicBezTo>
                    <a:pt x="6830" y="13524"/>
                    <a:pt x="7451" y="13630"/>
                    <a:pt x="8070" y="13630"/>
                  </a:cubicBezTo>
                  <a:cubicBezTo>
                    <a:pt x="8392" y="13630"/>
                    <a:pt x="8714" y="13602"/>
                    <a:pt x="9024" y="13555"/>
                  </a:cubicBezTo>
                  <a:cubicBezTo>
                    <a:pt x="9734" y="13436"/>
                    <a:pt x="10443" y="13200"/>
                    <a:pt x="11113" y="12944"/>
                  </a:cubicBezTo>
                  <a:cubicBezTo>
                    <a:pt x="11130" y="12947"/>
                    <a:pt x="11146" y="12949"/>
                    <a:pt x="11162" y="12949"/>
                  </a:cubicBezTo>
                  <a:cubicBezTo>
                    <a:pt x="11238" y="12949"/>
                    <a:pt x="11300" y="12911"/>
                    <a:pt x="11349" y="12845"/>
                  </a:cubicBezTo>
                  <a:cubicBezTo>
                    <a:pt x="11527" y="12766"/>
                    <a:pt x="11724" y="12707"/>
                    <a:pt x="11921" y="12628"/>
                  </a:cubicBezTo>
                  <a:lnTo>
                    <a:pt x="11921" y="12628"/>
                  </a:lnTo>
                  <a:cubicBezTo>
                    <a:pt x="11389" y="13220"/>
                    <a:pt x="10857" y="13811"/>
                    <a:pt x="10305" y="14382"/>
                  </a:cubicBezTo>
                  <a:cubicBezTo>
                    <a:pt x="9675" y="14540"/>
                    <a:pt x="9123" y="14816"/>
                    <a:pt x="8571" y="15131"/>
                  </a:cubicBezTo>
                  <a:cubicBezTo>
                    <a:pt x="8552" y="15091"/>
                    <a:pt x="8532" y="15072"/>
                    <a:pt x="8492" y="15072"/>
                  </a:cubicBezTo>
                  <a:cubicBezTo>
                    <a:pt x="7547" y="14697"/>
                    <a:pt x="6542" y="14441"/>
                    <a:pt x="5537" y="14382"/>
                  </a:cubicBezTo>
                  <a:cubicBezTo>
                    <a:pt x="5410" y="14373"/>
                    <a:pt x="5271" y="14366"/>
                    <a:pt x="5127" y="14366"/>
                  </a:cubicBezTo>
                  <a:cubicBezTo>
                    <a:pt x="4376" y="14366"/>
                    <a:pt x="3479" y="14541"/>
                    <a:pt x="3330" y="15367"/>
                  </a:cubicBezTo>
                  <a:cubicBezTo>
                    <a:pt x="3153" y="16313"/>
                    <a:pt x="4178" y="16825"/>
                    <a:pt x="4966" y="16865"/>
                  </a:cubicBezTo>
                  <a:cubicBezTo>
                    <a:pt x="5040" y="16870"/>
                    <a:pt x="5114" y="16872"/>
                    <a:pt x="5188" y="16872"/>
                  </a:cubicBezTo>
                  <a:cubicBezTo>
                    <a:pt x="5974" y="16872"/>
                    <a:pt x="6725" y="16594"/>
                    <a:pt x="7409" y="16234"/>
                  </a:cubicBezTo>
                  <a:cubicBezTo>
                    <a:pt x="8158" y="15840"/>
                    <a:pt x="8887" y="15347"/>
                    <a:pt x="9675" y="15013"/>
                  </a:cubicBezTo>
                  <a:lnTo>
                    <a:pt x="9675" y="15013"/>
                  </a:lnTo>
                  <a:cubicBezTo>
                    <a:pt x="8926" y="15742"/>
                    <a:pt x="8158" y="16431"/>
                    <a:pt x="7350" y="17101"/>
                  </a:cubicBezTo>
                  <a:cubicBezTo>
                    <a:pt x="6995" y="17397"/>
                    <a:pt x="6621" y="17692"/>
                    <a:pt x="6246" y="17988"/>
                  </a:cubicBezTo>
                  <a:cubicBezTo>
                    <a:pt x="5163" y="18047"/>
                    <a:pt x="4079" y="18263"/>
                    <a:pt x="3054" y="18618"/>
                  </a:cubicBezTo>
                  <a:cubicBezTo>
                    <a:pt x="2523" y="18795"/>
                    <a:pt x="2010" y="19012"/>
                    <a:pt x="1518" y="19268"/>
                  </a:cubicBezTo>
                  <a:cubicBezTo>
                    <a:pt x="1045" y="19505"/>
                    <a:pt x="572" y="19800"/>
                    <a:pt x="316" y="20273"/>
                  </a:cubicBezTo>
                  <a:cubicBezTo>
                    <a:pt x="79" y="20667"/>
                    <a:pt x="1" y="21160"/>
                    <a:pt x="198" y="21574"/>
                  </a:cubicBezTo>
                  <a:cubicBezTo>
                    <a:pt x="395" y="21968"/>
                    <a:pt x="749" y="22243"/>
                    <a:pt x="1143" y="22362"/>
                  </a:cubicBezTo>
                  <a:cubicBezTo>
                    <a:pt x="1344" y="22430"/>
                    <a:pt x="1543" y="22461"/>
                    <a:pt x="1739" y="22461"/>
                  </a:cubicBezTo>
                  <a:cubicBezTo>
                    <a:pt x="2503" y="22461"/>
                    <a:pt x="3215" y="21993"/>
                    <a:pt x="3764" y="21475"/>
                  </a:cubicBezTo>
                  <a:cubicBezTo>
                    <a:pt x="4256" y="21022"/>
                    <a:pt x="4690" y="20510"/>
                    <a:pt x="5123" y="19997"/>
                  </a:cubicBezTo>
                  <a:cubicBezTo>
                    <a:pt x="5576" y="19446"/>
                    <a:pt x="6010" y="18914"/>
                    <a:pt x="6463" y="18362"/>
                  </a:cubicBezTo>
                  <a:cubicBezTo>
                    <a:pt x="6502" y="18323"/>
                    <a:pt x="6522" y="18303"/>
                    <a:pt x="6542" y="18263"/>
                  </a:cubicBezTo>
                  <a:cubicBezTo>
                    <a:pt x="7310" y="17672"/>
                    <a:pt x="8039" y="17062"/>
                    <a:pt x="8749" y="16431"/>
                  </a:cubicBezTo>
                  <a:lnTo>
                    <a:pt x="8749" y="16431"/>
                  </a:lnTo>
                  <a:cubicBezTo>
                    <a:pt x="8690" y="16589"/>
                    <a:pt x="8650" y="16746"/>
                    <a:pt x="8591" y="16924"/>
                  </a:cubicBezTo>
                  <a:cubicBezTo>
                    <a:pt x="8552" y="16924"/>
                    <a:pt x="8512" y="16943"/>
                    <a:pt x="8492" y="16983"/>
                  </a:cubicBezTo>
                  <a:cubicBezTo>
                    <a:pt x="7685" y="17929"/>
                    <a:pt x="6956" y="18933"/>
                    <a:pt x="6325" y="19978"/>
                  </a:cubicBezTo>
                  <a:cubicBezTo>
                    <a:pt x="5852" y="20785"/>
                    <a:pt x="5064" y="22027"/>
                    <a:pt x="5892" y="22894"/>
                  </a:cubicBezTo>
                  <a:cubicBezTo>
                    <a:pt x="6103" y="23118"/>
                    <a:pt x="6404" y="23228"/>
                    <a:pt x="6709" y="23228"/>
                  </a:cubicBezTo>
                  <a:cubicBezTo>
                    <a:pt x="6859" y="23228"/>
                    <a:pt x="7010" y="23202"/>
                    <a:pt x="7153" y="23150"/>
                  </a:cubicBezTo>
                  <a:cubicBezTo>
                    <a:pt x="7685" y="22992"/>
                    <a:pt x="8039" y="22539"/>
                    <a:pt x="8256" y="22046"/>
                  </a:cubicBezTo>
                  <a:cubicBezTo>
                    <a:pt x="8709" y="21101"/>
                    <a:pt x="8729" y="19997"/>
                    <a:pt x="8768" y="18953"/>
                  </a:cubicBezTo>
                  <a:cubicBezTo>
                    <a:pt x="8827" y="17791"/>
                    <a:pt x="8906" y="16530"/>
                    <a:pt x="9675" y="15604"/>
                  </a:cubicBezTo>
                  <a:cubicBezTo>
                    <a:pt x="9714" y="15584"/>
                    <a:pt x="9714" y="15545"/>
                    <a:pt x="9734" y="15525"/>
                  </a:cubicBezTo>
                  <a:cubicBezTo>
                    <a:pt x="9990" y="15269"/>
                    <a:pt x="10266" y="14993"/>
                    <a:pt x="10542" y="14717"/>
                  </a:cubicBezTo>
                  <a:cubicBezTo>
                    <a:pt x="10542" y="14717"/>
                    <a:pt x="10561" y="14697"/>
                    <a:pt x="10581" y="14678"/>
                  </a:cubicBezTo>
                  <a:cubicBezTo>
                    <a:pt x="10699" y="14540"/>
                    <a:pt x="10837" y="14421"/>
                    <a:pt x="10955" y="14284"/>
                  </a:cubicBezTo>
                  <a:cubicBezTo>
                    <a:pt x="11152" y="14067"/>
                    <a:pt x="11349" y="13850"/>
                    <a:pt x="11546" y="13633"/>
                  </a:cubicBezTo>
                  <a:lnTo>
                    <a:pt x="11546" y="13633"/>
                  </a:lnTo>
                  <a:cubicBezTo>
                    <a:pt x="11487" y="13949"/>
                    <a:pt x="11468" y="14284"/>
                    <a:pt x="11507" y="14618"/>
                  </a:cubicBezTo>
                  <a:cubicBezTo>
                    <a:pt x="11507" y="14618"/>
                    <a:pt x="11507" y="14638"/>
                    <a:pt x="11487" y="14638"/>
                  </a:cubicBezTo>
                  <a:cubicBezTo>
                    <a:pt x="10995" y="15682"/>
                    <a:pt x="10482" y="16727"/>
                    <a:pt x="10148" y="17830"/>
                  </a:cubicBezTo>
                  <a:cubicBezTo>
                    <a:pt x="9911" y="18658"/>
                    <a:pt x="9793" y="19761"/>
                    <a:pt x="10482" y="20450"/>
                  </a:cubicBezTo>
                  <a:cubicBezTo>
                    <a:pt x="10669" y="20637"/>
                    <a:pt x="10918" y="20745"/>
                    <a:pt x="11175" y="20745"/>
                  </a:cubicBezTo>
                  <a:cubicBezTo>
                    <a:pt x="11326" y="20745"/>
                    <a:pt x="11480" y="20708"/>
                    <a:pt x="11625" y="20628"/>
                  </a:cubicBezTo>
                  <a:cubicBezTo>
                    <a:pt x="12039" y="20411"/>
                    <a:pt x="12256" y="19958"/>
                    <a:pt x="12374" y="19524"/>
                  </a:cubicBezTo>
                  <a:cubicBezTo>
                    <a:pt x="12650" y="18539"/>
                    <a:pt x="12610" y="17475"/>
                    <a:pt x="12354" y="16490"/>
                  </a:cubicBezTo>
                  <a:cubicBezTo>
                    <a:pt x="12098" y="15426"/>
                    <a:pt x="11527" y="14126"/>
                    <a:pt x="12216" y="13101"/>
                  </a:cubicBezTo>
                  <a:cubicBezTo>
                    <a:pt x="12256" y="13023"/>
                    <a:pt x="12256" y="12944"/>
                    <a:pt x="12216" y="12885"/>
                  </a:cubicBezTo>
                  <a:cubicBezTo>
                    <a:pt x="12866" y="12156"/>
                    <a:pt x="13477" y="11387"/>
                    <a:pt x="14068" y="10619"/>
                  </a:cubicBezTo>
                  <a:lnTo>
                    <a:pt x="14068" y="10619"/>
                  </a:lnTo>
                  <a:cubicBezTo>
                    <a:pt x="14049" y="10895"/>
                    <a:pt x="14068" y="11170"/>
                    <a:pt x="14108" y="11427"/>
                  </a:cubicBezTo>
                  <a:cubicBezTo>
                    <a:pt x="14088" y="11446"/>
                    <a:pt x="14068" y="11486"/>
                    <a:pt x="14049" y="11505"/>
                  </a:cubicBezTo>
                  <a:cubicBezTo>
                    <a:pt x="13576" y="12550"/>
                    <a:pt x="13221" y="13653"/>
                    <a:pt x="13083" y="14796"/>
                  </a:cubicBezTo>
                  <a:cubicBezTo>
                    <a:pt x="12985" y="15761"/>
                    <a:pt x="13142" y="16865"/>
                    <a:pt x="14068" y="17377"/>
                  </a:cubicBezTo>
                  <a:cubicBezTo>
                    <a:pt x="14298" y="17498"/>
                    <a:pt x="14565" y="17574"/>
                    <a:pt x="14828" y="17574"/>
                  </a:cubicBezTo>
                  <a:cubicBezTo>
                    <a:pt x="14993" y="17574"/>
                    <a:pt x="15157" y="17544"/>
                    <a:pt x="15310" y="17475"/>
                  </a:cubicBezTo>
                  <a:cubicBezTo>
                    <a:pt x="15743" y="17278"/>
                    <a:pt x="16019" y="16865"/>
                    <a:pt x="16117" y="16411"/>
                  </a:cubicBezTo>
                  <a:cubicBezTo>
                    <a:pt x="16374" y="15328"/>
                    <a:pt x="15901" y="14146"/>
                    <a:pt x="15388" y="13220"/>
                  </a:cubicBezTo>
                  <a:cubicBezTo>
                    <a:pt x="14837" y="12274"/>
                    <a:pt x="13950" y="10914"/>
                    <a:pt x="14778" y="9870"/>
                  </a:cubicBezTo>
                  <a:cubicBezTo>
                    <a:pt x="14837" y="9791"/>
                    <a:pt x="14837" y="9712"/>
                    <a:pt x="14797" y="9634"/>
                  </a:cubicBezTo>
                  <a:cubicBezTo>
                    <a:pt x="15448" y="8727"/>
                    <a:pt x="16078" y="7782"/>
                    <a:pt x="16689" y="6836"/>
                  </a:cubicBezTo>
                  <a:cubicBezTo>
                    <a:pt x="16689" y="6856"/>
                    <a:pt x="16709" y="6875"/>
                    <a:pt x="16709" y="6915"/>
                  </a:cubicBezTo>
                  <a:cubicBezTo>
                    <a:pt x="16669" y="6934"/>
                    <a:pt x="16649" y="6954"/>
                    <a:pt x="16630" y="7013"/>
                  </a:cubicBezTo>
                  <a:cubicBezTo>
                    <a:pt x="16334" y="7900"/>
                    <a:pt x="16236" y="8846"/>
                    <a:pt x="16334" y="9791"/>
                  </a:cubicBezTo>
                  <a:cubicBezTo>
                    <a:pt x="16393" y="10244"/>
                    <a:pt x="16492" y="10698"/>
                    <a:pt x="16649" y="11131"/>
                  </a:cubicBezTo>
                  <a:cubicBezTo>
                    <a:pt x="16807" y="11565"/>
                    <a:pt x="17004" y="11998"/>
                    <a:pt x="17339" y="12313"/>
                  </a:cubicBezTo>
                  <a:cubicBezTo>
                    <a:pt x="17579" y="12527"/>
                    <a:pt x="17858" y="12621"/>
                    <a:pt x="18135" y="12621"/>
                  </a:cubicBezTo>
                  <a:cubicBezTo>
                    <a:pt x="18677" y="12621"/>
                    <a:pt x="19213" y="12263"/>
                    <a:pt x="19447" y="11742"/>
                  </a:cubicBezTo>
                  <a:cubicBezTo>
                    <a:pt x="19841" y="10836"/>
                    <a:pt x="19487" y="9712"/>
                    <a:pt x="18915" y="8983"/>
                  </a:cubicBezTo>
                  <a:cubicBezTo>
                    <a:pt x="18285" y="8176"/>
                    <a:pt x="17083" y="7466"/>
                    <a:pt x="16984" y="6343"/>
                  </a:cubicBezTo>
                  <a:cubicBezTo>
                    <a:pt x="17142" y="6107"/>
                    <a:pt x="17280" y="5870"/>
                    <a:pt x="17418" y="5654"/>
                  </a:cubicBezTo>
                  <a:cubicBezTo>
                    <a:pt x="17556" y="5417"/>
                    <a:pt x="17674" y="5201"/>
                    <a:pt x="17812" y="4984"/>
                  </a:cubicBezTo>
                  <a:cubicBezTo>
                    <a:pt x="17832" y="5082"/>
                    <a:pt x="17871" y="5161"/>
                    <a:pt x="17930" y="5240"/>
                  </a:cubicBezTo>
                  <a:cubicBezTo>
                    <a:pt x="18127" y="5634"/>
                    <a:pt x="18364" y="5989"/>
                    <a:pt x="18600" y="6343"/>
                  </a:cubicBezTo>
                  <a:cubicBezTo>
                    <a:pt x="19033" y="6993"/>
                    <a:pt x="19526" y="7821"/>
                    <a:pt x="20334" y="8018"/>
                  </a:cubicBezTo>
                  <a:cubicBezTo>
                    <a:pt x="20432" y="8041"/>
                    <a:pt x="20532" y="8052"/>
                    <a:pt x="20630" y="8052"/>
                  </a:cubicBezTo>
                  <a:cubicBezTo>
                    <a:pt x="21198" y="8052"/>
                    <a:pt x="21716" y="7674"/>
                    <a:pt x="21733" y="7053"/>
                  </a:cubicBezTo>
                  <a:cubicBezTo>
                    <a:pt x="21752" y="6284"/>
                    <a:pt x="21240" y="5575"/>
                    <a:pt x="20610" y="5161"/>
                  </a:cubicBezTo>
                  <a:cubicBezTo>
                    <a:pt x="19900" y="4688"/>
                    <a:pt x="19033" y="4491"/>
                    <a:pt x="18206" y="4294"/>
                  </a:cubicBezTo>
                  <a:cubicBezTo>
                    <a:pt x="18935" y="2974"/>
                    <a:pt x="19644" y="1634"/>
                    <a:pt x="20294" y="275"/>
                  </a:cubicBezTo>
                  <a:cubicBezTo>
                    <a:pt x="20359" y="121"/>
                    <a:pt x="20222" y="0"/>
                    <a:pt x="200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6" name="Google Shape;556;p37"/>
            <p:cNvSpPr/>
            <p:nvPr/>
          </p:nvSpPr>
          <p:spPr>
            <a:xfrm>
              <a:off x="737975" y="568100"/>
              <a:ext cx="764846" cy="876211"/>
            </a:xfrm>
            <a:custGeom>
              <a:avLst/>
              <a:gdLst/>
              <a:ahLst/>
              <a:cxnLst/>
              <a:rect l="l" t="t" r="r" b="b"/>
              <a:pathLst>
                <a:path w="20906" h="23950" extrusionOk="0">
                  <a:moveTo>
                    <a:pt x="14158" y="1"/>
                  </a:moveTo>
                  <a:cubicBezTo>
                    <a:pt x="13988" y="1"/>
                    <a:pt x="13816" y="32"/>
                    <a:pt x="13654" y="91"/>
                  </a:cubicBezTo>
                  <a:cubicBezTo>
                    <a:pt x="13142" y="288"/>
                    <a:pt x="12807" y="780"/>
                    <a:pt x="12610" y="1253"/>
                  </a:cubicBezTo>
                  <a:cubicBezTo>
                    <a:pt x="12216" y="2258"/>
                    <a:pt x="12256" y="3342"/>
                    <a:pt x="12275" y="4386"/>
                  </a:cubicBezTo>
                  <a:cubicBezTo>
                    <a:pt x="12295" y="5548"/>
                    <a:pt x="12275" y="6809"/>
                    <a:pt x="11566" y="7794"/>
                  </a:cubicBezTo>
                  <a:cubicBezTo>
                    <a:pt x="11546" y="7814"/>
                    <a:pt x="11527" y="7834"/>
                    <a:pt x="11527" y="7873"/>
                  </a:cubicBezTo>
                  <a:cubicBezTo>
                    <a:pt x="11270" y="8149"/>
                    <a:pt x="11014" y="8425"/>
                    <a:pt x="10758" y="8701"/>
                  </a:cubicBezTo>
                  <a:cubicBezTo>
                    <a:pt x="10738" y="8720"/>
                    <a:pt x="10738" y="8740"/>
                    <a:pt x="10719" y="8760"/>
                  </a:cubicBezTo>
                  <a:cubicBezTo>
                    <a:pt x="10600" y="8898"/>
                    <a:pt x="10482" y="9036"/>
                    <a:pt x="10364" y="9174"/>
                  </a:cubicBezTo>
                  <a:cubicBezTo>
                    <a:pt x="10167" y="9390"/>
                    <a:pt x="9990" y="9627"/>
                    <a:pt x="9793" y="9843"/>
                  </a:cubicBezTo>
                  <a:cubicBezTo>
                    <a:pt x="9852" y="9528"/>
                    <a:pt x="9852" y="9193"/>
                    <a:pt x="9793" y="8858"/>
                  </a:cubicBezTo>
                  <a:cubicBezTo>
                    <a:pt x="9793" y="8858"/>
                    <a:pt x="9793" y="8858"/>
                    <a:pt x="9812" y="8839"/>
                  </a:cubicBezTo>
                  <a:cubicBezTo>
                    <a:pt x="10246" y="7794"/>
                    <a:pt x="10699" y="6711"/>
                    <a:pt x="10955" y="5588"/>
                  </a:cubicBezTo>
                  <a:cubicBezTo>
                    <a:pt x="11152" y="4740"/>
                    <a:pt x="11231" y="3637"/>
                    <a:pt x="10482" y="2987"/>
                  </a:cubicBezTo>
                  <a:cubicBezTo>
                    <a:pt x="10295" y="2823"/>
                    <a:pt x="10059" y="2729"/>
                    <a:pt x="9820" y="2729"/>
                  </a:cubicBezTo>
                  <a:cubicBezTo>
                    <a:pt x="9656" y="2729"/>
                    <a:pt x="9491" y="2773"/>
                    <a:pt x="9340" y="2869"/>
                  </a:cubicBezTo>
                  <a:cubicBezTo>
                    <a:pt x="8945" y="3105"/>
                    <a:pt x="8748" y="3578"/>
                    <a:pt x="8650" y="4011"/>
                  </a:cubicBezTo>
                  <a:cubicBezTo>
                    <a:pt x="8433" y="5016"/>
                    <a:pt x="8532" y="6080"/>
                    <a:pt x="8847" y="7046"/>
                  </a:cubicBezTo>
                  <a:cubicBezTo>
                    <a:pt x="9162" y="8090"/>
                    <a:pt x="9812" y="9371"/>
                    <a:pt x="9182" y="10415"/>
                  </a:cubicBezTo>
                  <a:cubicBezTo>
                    <a:pt x="9123" y="10494"/>
                    <a:pt x="9142" y="10572"/>
                    <a:pt x="9182" y="10632"/>
                  </a:cubicBezTo>
                  <a:cubicBezTo>
                    <a:pt x="8571" y="11400"/>
                    <a:pt x="8000" y="12208"/>
                    <a:pt x="7468" y="13016"/>
                  </a:cubicBezTo>
                  <a:cubicBezTo>
                    <a:pt x="7468" y="12740"/>
                    <a:pt x="7428" y="12464"/>
                    <a:pt x="7369" y="12188"/>
                  </a:cubicBezTo>
                  <a:cubicBezTo>
                    <a:pt x="7389" y="12168"/>
                    <a:pt x="7409" y="12149"/>
                    <a:pt x="7428" y="12109"/>
                  </a:cubicBezTo>
                  <a:cubicBezTo>
                    <a:pt x="7842" y="11065"/>
                    <a:pt x="8138" y="9922"/>
                    <a:pt x="8197" y="8779"/>
                  </a:cubicBezTo>
                  <a:cubicBezTo>
                    <a:pt x="8256" y="7814"/>
                    <a:pt x="8039" y="6730"/>
                    <a:pt x="7074" y="6258"/>
                  </a:cubicBezTo>
                  <a:cubicBezTo>
                    <a:pt x="6872" y="6162"/>
                    <a:pt x="6641" y="6106"/>
                    <a:pt x="6410" y="6106"/>
                  </a:cubicBezTo>
                  <a:cubicBezTo>
                    <a:pt x="6212" y="6106"/>
                    <a:pt x="6014" y="6147"/>
                    <a:pt x="5832" y="6238"/>
                  </a:cubicBezTo>
                  <a:cubicBezTo>
                    <a:pt x="5399" y="6455"/>
                    <a:pt x="5163" y="6868"/>
                    <a:pt x="5084" y="7341"/>
                  </a:cubicBezTo>
                  <a:cubicBezTo>
                    <a:pt x="4887" y="8425"/>
                    <a:pt x="5438" y="9587"/>
                    <a:pt x="6010" y="10474"/>
                  </a:cubicBezTo>
                  <a:cubicBezTo>
                    <a:pt x="6581" y="11400"/>
                    <a:pt x="7547" y="12700"/>
                    <a:pt x="6798" y="13804"/>
                  </a:cubicBezTo>
                  <a:cubicBezTo>
                    <a:pt x="6739" y="13883"/>
                    <a:pt x="6758" y="13961"/>
                    <a:pt x="6798" y="14020"/>
                  </a:cubicBezTo>
                  <a:cubicBezTo>
                    <a:pt x="6187" y="14966"/>
                    <a:pt x="5596" y="15951"/>
                    <a:pt x="5064" y="16936"/>
                  </a:cubicBezTo>
                  <a:cubicBezTo>
                    <a:pt x="5044" y="16917"/>
                    <a:pt x="5044" y="16877"/>
                    <a:pt x="5025" y="16858"/>
                  </a:cubicBezTo>
                  <a:cubicBezTo>
                    <a:pt x="5064" y="16838"/>
                    <a:pt x="5084" y="16799"/>
                    <a:pt x="5103" y="16739"/>
                  </a:cubicBezTo>
                  <a:cubicBezTo>
                    <a:pt x="5360" y="15833"/>
                    <a:pt x="5399" y="14887"/>
                    <a:pt x="5241" y="13961"/>
                  </a:cubicBezTo>
                  <a:cubicBezTo>
                    <a:pt x="5163" y="13508"/>
                    <a:pt x="5025" y="13075"/>
                    <a:pt x="4847" y="12641"/>
                  </a:cubicBezTo>
                  <a:cubicBezTo>
                    <a:pt x="4670" y="12227"/>
                    <a:pt x="4453" y="11794"/>
                    <a:pt x="4099" y="11498"/>
                  </a:cubicBezTo>
                  <a:cubicBezTo>
                    <a:pt x="3863" y="11312"/>
                    <a:pt x="3602" y="11230"/>
                    <a:pt x="3345" y="11230"/>
                  </a:cubicBezTo>
                  <a:cubicBezTo>
                    <a:pt x="2786" y="11230"/>
                    <a:pt x="2246" y="11621"/>
                    <a:pt x="2030" y="12188"/>
                  </a:cubicBezTo>
                  <a:cubicBezTo>
                    <a:pt x="1695" y="13114"/>
                    <a:pt x="2109" y="14198"/>
                    <a:pt x="2719" y="14907"/>
                  </a:cubicBezTo>
                  <a:cubicBezTo>
                    <a:pt x="3389" y="15675"/>
                    <a:pt x="4631" y="16326"/>
                    <a:pt x="4788" y="17429"/>
                  </a:cubicBezTo>
                  <a:cubicBezTo>
                    <a:pt x="4650" y="17665"/>
                    <a:pt x="4532" y="17922"/>
                    <a:pt x="4394" y="18158"/>
                  </a:cubicBezTo>
                  <a:cubicBezTo>
                    <a:pt x="4276" y="18375"/>
                    <a:pt x="4158" y="18611"/>
                    <a:pt x="4039" y="18828"/>
                  </a:cubicBezTo>
                  <a:cubicBezTo>
                    <a:pt x="4000" y="18749"/>
                    <a:pt x="3961" y="18670"/>
                    <a:pt x="3921" y="18591"/>
                  </a:cubicBezTo>
                  <a:cubicBezTo>
                    <a:pt x="3685" y="18217"/>
                    <a:pt x="3429" y="17862"/>
                    <a:pt x="3173" y="17528"/>
                  </a:cubicBezTo>
                  <a:cubicBezTo>
                    <a:pt x="2719" y="16917"/>
                    <a:pt x="2168" y="16109"/>
                    <a:pt x="1360" y="15951"/>
                  </a:cubicBezTo>
                  <a:cubicBezTo>
                    <a:pt x="1286" y="15938"/>
                    <a:pt x="1212" y="15932"/>
                    <a:pt x="1139" y="15932"/>
                  </a:cubicBezTo>
                  <a:cubicBezTo>
                    <a:pt x="547" y="15932"/>
                    <a:pt x="0" y="16347"/>
                    <a:pt x="0" y="16996"/>
                  </a:cubicBezTo>
                  <a:cubicBezTo>
                    <a:pt x="20" y="17764"/>
                    <a:pt x="572" y="18434"/>
                    <a:pt x="1222" y="18808"/>
                  </a:cubicBezTo>
                  <a:cubicBezTo>
                    <a:pt x="1971" y="19242"/>
                    <a:pt x="2838" y="19399"/>
                    <a:pt x="3685" y="19557"/>
                  </a:cubicBezTo>
                  <a:cubicBezTo>
                    <a:pt x="3015" y="20916"/>
                    <a:pt x="2404" y="22296"/>
                    <a:pt x="1833" y="23675"/>
                  </a:cubicBezTo>
                  <a:cubicBezTo>
                    <a:pt x="1771" y="23835"/>
                    <a:pt x="1895" y="23949"/>
                    <a:pt x="2020" y="23949"/>
                  </a:cubicBezTo>
                  <a:cubicBezTo>
                    <a:pt x="2095" y="23949"/>
                    <a:pt x="2170" y="23908"/>
                    <a:pt x="2207" y="23813"/>
                  </a:cubicBezTo>
                  <a:cubicBezTo>
                    <a:pt x="2778" y="22473"/>
                    <a:pt x="3370" y="21133"/>
                    <a:pt x="4020" y="19813"/>
                  </a:cubicBezTo>
                  <a:cubicBezTo>
                    <a:pt x="4020" y="19833"/>
                    <a:pt x="4039" y="19833"/>
                    <a:pt x="4039" y="19852"/>
                  </a:cubicBezTo>
                  <a:cubicBezTo>
                    <a:pt x="4473" y="20345"/>
                    <a:pt x="4965" y="20778"/>
                    <a:pt x="5537" y="21074"/>
                  </a:cubicBezTo>
                  <a:cubicBezTo>
                    <a:pt x="5899" y="21269"/>
                    <a:pt x="6291" y="21464"/>
                    <a:pt x="6691" y="21464"/>
                  </a:cubicBezTo>
                  <a:cubicBezTo>
                    <a:pt x="6857" y="21464"/>
                    <a:pt x="7025" y="21431"/>
                    <a:pt x="7192" y="21350"/>
                  </a:cubicBezTo>
                  <a:cubicBezTo>
                    <a:pt x="7645" y="21113"/>
                    <a:pt x="8118" y="20581"/>
                    <a:pt x="7803" y="20049"/>
                  </a:cubicBezTo>
                  <a:cubicBezTo>
                    <a:pt x="7507" y="19557"/>
                    <a:pt x="6778" y="19478"/>
                    <a:pt x="6266" y="19399"/>
                  </a:cubicBezTo>
                  <a:cubicBezTo>
                    <a:pt x="5808" y="19332"/>
                    <a:pt x="5350" y="19301"/>
                    <a:pt x="4893" y="19301"/>
                  </a:cubicBezTo>
                  <a:cubicBezTo>
                    <a:pt x="4680" y="19301"/>
                    <a:pt x="4468" y="19308"/>
                    <a:pt x="4256" y="19320"/>
                  </a:cubicBezTo>
                  <a:cubicBezTo>
                    <a:pt x="4493" y="18828"/>
                    <a:pt x="4749" y="18335"/>
                    <a:pt x="5005" y="17862"/>
                  </a:cubicBezTo>
                  <a:cubicBezTo>
                    <a:pt x="5064" y="17862"/>
                    <a:pt x="5103" y="17843"/>
                    <a:pt x="5123" y="17823"/>
                  </a:cubicBezTo>
                  <a:cubicBezTo>
                    <a:pt x="5557" y="18020"/>
                    <a:pt x="5990" y="18197"/>
                    <a:pt x="6404" y="18394"/>
                  </a:cubicBezTo>
                  <a:cubicBezTo>
                    <a:pt x="6778" y="18552"/>
                    <a:pt x="7152" y="18710"/>
                    <a:pt x="7527" y="18828"/>
                  </a:cubicBezTo>
                  <a:cubicBezTo>
                    <a:pt x="7809" y="18904"/>
                    <a:pt x="8101" y="18951"/>
                    <a:pt x="8387" y="18951"/>
                  </a:cubicBezTo>
                  <a:cubicBezTo>
                    <a:pt x="8840" y="18951"/>
                    <a:pt x="9281" y="18834"/>
                    <a:pt x="9655" y="18532"/>
                  </a:cubicBezTo>
                  <a:cubicBezTo>
                    <a:pt x="9931" y="18316"/>
                    <a:pt x="10147" y="18000"/>
                    <a:pt x="10206" y="17646"/>
                  </a:cubicBezTo>
                  <a:cubicBezTo>
                    <a:pt x="10266" y="17252"/>
                    <a:pt x="10088" y="16936"/>
                    <a:pt x="9773" y="16700"/>
                  </a:cubicBezTo>
                  <a:cubicBezTo>
                    <a:pt x="9326" y="16397"/>
                    <a:pt x="8794" y="16284"/>
                    <a:pt x="8263" y="16284"/>
                  </a:cubicBezTo>
                  <a:cubicBezTo>
                    <a:pt x="8068" y="16284"/>
                    <a:pt x="7874" y="16299"/>
                    <a:pt x="7684" y="16326"/>
                  </a:cubicBezTo>
                  <a:cubicBezTo>
                    <a:pt x="7231" y="16385"/>
                    <a:pt x="6798" y="16523"/>
                    <a:pt x="6364" y="16680"/>
                  </a:cubicBezTo>
                  <a:cubicBezTo>
                    <a:pt x="6128" y="16759"/>
                    <a:pt x="5911" y="16858"/>
                    <a:pt x="5675" y="16956"/>
                  </a:cubicBezTo>
                  <a:cubicBezTo>
                    <a:pt x="5596" y="16996"/>
                    <a:pt x="5517" y="17035"/>
                    <a:pt x="5438" y="17074"/>
                  </a:cubicBezTo>
                  <a:cubicBezTo>
                    <a:pt x="5931" y="16188"/>
                    <a:pt x="6463" y="15301"/>
                    <a:pt x="7015" y="14434"/>
                  </a:cubicBezTo>
                  <a:cubicBezTo>
                    <a:pt x="7034" y="14434"/>
                    <a:pt x="7054" y="14434"/>
                    <a:pt x="7074" y="14414"/>
                  </a:cubicBezTo>
                  <a:cubicBezTo>
                    <a:pt x="7428" y="14355"/>
                    <a:pt x="7763" y="14198"/>
                    <a:pt x="8098" y="14040"/>
                  </a:cubicBezTo>
                  <a:cubicBezTo>
                    <a:pt x="8118" y="14080"/>
                    <a:pt x="8138" y="14119"/>
                    <a:pt x="8177" y="14139"/>
                  </a:cubicBezTo>
                  <a:cubicBezTo>
                    <a:pt x="8965" y="14710"/>
                    <a:pt x="9852" y="15222"/>
                    <a:pt x="10798" y="15498"/>
                  </a:cubicBezTo>
                  <a:cubicBezTo>
                    <a:pt x="11206" y="15618"/>
                    <a:pt x="11715" y="15732"/>
                    <a:pt x="12208" y="15732"/>
                  </a:cubicBezTo>
                  <a:cubicBezTo>
                    <a:pt x="12690" y="15732"/>
                    <a:pt x="13156" y="15623"/>
                    <a:pt x="13497" y="15301"/>
                  </a:cubicBezTo>
                  <a:cubicBezTo>
                    <a:pt x="13812" y="14986"/>
                    <a:pt x="13911" y="14552"/>
                    <a:pt x="13792" y="14139"/>
                  </a:cubicBezTo>
                  <a:cubicBezTo>
                    <a:pt x="13674" y="13666"/>
                    <a:pt x="13319" y="13291"/>
                    <a:pt x="12906" y="13075"/>
                  </a:cubicBezTo>
                  <a:cubicBezTo>
                    <a:pt x="12348" y="12782"/>
                    <a:pt x="11691" y="12651"/>
                    <a:pt x="11045" y="12651"/>
                  </a:cubicBezTo>
                  <a:cubicBezTo>
                    <a:pt x="10733" y="12651"/>
                    <a:pt x="10423" y="12682"/>
                    <a:pt x="10128" y="12740"/>
                  </a:cubicBezTo>
                  <a:cubicBezTo>
                    <a:pt x="9596" y="12858"/>
                    <a:pt x="9083" y="13075"/>
                    <a:pt x="8591" y="13331"/>
                  </a:cubicBezTo>
                  <a:cubicBezTo>
                    <a:pt x="8177" y="13548"/>
                    <a:pt x="7783" y="13784"/>
                    <a:pt x="7330" y="13942"/>
                  </a:cubicBezTo>
                  <a:cubicBezTo>
                    <a:pt x="7862" y="13114"/>
                    <a:pt x="8413" y="12306"/>
                    <a:pt x="9005" y="11538"/>
                  </a:cubicBezTo>
                  <a:cubicBezTo>
                    <a:pt x="9024" y="11518"/>
                    <a:pt x="9044" y="11518"/>
                    <a:pt x="9064" y="11518"/>
                  </a:cubicBezTo>
                  <a:cubicBezTo>
                    <a:pt x="9458" y="11341"/>
                    <a:pt x="9852" y="11164"/>
                    <a:pt x="10246" y="10986"/>
                  </a:cubicBezTo>
                  <a:cubicBezTo>
                    <a:pt x="11054" y="11518"/>
                    <a:pt x="11940" y="11932"/>
                    <a:pt x="12886" y="12149"/>
                  </a:cubicBezTo>
                  <a:cubicBezTo>
                    <a:pt x="13328" y="12262"/>
                    <a:pt x="13871" y="12391"/>
                    <a:pt x="14390" y="12391"/>
                  </a:cubicBezTo>
                  <a:cubicBezTo>
                    <a:pt x="14868" y="12391"/>
                    <a:pt x="15325" y="12282"/>
                    <a:pt x="15664" y="11952"/>
                  </a:cubicBezTo>
                  <a:cubicBezTo>
                    <a:pt x="15960" y="11676"/>
                    <a:pt x="16117" y="11262"/>
                    <a:pt x="15999" y="10848"/>
                  </a:cubicBezTo>
                  <a:cubicBezTo>
                    <a:pt x="15861" y="10415"/>
                    <a:pt x="15467" y="10119"/>
                    <a:pt x="15073" y="9942"/>
                  </a:cubicBezTo>
                  <a:cubicBezTo>
                    <a:pt x="14608" y="9732"/>
                    <a:pt x="14081" y="9646"/>
                    <a:pt x="13551" y="9646"/>
                  </a:cubicBezTo>
                  <a:cubicBezTo>
                    <a:pt x="13138" y="9646"/>
                    <a:pt x="12723" y="9698"/>
                    <a:pt x="12334" y="9784"/>
                  </a:cubicBezTo>
                  <a:cubicBezTo>
                    <a:pt x="11625" y="9942"/>
                    <a:pt x="10935" y="10218"/>
                    <a:pt x="10266" y="10533"/>
                  </a:cubicBezTo>
                  <a:cubicBezTo>
                    <a:pt x="10248" y="10524"/>
                    <a:pt x="10231" y="10520"/>
                    <a:pt x="10214" y="10520"/>
                  </a:cubicBezTo>
                  <a:cubicBezTo>
                    <a:pt x="10153" y="10520"/>
                    <a:pt x="10095" y="10570"/>
                    <a:pt x="10049" y="10632"/>
                  </a:cubicBezTo>
                  <a:cubicBezTo>
                    <a:pt x="9871" y="10710"/>
                    <a:pt x="9694" y="10789"/>
                    <a:pt x="9497" y="10868"/>
                  </a:cubicBezTo>
                  <a:cubicBezTo>
                    <a:pt x="9990" y="10257"/>
                    <a:pt x="10482" y="9627"/>
                    <a:pt x="11014" y="9036"/>
                  </a:cubicBezTo>
                  <a:cubicBezTo>
                    <a:pt x="11625" y="8839"/>
                    <a:pt x="12157" y="8543"/>
                    <a:pt x="12689" y="8188"/>
                  </a:cubicBezTo>
                  <a:cubicBezTo>
                    <a:pt x="12709" y="8228"/>
                    <a:pt x="12748" y="8248"/>
                    <a:pt x="12788" y="8248"/>
                  </a:cubicBezTo>
                  <a:cubicBezTo>
                    <a:pt x="13753" y="8563"/>
                    <a:pt x="14758" y="8760"/>
                    <a:pt x="15782" y="8779"/>
                  </a:cubicBezTo>
                  <a:cubicBezTo>
                    <a:pt x="16551" y="8779"/>
                    <a:pt x="17792" y="8661"/>
                    <a:pt x="17930" y="7656"/>
                  </a:cubicBezTo>
                  <a:cubicBezTo>
                    <a:pt x="18048" y="6711"/>
                    <a:pt x="16984" y="6258"/>
                    <a:pt x="16196" y="6258"/>
                  </a:cubicBezTo>
                  <a:cubicBezTo>
                    <a:pt x="15329" y="6258"/>
                    <a:pt x="14521" y="6592"/>
                    <a:pt x="13792" y="7026"/>
                  </a:cubicBezTo>
                  <a:cubicBezTo>
                    <a:pt x="13063" y="7459"/>
                    <a:pt x="12374" y="7991"/>
                    <a:pt x="11605" y="8366"/>
                  </a:cubicBezTo>
                  <a:cubicBezTo>
                    <a:pt x="12295" y="7597"/>
                    <a:pt x="13044" y="6868"/>
                    <a:pt x="13792" y="6159"/>
                  </a:cubicBezTo>
                  <a:cubicBezTo>
                    <a:pt x="14147" y="5824"/>
                    <a:pt x="14502" y="5529"/>
                    <a:pt x="14856" y="5213"/>
                  </a:cubicBezTo>
                  <a:cubicBezTo>
                    <a:pt x="15940" y="5075"/>
                    <a:pt x="17004" y="4800"/>
                    <a:pt x="18009" y="4405"/>
                  </a:cubicBezTo>
                  <a:cubicBezTo>
                    <a:pt x="18521" y="4189"/>
                    <a:pt x="19033" y="3952"/>
                    <a:pt x="19506" y="3657"/>
                  </a:cubicBezTo>
                  <a:cubicBezTo>
                    <a:pt x="19959" y="3401"/>
                    <a:pt x="20412" y="3066"/>
                    <a:pt x="20649" y="2593"/>
                  </a:cubicBezTo>
                  <a:cubicBezTo>
                    <a:pt x="20866" y="2179"/>
                    <a:pt x="20905" y="1686"/>
                    <a:pt x="20688" y="1273"/>
                  </a:cubicBezTo>
                  <a:cubicBezTo>
                    <a:pt x="20472" y="918"/>
                    <a:pt x="20117" y="662"/>
                    <a:pt x="19703" y="544"/>
                  </a:cubicBezTo>
                  <a:cubicBezTo>
                    <a:pt x="19546" y="503"/>
                    <a:pt x="19391" y="484"/>
                    <a:pt x="19238" y="484"/>
                  </a:cubicBezTo>
                  <a:cubicBezTo>
                    <a:pt x="18430" y="484"/>
                    <a:pt x="17685" y="1008"/>
                    <a:pt x="17122" y="1588"/>
                  </a:cubicBezTo>
                  <a:cubicBezTo>
                    <a:pt x="16669" y="2061"/>
                    <a:pt x="16255" y="2593"/>
                    <a:pt x="15861" y="3125"/>
                  </a:cubicBezTo>
                  <a:cubicBezTo>
                    <a:pt x="15447" y="3696"/>
                    <a:pt x="15034" y="4287"/>
                    <a:pt x="14620" y="4859"/>
                  </a:cubicBezTo>
                  <a:cubicBezTo>
                    <a:pt x="14580" y="4878"/>
                    <a:pt x="14561" y="4918"/>
                    <a:pt x="14541" y="4957"/>
                  </a:cubicBezTo>
                  <a:cubicBezTo>
                    <a:pt x="13812" y="5568"/>
                    <a:pt x="13122" y="6238"/>
                    <a:pt x="12453" y="6908"/>
                  </a:cubicBezTo>
                  <a:cubicBezTo>
                    <a:pt x="12492" y="6730"/>
                    <a:pt x="12531" y="6573"/>
                    <a:pt x="12571" y="6395"/>
                  </a:cubicBezTo>
                  <a:cubicBezTo>
                    <a:pt x="12610" y="6395"/>
                    <a:pt x="12650" y="6376"/>
                    <a:pt x="12669" y="6336"/>
                  </a:cubicBezTo>
                  <a:cubicBezTo>
                    <a:pt x="13438" y="5351"/>
                    <a:pt x="14088" y="4307"/>
                    <a:pt x="14659" y="3223"/>
                  </a:cubicBezTo>
                  <a:cubicBezTo>
                    <a:pt x="15093" y="2396"/>
                    <a:pt x="15802" y="1095"/>
                    <a:pt x="14935" y="288"/>
                  </a:cubicBezTo>
                  <a:cubicBezTo>
                    <a:pt x="14725" y="90"/>
                    <a:pt x="14445" y="1"/>
                    <a:pt x="14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7" name="Google Shape;557;p37"/>
            <p:cNvSpPr/>
            <p:nvPr/>
          </p:nvSpPr>
          <p:spPr>
            <a:xfrm>
              <a:off x="4284925" y="4204888"/>
              <a:ext cx="300500" cy="355225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558" name="Google Shape;558;p37"/>
            <p:cNvGrpSpPr/>
            <p:nvPr/>
          </p:nvGrpSpPr>
          <p:grpSpPr>
            <a:xfrm>
              <a:off x="966575" y="3822675"/>
              <a:ext cx="375350" cy="382225"/>
              <a:chOff x="8090375" y="1459050"/>
              <a:chExt cx="375350" cy="382225"/>
            </a:xfrm>
          </p:grpSpPr>
          <p:sp>
            <p:nvSpPr>
              <p:cNvPr id="559" name="Google Shape;559;p37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60" name="Google Shape;560;p37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61" name="Google Shape;561;p37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62" name="Google Shape;562;p37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63" name="Google Shape;563;p37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64" name="Google Shape;564;p37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65" name="Google Shape;565;p37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66" name="Google Shape;566;p37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567" name="Google Shape;567;p37"/>
            <p:cNvSpPr/>
            <p:nvPr/>
          </p:nvSpPr>
          <p:spPr>
            <a:xfrm>
              <a:off x="7917050" y="280635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568" name="Google Shape;568;p37"/>
            <p:cNvGrpSpPr/>
            <p:nvPr/>
          </p:nvGrpSpPr>
          <p:grpSpPr>
            <a:xfrm>
              <a:off x="1030854" y="2349907"/>
              <a:ext cx="435744" cy="443687"/>
              <a:chOff x="8090375" y="1459050"/>
              <a:chExt cx="375350" cy="382225"/>
            </a:xfrm>
          </p:grpSpPr>
          <p:sp>
            <p:nvSpPr>
              <p:cNvPr id="569" name="Google Shape;569;p37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70" name="Google Shape;570;p37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71" name="Google Shape;571;p37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72" name="Google Shape;572;p37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73" name="Google Shape;573;p37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74" name="Google Shape;574;p37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75" name="Google Shape;575;p37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76" name="Google Shape;576;p37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577" name="Google Shape;577;p37"/>
            <p:cNvSpPr/>
            <p:nvPr/>
          </p:nvSpPr>
          <p:spPr>
            <a:xfrm>
              <a:off x="7917050" y="784347"/>
              <a:ext cx="375355" cy="443712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578" name="Google Shape;578;p37"/>
          <p:cNvGrpSpPr/>
          <p:nvPr/>
        </p:nvGrpSpPr>
        <p:grpSpPr>
          <a:xfrm>
            <a:off x="1882438" y="1478932"/>
            <a:ext cx="7990503" cy="1630063"/>
            <a:chOff x="1411828" y="1109198"/>
            <a:chExt cx="5992877" cy="1222547"/>
          </a:xfrm>
        </p:grpSpPr>
        <p:grpSp>
          <p:nvGrpSpPr>
            <p:cNvPr id="579" name="Google Shape;579;p37"/>
            <p:cNvGrpSpPr/>
            <p:nvPr/>
          </p:nvGrpSpPr>
          <p:grpSpPr>
            <a:xfrm>
              <a:off x="6086056" y="1109219"/>
              <a:ext cx="1318649" cy="1222526"/>
              <a:chOff x="6408388" y="676125"/>
              <a:chExt cx="957068" cy="887238"/>
            </a:xfrm>
          </p:grpSpPr>
          <p:sp>
            <p:nvSpPr>
              <p:cNvPr id="580" name="Google Shape;580;p37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81" name="Google Shape;581;p37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82" name="Google Shape;582;p37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83" name="Google Shape;583;p37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84" name="Google Shape;584;p37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85" name="Google Shape;585;p37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86" name="Google Shape;586;p37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87" name="Google Shape;587;p37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88" name="Google Shape;588;p37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89" name="Google Shape;589;p37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90" name="Google Shape;590;p37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91" name="Google Shape;591;p37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92" name="Google Shape;592;p37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93" name="Google Shape;593;p37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594" name="Google Shape;594;p37"/>
            <p:cNvGrpSpPr/>
            <p:nvPr/>
          </p:nvGrpSpPr>
          <p:grpSpPr>
            <a:xfrm>
              <a:off x="1411828" y="1109198"/>
              <a:ext cx="1477461" cy="1222409"/>
              <a:chOff x="7558775" y="805000"/>
              <a:chExt cx="862247" cy="713399"/>
            </a:xfrm>
          </p:grpSpPr>
          <p:sp>
            <p:nvSpPr>
              <p:cNvPr id="595" name="Google Shape;595;p37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96" name="Google Shape;596;p37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97" name="Google Shape;597;p37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98" name="Google Shape;598;p37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99" name="Google Shape;599;p37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00" name="Google Shape;600;p37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01" name="Google Shape;601;p37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306730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2">
  <p:cSld name="Quote 2">
    <p:bg>
      <p:bgPr>
        <a:solidFill>
          <a:schemeClr val="accent3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4"/>
          <p:cNvSpPr/>
          <p:nvPr/>
        </p:nvSpPr>
        <p:spPr>
          <a:xfrm>
            <a:off x="6325201" y="2393000"/>
            <a:ext cx="7084800" cy="6688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2" name="Google Shape;162;p14"/>
          <p:cNvSpPr/>
          <p:nvPr/>
        </p:nvSpPr>
        <p:spPr>
          <a:xfrm>
            <a:off x="10925618" y="1845735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" name="Google Shape;163;p14"/>
          <p:cNvSpPr/>
          <p:nvPr/>
        </p:nvSpPr>
        <p:spPr>
          <a:xfrm>
            <a:off x="10226767" y="2212833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4" name="Google Shape;164;p14"/>
          <p:cNvSpPr/>
          <p:nvPr/>
        </p:nvSpPr>
        <p:spPr>
          <a:xfrm>
            <a:off x="11882900" y="1137318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5" name="Google Shape;165;p14"/>
          <p:cNvSpPr/>
          <p:nvPr/>
        </p:nvSpPr>
        <p:spPr>
          <a:xfrm>
            <a:off x="464835" y="6066035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6" name="Google Shape;166;p14"/>
          <p:cNvSpPr/>
          <p:nvPr/>
        </p:nvSpPr>
        <p:spPr>
          <a:xfrm>
            <a:off x="-234015" y="6433133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7" name="Google Shape;167;p14"/>
          <p:cNvSpPr/>
          <p:nvPr/>
        </p:nvSpPr>
        <p:spPr>
          <a:xfrm>
            <a:off x="5402968" y="539146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8" name="Google Shape;168;p14"/>
          <p:cNvSpPr/>
          <p:nvPr/>
        </p:nvSpPr>
        <p:spPr>
          <a:xfrm>
            <a:off x="-233998" y="375535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9" name="Google Shape;169;p14"/>
          <p:cNvSpPr/>
          <p:nvPr/>
        </p:nvSpPr>
        <p:spPr>
          <a:xfrm>
            <a:off x="5402967" y="5876518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0" name="Google Shape;170;p14"/>
          <p:cNvSpPr/>
          <p:nvPr/>
        </p:nvSpPr>
        <p:spPr>
          <a:xfrm>
            <a:off x="1321034" y="-125316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1" name="Google Shape;171;p14"/>
          <p:cNvSpPr/>
          <p:nvPr/>
        </p:nvSpPr>
        <p:spPr>
          <a:xfrm rot="7641468">
            <a:off x="12079882" y="2655420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2" name="Google Shape;172;p14"/>
          <p:cNvSpPr/>
          <p:nvPr/>
        </p:nvSpPr>
        <p:spPr>
          <a:xfrm rot="7641468">
            <a:off x="-88085" y="5586204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3" name="Google Shape;173;p14"/>
          <p:cNvSpPr txBox="1">
            <a:spLocks noGrp="1"/>
          </p:cNvSpPr>
          <p:nvPr>
            <p:ph type="subTitle" idx="1"/>
          </p:nvPr>
        </p:nvSpPr>
        <p:spPr>
          <a:xfrm flipH="1">
            <a:off x="985600" y="911800"/>
            <a:ext cx="5618400" cy="148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4"/>
          <p:cNvSpPr txBox="1">
            <a:spLocks noGrp="1"/>
          </p:cNvSpPr>
          <p:nvPr>
            <p:ph type="subTitle" idx="2"/>
          </p:nvPr>
        </p:nvSpPr>
        <p:spPr>
          <a:xfrm flipH="1">
            <a:off x="914900" y="4436800"/>
            <a:ext cx="3665600" cy="61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40669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3"/>
          <p:cNvSpPr txBox="1">
            <a:spLocks noGrp="1"/>
          </p:cNvSpPr>
          <p:nvPr>
            <p:ph type="ctrTitle"/>
          </p:nvPr>
        </p:nvSpPr>
        <p:spPr>
          <a:xfrm>
            <a:off x="-96667" y="4948644"/>
            <a:ext cx="3789600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subTitle" idx="1"/>
          </p:nvPr>
        </p:nvSpPr>
        <p:spPr>
          <a:xfrm>
            <a:off x="560669" y="5473167"/>
            <a:ext cx="3132400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title" idx="2" hasCustomPrompt="1"/>
          </p:nvPr>
        </p:nvSpPr>
        <p:spPr>
          <a:xfrm>
            <a:off x="2764643" y="2583513"/>
            <a:ext cx="2338400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3"/>
          <p:cNvSpPr txBox="1">
            <a:spLocks noGrp="1"/>
          </p:cNvSpPr>
          <p:nvPr>
            <p:ph type="subTitle" idx="3"/>
          </p:nvPr>
        </p:nvSpPr>
        <p:spPr>
          <a:xfrm>
            <a:off x="8488966" y="5473167"/>
            <a:ext cx="3251200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title" idx="4" hasCustomPrompt="1"/>
          </p:nvPr>
        </p:nvSpPr>
        <p:spPr>
          <a:xfrm>
            <a:off x="7158355" y="2583491"/>
            <a:ext cx="2338400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7" name="Google Shape;147;p13"/>
          <p:cNvSpPr txBox="1">
            <a:spLocks noGrp="1"/>
          </p:cNvSpPr>
          <p:nvPr>
            <p:ph type="subTitle" idx="5"/>
          </p:nvPr>
        </p:nvSpPr>
        <p:spPr>
          <a:xfrm>
            <a:off x="4508600" y="5473167"/>
            <a:ext cx="3174800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13"/>
          <p:cNvSpPr txBox="1">
            <a:spLocks noGrp="1"/>
          </p:cNvSpPr>
          <p:nvPr>
            <p:ph type="title" idx="6" hasCustomPrompt="1"/>
          </p:nvPr>
        </p:nvSpPr>
        <p:spPr>
          <a:xfrm>
            <a:off x="4926801" y="2229297"/>
            <a:ext cx="2338400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9" name="Google Shape;149;p13"/>
          <p:cNvSpPr txBox="1">
            <a:spLocks noGrp="1"/>
          </p:cNvSpPr>
          <p:nvPr>
            <p:ph type="ctrTitle" idx="7"/>
          </p:nvPr>
        </p:nvSpPr>
        <p:spPr>
          <a:xfrm>
            <a:off x="4054601" y="4948644"/>
            <a:ext cx="4082800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ctrTitle" idx="8"/>
          </p:nvPr>
        </p:nvSpPr>
        <p:spPr>
          <a:xfrm>
            <a:off x="8488967" y="4948644"/>
            <a:ext cx="2278000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13"/>
          <p:cNvSpPr txBox="1">
            <a:spLocks noGrp="1"/>
          </p:cNvSpPr>
          <p:nvPr>
            <p:ph type="ctrTitle" idx="9"/>
          </p:nvPr>
        </p:nvSpPr>
        <p:spPr>
          <a:xfrm>
            <a:off x="1583400" y="374285"/>
            <a:ext cx="9025200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13"/>
          <p:cNvSpPr/>
          <p:nvPr/>
        </p:nvSpPr>
        <p:spPr>
          <a:xfrm>
            <a:off x="308901" y="2615652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3" name="Google Shape;153;p13"/>
          <p:cNvSpPr/>
          <p:nvPr/>
        </p:nvSpPr>
        <p:spPr>
          <a:xfrm rot="7641468">
            <a:off x="10718783" y="1594654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4" name="Google Shape;154;p13"/>
          <p:cNvSpPr/>
          <p:nvPr/>
        </p:nvSpPr>
        <p:spPr>
          <a:xfrm>
            <a:off x="11280185" y="19746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5" name="Google Shape;155;p13"/>
          <p:cNvSpPr/>
          <p:nvPr/>
        </p:nvSpPr>
        <p:spPr>
          <a:xfrm>
            <a:off x="10728367" y="23417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Google Shape;156;p13"/>
          <p:cNvSpPr/>
          <p:nvPr/>
        </p:nvSpPr>
        <p:spPr>
          <a:xfrm>
            <a:off x="37551" y="31226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Google Shape;157;p13"/>
          <p:cNvSpPr/>
          <p:nvPr/>
        </p:nvSpPr>
        <p:spPr>
          <a:xfrm>
            <a:off x="-514267" y="34897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8" name="Google Shape;158;p13"/>
          <p:cNvSpPr/>
          <p:nvPr/>
        </p:nvSpPr>
        <p:spPr>
          <a:xfrm>
            <a:off x="452651" y="6007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Google Shape;159;p13"/>
          <p:cNvSpPr/>
          <p:nvPr/>
        </p:nvSpPr>
        <p:spPr>
          <a:xfrm rot="7641468">
            <a:off x="1185582" y="1012287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40331093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7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5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2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0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75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5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2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0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2825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8798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ô Na Đi Xa - OSAD | Music Video Animation #fightcorona - YouTube">
            <a:extLst>
              <a:ext uri="{FF2B5EF4-FFF2-40B4-BE49-F238E27FC236}">
                <a16:creationId xmlns:a16="http://schemas.microsoft.com/office/drawing/2014/main" xmlns="" id="{BDB1492B-CB90-4E8F-81E0-C547051E9A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0543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67E26D-43F5-49A1-8F80-661B73465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A3B6F35-ED23-413E-91E5-F8CA661C82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0D62D40-6BB7-4A48-B116-971A5566A1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47B9EF9-7EC7-4C6D-828A-5EA133378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7F3E809-7F71-4181-BD4D-71D405390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94DB06E-A726-409A-BFD4-F228F93C9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17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CB9B3E-EBA9-4700-91F7-F2BB4D371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8F915A6-5D3F-496F-BB9B-D4BE5EF6A5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91E1C33-8BEB-4A7C-88D4-BAE24BCAFF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6CD2EE0-6BB1-43C0-AC7C-6F9CCB6056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32E0E66-7898-4A55-BA0E-E399E3C92D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3403141-DDF4-4236-94EB-D89D5730D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9E4A413-1A2E-495D-BB40-B3AB62C7C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75F2170-A284-4F37-A607-9776A8A2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31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EBE696-04A0-4974-9F57-D042F1DAF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3BF76B1-85F9-44E7-916A-7262E949A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0AE23E9-5EF6-4E30-B916-D41DF85C7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1E0B4A6-61EB-4998-81C8-72D9E493E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674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778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4FBC58-3A4E-4E7D-A386-71D0AC149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5832689-A4CA-4D1E-9B83-21C40880B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724FD1E-C1CA-439D-9369-F55D49561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24B936C-F93F-4E54-A704-B1FF5DE6D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679D6DD-B1B3-4378-96D3-14AAD57BBA82}"/>
              </a:ext>
            </a:extLst>
          </p:cNvPr>
          <p:cNvSpPr/>
          <p:nvPr userDrawn="1"/>
        </p:nvSpPr>
        <p:spPr>
          <a:xfrm>
            <a:off x="0" y="0"/>
            <a:ext cx="12192000" cy="36512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4ED5608-87F5-4884-B3F3-DDCF00C1312B}"/>
              </a:ext>
            </a:extLst>
          </p:cNvPr>
          <p:cNvSpPr/>
          <p:nvPr userDrawn="1"/>
        </p:nvSpPr>
        <p:spPr>
          <a:xfrm>
            <a:off x="0" y="6721475"/>
            <a:ext cx="12192000" cy="12689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733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D80871-AD0B-4472-94E1-1C1940498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214EF2-E00D-4F97-9DA1-3CE653B76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299C4C0-1287-4184-A245-21472BF3DB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CEC8BBF-C360-427B-B316-81417EBC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8DA0EC8-9131-41A1-841D-1544D2209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CF74860-E199-40FD-8C02-0A15BF8CD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955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706BB75-221E-47B9-AFFE-67AECDD79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73F42EC-076F-4609-B5BB-2D7356671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B6DA5A7-6FFC-4736-BA97-BABF2E91A8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06E7D-B7B3-405A-8309-609E60E51D6C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2F0DFC7-7A5A-4184-B4DB-E0CF8CC30E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A4F323A-6957-4EAD-A400-7478B0891A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469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2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72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449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719200"/>
            <a:ext cx="10290400" cy="8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an One"/>
              <a:buNone/>
              <a:defRPr sz="36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648939"/>
            <a:ext cx="10290400" cy="4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629705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5.xml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slide" Target="slide6.xml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audio" Target="../media/audio3.wav"/><Relationship Id="rId15" Type="http://schemas.openxmlformats.org/officeDocument/2006/relationships/image" Target="../media/image15.png"/><Relationship Id="rId10" Type="http://schemas.openxmlformats.org/officeDocument/2006/relationships/image" Target="../media/image11.png"/><Relationship Id="rId4" Type="http://schemas.openxmlformats.org/officeDocument/2006/relationships/audio" Target="../media/audio2.wav"/><Relationship Id="rId9" Type="http://schemas.openxmlformats.org/officeDocument/2006/relationships/image" Target="../media/image10.png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7.jpeg"/><Relationship Id="rId11" Type="http://schemas.openxmlformats.org/officeDocument/2006/relationships/image" Target="../media/image15.png"/><Relationship Id="rId5" Type="http://schemas.openxmlformats.org/officeDocument/2006/relationships/audio" Target="../media/audio3.wav"/><Relationship Id="rId10" Type="http://schemas.openxmlformats.org/officeDocument/2006/relationships/image" Target="../media/image14.png"/><Relationship Id="rId4" Type="http://schemas.openxmlformats.org/officeDocument/2006/relationships/audio" Target="../media/audio2.wav"/><Relationship Id="rId9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12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8.jpeg"/><Relationship Id="rId11" Type="http://schemas.openxmlformats.org/officeDocument/2006/relationships/image" Target="../media/image14.png"/><Relationship Id="rId5" Type="http://schemas.openxmlformats.org/officeDocument/2006/relationships/audio" Target="../media/audio3.wav"/><Relationship Id="rId10" Type="http://schemas.openxmlformats.org/officeDocument/2006/relationships/image" Target="../media/image9.png"/><Relationship Id="rId4" Type="http://schemas.openxmlformats.org/officeDocument/2006/relationships/audio" Target="../media/audio2.wav"/><Relationship Id="rId9" Type="http://schemas.openxmlformats.org/officeDocument/2006/relationships/image" Target="../media/image13.png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3">
            <a:extLst>
              <a:ext uri="{FF2B5EF4-FFF2-40B4-BE49-F238E27FC236}">
                <a16:creationId xmlns:a16="http://schemas.microsoft.com/office/drawing/2014/main" xmlns="" id="{67F4D588-7141-4E43-86E5-78FA783E99BB}"/>
              </a:ext>
            </a:extLst>
          </p:cNvPr>
          <p:cNvSpPr/>
          <p:nvPr/>
        </p:nvSpPr>
        <p:spPr>
          <a:xfrm>
            <a:off x="132321" y="151181"/>
            <a:ext cx="11622172" cy="147406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F234587-AF8F-4BAA-ABDE-9D3F5500A2BB}"/>
              </a:ext>
            </a:extLst>
          </p:cNvPr>
          <p:cNvGrpSpPr/>
          <p:nvPr/>
        </p:nvGrpSpPr>
        <p:grpSpPr>
          <a:xfrm>
            <a:off x="3519212" y="0"/>
            <a:ext cx="8387038" cy="1737790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BFAB66E-FABC-479A-AD73-8CFF1151BCDE}"/>
              </a:ext>
            </a:extLst>
          </p:cNvPr>
          <p:cNvGrpSpPr/>
          <p:nvPr/>
        </p:nvGrpSpPr>
        <p:grpSpPr>
          <a:xfrm rot="20877529">
            <a:off x="143768" y="-43673"/>
            <a:ext cx="2373352" cy="1628627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391987" y="2811914"/>
              <a:ext cx="2342250" cy="1652982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7211" y="272558"/>
            <a:ext cx="2474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32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637B469F-4C6B-4890-B36E-0022CEEE7647}"/>
              </a:ext>
            </a:extLst>
          </p:cNvPr>
          <p:cNvSpPr/>
          <p:nvPr/>
        </p:nvSpPr>
        <p:spPr>
          <a:xfrm>
            <a:off x="2606953" y="301416"/>
            <a:ext cx="1343498" cy="135199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10234" y="118772"/>
            <a:ext cx="129194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50452" y="564916"/>
            <a:ext cx="78651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MIỀN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2C41686-61D4-404D-9E8F-DF7321B2DFBC}"/>
              </a:ext>
            </a:extLst>
          </p:cNvPr>
          <p:cNvSpPr/>
          <p:nvPr/>
        </p:nvSpPr>
        <p:spPr>
          <a:xfrm>
            <a:off x="4777374" y="1649596"/>
            <a:ext cx="6002648" cy="986360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3.  VIẾT</a:t>
            </a:r>
            <a:endParaRPr kumimoji="0" lang="en-US" sz="44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73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C47CF222-BF6F-4DFA-965D-F6AA15F1B6DD}"/>
              </a:ext>
            </a:extLst>
          </p:cNvPr>
          <p:cNvSpPr/>
          <p:nvPr/>
        </p:nvSpPr>
        <p:spPr>
          <a:xfrm>
            <a:off x="547025" y="364266"/>
            <a:ext cx="11047361" cy="61219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9852" y="2564339"/>
            <a:ext cx="904135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chấm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có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29852" y="1456408"/>
            <a:ext cx="9259062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 hoa tên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dòng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thơ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riêng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9852" y="3471882"/>
            <a:ext cx="653853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dễ viết sai trong bài: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003489" y="1393183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1104316" y="2392189"/>
            <a:ext cx="847303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1009132" y="3422371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B6C2C629-0B5B-4EA6-BF66-335CC85B11AC}"/>
              </a:ext>
            </a:extLst>
          </p:cNvPr>
          <p:cNvSpPr txBox="1"/>
          <p:nvPr/>
        </p:nvSpPr>
        <p:spPr>
          <a:xfrm>
            <a:off x="3091128" y="598717"/>
            <a:ext cx="3528036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Lưu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53299" y="4081972"/>
            <a:ext cx="8983247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ngược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Giỗ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Tổ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mùng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Mười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xứ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Nghệ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quanh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quanh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thẳng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cánh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20" name="Picture 19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xmlns="" id="{5332D356-F7D3-4489-954E-82DFF4FFCA3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118" y="4768580"/>
            <a:ext cx="2140360" cy="21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62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965" y="1986198"/>
            <a:ext cx="3284120" cy="3479962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2288978" y="765454"/>
            <a:ext cx="5548480" cy="768270"/>
            <a:chOff x="1082985" y="1220724"/>
            <a:chExt cx="5548480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1082985" y="1220724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232500" y="1264486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766915" y="1986198"/>
            <a:ext cx="6716581" cy="406258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Lưng thẳng.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 tì ngực xuống bàn.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 hơi cúi.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 cách vở khoảng 25-30cm.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 phải cầm bút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 trái tì nhẹ lên mép vở để giữ.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 chân để song song thoải mái.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64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4">
            <a:extLst>
              <a:ext uri="{FF2B5EF4-FFF2-40B4-BE49-F238E27FC236}">
                <a16:creationId xmlns:a16="http://schemas.microsoft.com/office/drawing/2014/main" xmlns="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83" y="989628"/>
            <a:ext cx="10631980" cy="53962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69518" y="1069042"/>
            <a:ext cx="6552977" cy="695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4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anose="020B0604020202020204" pitchFamily="34" charset="0"/>
              </a:rPr>
              <a:t>     </a:t>
            </a:r>
            <a:r>
              <a:rPr kumimoji="0" lang="en-US" sz="3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miền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đất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xmlns="" id="{5332D356-F7D3-4489-954E-82DFF4FFCA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620" y="5181599"/>
            <a:ext cx="1853643" cy="18536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A1B80FF-28DE-40A0-B90E-B2753CD130FB}"/>
              </a:ext>
            </a:extLst>
          </p:cNvPr>
          <p:cNvSpPr txBox="1"/>
          <p:nvPr/>
        </p:nvSpPr>
        <p:spPr>
          <a:xfrm>
            <a:off x="1646805" y="1618374"/>
            <a:ext cx="101418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9025" marR="0" lvl="0" indent="-1089025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xuôi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1089025" marR="0" lvl="0" indent="-1089025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Nhớ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Giỗ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Tổ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Mười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Ba. </a:t>
            </a:r>
          </a:p>
          <a:p>
            <a:pPr marL="1089025" marR="0" lvl="0" indent="-1089025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Nghệ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1089025" marR="0" lvl="0" indent="-1089025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58738" marR="0" lvl="0" indent="-58738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Tháp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Mười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thẳng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58738" marR="0" lvl="0" indent="-58738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Tháp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Mười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lóng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9983" y="87402"/>
            <a:ext cx="3099071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Nghe –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83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99729" y="0"/>
            <a:ext cx="11086311" cy="6858000"/>
            <a:chOff x="631064" y="0"/>
            <a:chExt cx="10921286" cy="6858000"/>
          </a:xfrm>
        </p:grpSpPr>
        <p:pic>
          <p:nvPicPr>
            <p:cNvPr id="7" name="Picture 2" descr="E:\DT\Phần mềm\LuyenChuTieuHoc-2.8 (1)\LuyenChuTieuHoc-2.8\LuyenChuTieuHoc\Ảnh dòng kẻ sẵn cho môn toán\Dòng kẻ đen - 11 dòng - 15 ô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26"/>
            <a:stretch/>
          </p:blipFill>
          <p:spPr bwMode="auto">
            <a:xfrm>
              <a:off x="631064" y="0"/>
              <a:ext cx="10921286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631064" y="1"/>
              <a:ext cx="0" cy="68579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002165" y="16318"/>
            <a:ext cx="10464444" cy="83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endParaRPr lang="en-US" altLang="en-US" sz="3600" b="1" i="1" dirty="0">
              <a:solidFill>
                <a:srgbClr val="660066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r>
              <a:rPr lang="en-US" altLang="en-US" sz="3600" b="1" dirty="0">
                <a:solidFill>
                  <a:srgbClr val="660066"/>
                </a:solidFill>
                <a:latin typeface="HP001 4 hàng" pitchFamily="34" charset="0"/>
              </a:rPr>
              <a:t>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3600" b="1" dirty="0">
                <a:solidFill>
                  <a:srgbClr val="660066"/>
                </a:solidFill>
                <a:latin typeface="HP001 4 hàng" pitchFamily="34" charset="0"/>
              </a:rPr>
              <a:t>                                                                              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3600" b="1" dirty="0">
                <a:solidFill>
                  <a:srgbClr val="660066"/>
                </a:solidFill>
                <a:latin typeface="HP001 4 hàng" pitchFamily="34" charset="0"/>
              </a:rPr>
              <a:t>  </a:t>
            </a:r>
          </a:p>
          <a:p>
            <a:pPr>
              <a:spcAft>
                <a:spcPts val="750"/>
              </a:spcAft>
              <a:defRPr/>
            </a:pPr>
            <a:endParaRPr lang="en-US" altLang="en-US" sz="3600" b="1" dirty="0">
              <a:solidFill>
                <a:srgbClr val="660066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600" b="1" dirty="0">
              <a:solidFill>
                <a:srgbClr val="660066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600" b="1" dirty="0">
              <a:solidFill>
                <a:srgbClr val="660066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600" b="1" dirty="0">
              <a:solidFill>
                <a:srgbClr val="660066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600" b="1" dirty="0">
              <a:solidFill>
                <a:srgbClr val="660066"/>
              </a:solidFill>
              <a:latin typeface="HP001 4 hàng" pitchFamily="34" charset="0"/>
            </a:endParaRPr>
          </a:p>
          <a:p>
            <a:pPr>
              <a:defRPr/>
            </a:pPr>
            <a:r>
              <a:rPr lang="en-US" altLang="en-US" sz="3600" b="1" dirty="0">
                <a:solidFill>
                  <a:srgbClr val="660066"/>
                </a:solidFill>
                <a:latin typeface="HP001 4 hàng" pitchFamily="34" charset="0"/>
              </a:rPr>
              <a:t> </a:t>
            </a:r>
            <a:r>
              <a:rPr lang="en-US" altLang="en-US" sz="3600" b="1" dirty="0" err="1">
                <a:solidFill>
                  <a:srgbClr val="660066"/>
                </a:solidFill>
                <a:latin typeface="HP001 4 hàng" pitchFamily="34" charset="0"/>
              </a:rPr>
              <a:t>Thứ</a:t>
            </a:r>
            <a:r>
              <a:rPr lang="en-US" altLang="en-US" sz="3600" b="1" dirty="0">
                <a:solidFill>
                  <a:srgbClr val="660066"/>
                </a:solidFill>
                <a:latin typeface="HP001 4 hàng" pitchFamily="34" charset="0"/>
              </a:rPr>
              <a:t> </a:t>
            </a:r>
            <a:r>
              <a:rPr lang="en-US" altLang="en-US" sz="3600" b="1" dirty="0" err="1" smtClean="0">
                <a:solidFill>
                  <a:srgbClr val="660066"/>
                </a:solidFill>
                <a:latin typeface="HP001 4 hàng" pitchFamily="34" charset="0"/>
              </a:rPr>
              <a:t>năm</a:t>
            </a:r>
            <a:r>
              <a:rPr lang="en-US" altLang="en-US" sz="3600" b="1" dirty="0" smtClean="0">
                <a:solidFill>
                  <a:srgbClr val="660066"/>
                </a:solidFill>
                <a:latin typeface="HP001 4 hàng" pitchFamily="34" charset="0"/>
              </a:rPr>
              <a:t> </a:t>
            </a:r>
            <a:r>
              <a:rPr lang="en-US" altLang="en-US" sz="3600" b="1" dirty="0" err="1">
                <a:solidFill>
                  <a:srgbClr val="660066"/>
                </a:solidFill>
                <a:latin typeface="HP001 4 hàng" pitchFamily="34" charset="0"/>
              </a:rPr>
              <a:t>ngày</a:t>
            </a:r>
            <a:r>
              <a:rPr lang="en-US" altLang="en-US" sz="3600" b="1" dirty="0">
                <a:solidFill>
                  <a:srgbClr val="660066"/>
                </a:solidFill>
                <a:latin typeface="HP001 4 hàng" pitchFamily="34" charset="0"/>
              </a:rPr>
              <a:t> </a:t>
            </a:r>
            <a:r>
              <a:rPr lang="en-US" altLang="en-US" sz="3600" b="1" dirty="0" smtClean="0">
                <a:solidFill>
                  <a:srgbClr val="660066"/>
                </a:solidFill>
                <a:latin typeface="HP001 4 hàng" pitchFamily="34" charset="0"/>
              </a:rPr>
              <a:t>5  </a:t>
            </a:r>
            <a:r>
              <a:rPr lang="en-US" sz="3600" b="1" dirty="0" err="1" smtClean="0">
                <a:solidFill>
                  <a:srgbClr val="660066"/>
                </a:solidFill>
                <a:latin typeface="HP001 4 hàng" pitchFamily="34" charset="0"/>
                <a:ea typeface="Calibri"/>
                <a:cs typeface="Arial"/>
              </a:rPr>
              <a:t>t</a:t>
            </a:r>
            <a:r>
              <a:rPr lang="en-US" altLang="en-US" sz="3600" b="1" dirty="0" err="1" smtClean="0">
                <a:solidFill>
                  <a:srgbClr val="660066"/>
                </a:solidFill>
                <a:latin typeface="HP001 4 hàng" pitchFamily="34" charset="0"/>
              </a:rPr>
              <a:t>háng</a:t>
            </a:r>
            <a:r>
              <a:rPr lang="en-US" altLang="en-US" sz="3600" b="1" dirty="0" smtClean="0">
                <a:solidFill>
                  <a:srgbClr val="660066"/>
                </a:solidFill>
                <a:latin typeface="HP001 4 hàng" pitchFamily="34" charset="0"/>
              </a:rPr>
              <a:t> </a:t>
            </a:r>
            <a:r>
              <a:rPr lang="en-US" altLang="en-US" sz="3600" b="1" dirty="0" smtClean="0">
                <a:solidFill>
                  <a:srgbClr val="660066"/>
                </a:solidFill>
                <a:latin typeface="HP001 4 hàng" pitchFamily="34" charset="0"/>
              </a:rPr>
              <a:t>5 </a:t>
            </a:r>
            <a:r>
              <a:rPr lang="en-US" altLang="en-US" sz="3600" b="1" dirty="0" err="1">
                <a:solidFill>
                  <a:srgbClr val="660066"/>
                </a:solidFill>
                <a:latin typeface="HP001 4 hàng" pitchFamily="34" charset="0"/>
              </a:rPr>
              <a:t>năm</a:t>
            </a:r>
            <a:r>
              <a:rPr lang="en-US" altLang="en-US" sz="3600" b="1" dirty="0">
                <a:solidFill>
                  <a:srgbClr val="660066"/>
                </a:solidFill>
                <a:latin typeface="HP001 4 hàng" pitchFamily="34" charset="0"/>
              </a:rPr>
              <a:t> 2022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210979" y="967901"/>
            <a:ext cx="30511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600" b="1" dirty="0" err="1" smtClean="0">
                <a:solidFill>
                  <a:srgbClr val="660066"/>
                </a:solidFill>
                <a:latin typeface="HP001 4 hàng" pitchFamily="34" charset="0"/>
              </a:rPr>
              <a:t>Chính</a:t>
            </a:r>
            <a:r>
              <a:rPr lang="en-US" altLang="en-US" sz="3600" b="1" dirty="0" smtClean="0">
                <a:solidFill>
                  <a:srgbClr val="660066"/>
                </a:solidFill>
                <a:latin typeface="HP001 4 hàng" pitchFamily="34" charset="0"/>
              </a:rPr>
              <a:t> </a:t>
            </a:r>
            <a:r>
              <a:rPr lang="en-US" altLang="en-US" sz="3600" b="1" dirty="0" err="1" smtClean="0">
                <a:solidFill>
                  <a:srgbClr val="660066"/>
                </a:solidFill>
                <a:latin typeface="HP001 4 hàng" pitchFamily="34" charset="0"/>
              </a:rPr>
              <a:t>tả</a:t>
            </a:r>
            <a:endParaRPr lang="en-US" altLang="en-US" sz="3600" b="1" dirty="0">
              <a:solidFill>
                <a:srgbClr val="660066"/>
              </a:solidFill>
              <a:latin typeface="HP001 4 hàng" pitchFamily="34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2668935" y="1691686"/>
            <a:ext cx="5914537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600" b="1" dirty="0" err="1">
                <a:solidFill>
                  <a:srgbClr val="660066"/>
                </a:solidFill>
                <a:latin typeface="HP001 4 hàng" pitchFamily="34" charset="0"/>
              </a:rPr>
              <a:t>Trên</a:t>
            </a:r>
            <a:r>
              <a:rPr lang="en-US" altLang="en-US" sz="3600" b="1" dirty="0">
                <a:solidFill>
                  <a:srgbClr val="660066"/>
                </a:solidFill>
                <a:latin typeface="HP001 4 hàng" pitchFamily="34" charset="0"/>
              </a:rPr>
              <a:t> </a:t>
            </a:r>
            <a:r>
              <a:rPr lang="en-US" altLang="en-US" sz="3600" b="1" dirty="0" err="1">
                <a:solidFill>
                  <a:srgbClr val="660066"/>
                </a:solidFill>
                <a:latin typeface="HP001 4 hàng" pitchFamily="34" charset="0"/>
              </a:rPr>
              <a:t>các</a:t>
            </a:r>
            <a:r>
              <a:rPr lang="en-US" altLang="en-US" sz="3600" b="1" dirty="0">
                <a:solidFill>
                  <a:srgbClr val="660066"/>
                </a:solidFill>
                <a:latin typeface="HP001 4 hàng" pitchFamily="34" charset="0"/>
              </a:rPr>
              <a:t> </a:t>
            </a:r>
            <a:r>
              <a:rPr lang="en-US" altLang="en-US" sz="3600" b="1" dirty="0" err="1">
                <a:solidFill>
                  <a:srgbClr val="660066"/>
                </a:solidFill>
                <a:latin typeface="HP001 4 hàng" pitchFamily="34" charset="0"/>
              </a:rPr>
              <a:t>miền</a:t>
            </a:r>
            <a:r>
              <a:rPr lang="en-US" altLang="en-US" sz="3600" b="1" dirty="0">
                <a:solidFill>
                  <a:srgbClr val="660066"/>
                </a:solidFill>
                <a:latin typeface="HP001 4 hàng" pitchFamily="34" charset="0"/>
              </a:rPr>
              <a:t> </a:t>
            </a:r>
            <a:r>
              <a:rPr lang="en-US" altLang="en-US" sz="3600" b="1" dirty="0" err="1">
                <a:solidFill>
                  <a:srgbClr val="660066"/>
                </a:solidFill>
                <a:latin typeface="HP001 4 hàng" pitchFamily="34" charset="0"/>
              </a:rPr>
              <a:t>đất</a:t>
            </a:r>
            <a:r>
              <a:rPr lang="en-US" altLang="en-US" sz="3600" b="1" dirty="0">
                <a:solidFill>
                  <a:srgbClr val="660066"/>
                </a:solidFill>
                <a:latin typeface="HP001 4 hàng" pitchFamily="34" charset="0"/>
              </a:rPr>
              <a:t> </a:t>
            </a:r>
            <a:r>
              <a:rPr lang="en-US" altLang="en-US" sz="3600" b="1" dirty="0" err="1">
                <a:solidFill>
                  <a:srgbClr val="660066"/>
                </a:solidFill>
                <a:latin typeface="HP001 4 hàng" pitchFamily="34" charset="0"/>
              </a:rPr>
              <a:t>nước</a:t>
            </a:r>
            <a:endParaRPr lang="en-US" altLang="en-US" sz="3600" b="1" dirty="0">
              <a:solidFill>
                <a:srgbClr val="660066"/>
              </a:solidFill>
              <a:latin typeface="HP001 4 hàng" pitchFamily="34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-1249662" y="2240531"/>
            <a:ext cx="10921281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lvl="0" indent="463550" algn="ctr">
              <a:lnSpc>
                <a:spcPct val="150000"/>
              </a:lnSpc>
              <a:defRPr/>
            </a:pPr>
            <a:r>
              <a:rPr lang="pt-BR" altLang="en-US" sz="3600" b="1" dirty="0">
                <a:solidFill>
                  <a:srgbClr val="660066"/>
                </a:solidFill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ai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ngược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xuôi</a:t>
            </a:r>
            <a:endParaRPr lang="en-US" sz="3600" b="1" dirty="0">
              <a:solidFill>
                <a:srgbClr val="660066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50000"/>
              </a:lnSpc>
              <a:spcBef>
                <a:spcPts val="1800"/>
              </a:spcBef>
              <a:spcAft>
                <a:spcPts val="750"/>
              </a:spcAft>
              <a:defRPr/>
            </a:pPr>
            <a:endParaRPr lang="en-US" altLang="en-US" sz="3600" b="1" dirty="0">
              <a:solidFill>
                <a:srgbClr val="660066"/>
              </a:solidFill>
              <a:latin typeface="HP001 4 hàng" pitchFamily="34" charset="0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-1029795" y="3012244"/>
            <a:ext cx="11437844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lvl="0" indent="463550" algn="ctr">
              <a:lnSpc>
                <a:spcPct val="150000"/>
              </a:lnSpc>
              <a:defRPr/>
            </a:pP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Giỗ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Tổ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mùng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Mười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tháng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Ba.</a:t>
            </a:r>
            <a:r>
              <a:rPr lang="en-US" sz="3600" dirty="0">
                <a:solidFill>
                  <a:srgbClr val="66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-690226" y="5176953"/>
            <a:ext cx="11679025" cy="472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lvl="0" algn="ctr">
              <a:lnSpc>
                <a:spcPct val="150000"/>
              </a:lnSpc>
              <a:defRPr/>
            </a:pPr>
            <a:r>
              <a:rPr lang="en-US" sz="3600" b="1" dirty="0" smtClean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</a:t>
            </a:r>
            <a:r>
              <a:rPr lang="en-US" sz="3600" b="1" dirty="0" err="1" smtClean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sz="3600" b="1" dirty="0" smtClean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vô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xứ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Nghệ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quanh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quanh</a:t>
            </a:r>
            <a:endParaRPr lang="en-US" sz="3600" b="1" dirty="0">
              <a:solidFill>
                <a:srgbClr val="660066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552430" y="6058947"/>
            <a:ext cx="11561787" cy="472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Non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biếc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0404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99729" y="-31532"/>
            <a:ext cx="11086311" cy="6858000"/>
            <a:chOff x="631064" y="0"/>
            <a:chExt cx="10921286" cy="6858000"/>
          </a:xfrm>
        </p:grpSpPr>
        <p:pic>
          <p:nvPicPr>
            <p:cNvPr id="7" name="Picture 2" descr="E:\DT\Phần mềm\LuyenChuTieuHoc-2.8 (1)\LuyenChuTieuHoc-2.8\LuyenChuTieuHoc\Ảnh dòng kẻ sẵn cho môn toán\Dòng kẻ đen - 11 dòng - 15 ô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26"/>
            <a:stretch/>
          </p:blipFill>
          <p:spPr bwMode="auto">
            <a:xfrm>
              <a:off x="631064" y="0"/>
              <a:ext cx="10921286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631064" y="1"/>
              <a:ext cx="0" cy="68579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-611399" y="0"/>
            <a:ext cx="11679025" cy="472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en-US" sz="3600" b="1" dirty="0" err="1" smtClean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lang="en-US" sz="3600" b="1" dirty="0" smtClean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Tháp</a:t>
            </a:r>
            <a:r>
              <a:rPr lang="en-US" sz="3600" b="1" dirty="0" smtClean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Mười</a:t>
            </a:r>
            <a:r>
              <a:rPr lang="en-US" sz="3600" b="1" dirty="0" smtClean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</a:t>
            </a:r>
            <a:r>
              <a:rPr lang="en-US" sz="3600" b="1" dirty="0" smtClean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3600" b="1" dirty="0" err="1" smtClean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thẳng</a:t>
            </a:r>
            <a:r>
              <a:rPr lang="en-US" sz="3600" b="1" dirty="0" smtClean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endParaRPr lang="en-US" sz="3600" b="1" dirty="0">
              <a:solidFill>
                <a:srgbClr val="660066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1178709" y="950838"/>
            <a:ext cx="11561787" cy="472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r>
              <a:rPr lang="en-US" sz="3600" b="1" dirty="0" err="1" smtClean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3600" b="1" dirty="0" smtClean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Tháp</a:t>
            </a:r>
            <a:r>
              <a:rPr lang="en-US" sz="3600" b="1" dirty="0" smtClean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Mười</a:t>
            </a:r>
            <a:r>
              <a:rPr lang="en-US" sz="3600" b="1" dirty="0" smtClean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lóng</a:t>
            </a:r>
            <a:r>
              <a:rPr lang="en-US" sz="3600" b="1" dirty="0" smtClean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lánh</a:t>
            </a:r>
            <a:r>
              <a:rPr lang="en-US" sz="3600" b="1" dirty="0" smtClean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lang="en-US" sz="3600" b="1" dirty="0" smtClean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tôm</a:t>
            </a:r>
            <a:r>
              <a:rPr lang="en-US" sz="3600" b="1" dirty="0" smtClean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600" b="1" dirty="0">
              <a:solidFill>
                <a:srgbClr val="660066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8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542"/>
            <a:ext cx="12192000" cy="68642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1A7446F-E5F6-4234-9879-86F8B166093A}"/>
              </a:ext>
            </a:extLst>
          </p:cNvPr>
          <p:cNvSpPr txBox="1"/>
          <p:nvPr/>
        </p:nvSpPr>
        <p:spPr>
          <a:xfrm>
            <a:off x="932714" y="1291768"/>
            <a:ext cx="10213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– 3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tỉnh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phố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4329F46-1C6E-4123-9CD3-AA6D371DDAE0}"/>
              </a:ext>
            </a:extLst>
          </p:cNvPr>
          <p:cNvSpPr txBox="1"/>
          <p:nvPr/>
        </p:nvSpPr>
        <p:spPr>
          <a:xfrm>
            <a:off x="669557" y="1938099"/>
            <a:ext cx="9910433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M: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Nội</a:t>
            </a:r>
            <a:endParaRPr lang="vi-VN" sz="3600" i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88BA600-531A-4AB5-9621-8C09B8DB0E8E}"/>
              </a:ext>
            </a:extLst>
          </p:cNvPr>
          <p:cNvSpPr txBox="1"/>
          <p:nvPr/>
        </p:nvSpPr>
        <p:spPr>
          <a:xfrm>
            <a:off x="393741" y="3187210"/>
            <a:ext cx="1137836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Hải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Phòng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Hải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Dương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Hưng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Yên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4000" b="1" i="1" dirty="0">
              <a:solidFill>
                <a:srgbClr val="0000FF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90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829A5EC-5956-49BE-9754-2E0B05255572}"/>
              </a:ext>
            </a:extLst>
          </p:cNvPr>
          <p:cNvSpPr txBox="1"/>
          <p:nvPr/>
        </p:nvSpPr>
        <p:spPr>
          <a:xfrm>
            <a:off x="1000553" y="1192124"/>
            <a:ext cx="11161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</a:t>
            </a:r>
            <a:r>
              <a:rPr lang="en-US" sz="36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thay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ô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D1F6AE9-E9A4-4C31-81F6-E5D9214D853F}"/>
              </a:ext>
            </a:extLst>
          </p:cNvPr>
          <p:cNvSpPr txBox="1"/>
          <p:nvPr/>
        </p:nvSpPr>
        <p:spPr>
          <a:xfrm>
            <a:off x="669439" y="2228544"/>
            <a:ext cx="986371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ợ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ời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mưa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defTabSz="1219140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tôm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tép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đưa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  </a:t>
            </a:r>
          </a:p>
          <a:p>
            <a:pPr defTabSz="1219140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Đưa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quãng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cong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defTabSz="1219140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Đưa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ngõ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ong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defTabSz="1219140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                               (Ca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dao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ounded Rectangle 15">
            <a:extLst>
              <a:ext uri="{FF2B5EF4-FFF2-40B4-BE49-F238E27FC236}">
                <a16:creationId xmlns:a16="http://schemas.microsoft.com/office/drawing/2014/main" xmlns="" id="{F7E1FD6B-938E-48E3-8F90-198516F9A930}"/>
              </a:ext>
            </a:extLst>
          </p:cNvPr>
          <p:cNvSpPr/>
          <p:nvPr/>
        </p:nvSpPr>
        <p:spPr>
          <a:xfrm>
            <a:off x="3904344" y="2393567"/>
            <a:ext cx="348342" cy="335117"/>
          </a:xfrm>
          <a:prstGeom prst="roundRect">
            <a:avLst/>
          </a:prstGeom>
          <a:solidFill>
            <a:srgbClr val="F94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0" name="Rounded Rectangle 15">
            <a:extLst>
              <a:ext uri="{FF2B5EF4-FFF2-40B4-BE49-F238E27FC236}">
                <a16:creationId xmlns:a16="http://schemas.microsoft.com/office/drawing/2014/main" xmlns="" id="{FC00BE89-AFE4-4C50-9D8F-3ADA359B1544}"/>
              </a:ext>
            </a:extLst>
          </p:cNvPr>
          <p:cNvSpPr/>
          <p:nvPr/>
        </p:nvSpPr>
        <p:spPr>
          <a:xfrm>
            <a:off x="4818743" y="2393567"/>
            <a:ext cx="330126" cy="335117"/>
          </a:xfrm>
          <a:prstGeom prst="roundRect">
            <a:avLst/>
          </a:prstGeom>
          <a:solidFill>
            <a:srgbClr val="F94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" name="Rounded Rectangle 15">
            <a:extLst>
              <a:ext uri="{FF2B5EF4-FFF2-40B4-BE49-F238E27FC236}">
                <a16:creationId xmlns:a16="http://schemas.microsoft.com/office/drawing/2014/main" xmlns="" id="{5A3E4FAE-AC3B-4E58-ADC3-59D3E04ABA48}"/>
              </a:ext>
            </a:extLst>
          </p:cNvPr>
          <p:cNvSpPr/>
          <p:nvPr/>
        </p:nvSpPr>
        <p:spPr>
          <a:xfrm>
            <a:off x="4570610" y="5021943"/>
            <a:ext cx="248133" cy="261257"/>
          </a:xfrm>
          <a:prstGeom prst="roundRect">
            <a:avLst/>
          </a:prstGeom>
          <a:solidFill>
            <a:srgbClr val="F94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AB99121-E819-4F0D-8569-E763F89536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3163" y="2091035"/>
            <a:ext cx="4614204" cy="372425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0FDE9E3-9A84-423F-B55D-78ED714C1BAA}"/>
              </a:ext>
            </a:extLst>
          </p:cNvPr>
          <p:cNvSpPr txBox="1"/>
          <p:nvPr/>
        </p:nvSpPr>
        <p:spPr>
          <a:xfrm>
            <a:off x="927620" y="350748"/>
            <a:ext cx="6563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b.</a:t>
            </a:r>
            <a:endParaRPr lang="en-US" sz="3600" dirty="0"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22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1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1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1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6" grpId="0" animBg="1"/>
      <p:bldP spid="26" grpId="1" animBg="1"/>
      <p:bldP spid="30" grpId="0" animBg="1"/>
      <p:bldP spid="30" grpId="1" animBg="1"/>
      <p:bldP spid="14" grpId="0" animBg="1"/>
      <p:bldP spid="1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542"/>
            <a:ext cx="12192000" cy="68642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829A5EC-5956-49BE-9754-2E0B05255572}"/>
              </a:ext>
            </a:extLst>
          </p:cNvPr>
          <p:cNvSpPr txBox="1"/>
          <p:nvPr/>
        </p:nvSpPr>
        <p:spPr>
          <a:xfrm>
            <a:off x="1030090" y="1267421"/>
            <a:ext cx="11161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chứa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iu</a:t>
            </a:r>
            <a:r>
              <a:rPr lang="en-US" sz="32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iêu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thay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ô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vuông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EA08FFF-ADAF-47DA-8ACF-E90957A957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171" y="2083943"/>
            <a:ext cx="11531829" cy="216299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8A098429-3BE3-4FB7-B90C-4F20051F2336}"/>
              </a:ext>
            </a:extLst>
          </p:cNvPr>
          <p:cNvSpPr txBox="1"/>
          <p:nvPr/>
        </p:nvSpPr>
        <p:spPr>
          <a:xfrm>
            <a:off x="1237490" y="4359474"/>
            <a:ext cx="2107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ìu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6E1D354B-D740-4E6A-8C93-D0871379B9BA}"/>
              </a:ext>
            </a:extLst>
          </p:cNvPr>
          <p:cNvSpPr txBox="1"/>
          <p:nvPr/>
        </p:nvSpPr>
        <p:spPr>
          <a:xfrm>
            <a:off x="5288174" y="4359474"/>
            <a:ext cx="2368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iêu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FD548361-B175-48A5-8C34-E951A237B0B6}"/>
              </a:ext>
            </a:extLst>
          </p:cNvPr>
          <p:cNvSpPr txBox="1"/>
          <p:nvPr/>
        </p:nvSpPr>
        <p:spPr>
          <a:xfrm>
            <a:off x="8804282" y="4359474"/>
            <a:ext cx="2957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iều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5">
            <a:extLst>
              <a:ext uri="{FF2B5EF4-FFF2-40B4-BE49-F238E27FC236}">
                <a16:creationId xmlns:a16="http://schemas.microsoft.com/office/drawing/2014/main" xmlns="" id="{C04BE353-5C2D-47E8-97D9-3802901735EE}"/>
              </a:ext>
            </a:extLst>
          </p:cNvPr>
          <p:cNvSpPr/>
          <p:nvPr/>
        </p:nvSpPr>
        <p:spPr>
          <a:xfrm>
            <a:off x="2656113" y="4536736"/>
            <a:ext cx="406400" cy="369091"/>
          </a:xfrm>
          <a:prstGeom prst="roundRect">
            <a:avLst/>
          </a:prstGeom>
          <a:solidFill>
            <a:srgbClr val="FB4B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3" name="Rounded Rectangle 15">
            <a:extLst>
              <a:ext uri="{FF2B5EF4-FFF2-40B4-BE49-F238E27FC236}">
                <a16:creationId xmlns:a16="http://schemas.microsoft.com/office/drawing/2014/main" xmlns="" id="{4E11F4F5-7265-4E89-8875-EEB1C645CE28}"/>
              </a:ext>
            </a:extLst>
          </p:cNvPr>
          <p:cNvSpPr/>
          <p:nvPr/>
        </p:nvSpPr>
        <p:spPr>
          <a:xfrm>
            <a:off x="6720114" y="4536736"/>
            <a:ext cx="493486" cy="369092"/>
          </a:xfrm>
          <a:prstGeom prst="roundRect">
            <a:avLst/>
          </a:prstGeom>
          <a:solidFill>
            <a:srgbClr val="FB4B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4" name="Rounded Rectangle 15">
            <a:extLst>
              <a:ext uri="{FF2B5EF4-FFF2-40B4-BE49-F238E27FC236}">
                <a16:creationId xmlns:a16="http://schemas.microsoft.com/office/drawing/2014/main" xmlns="" id="{07867B2D-10DC-40E7-BFA1-DF7AD9CA4C2E}"/>
              </a:ext>
            </a:extLst>
          </p:cNvPr>
          <p:cNvSpPr/>
          <p:nvPr/>
        </p:nvSpPr>
        <p:spPr>
          <a:xfrm>
            <a:off x="10319656" y="4478680"/>
            <a:ext cx="551543" cy="427147"/>
          </a:xfrm>
          <a:prstGeom prst="roundRect">
            <a:avLst/>
          </a:prstGeom>
          <a:solidFill>
            <a:srgbClr val="FB4B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0FDE9E3-9A84-423F-B55D-78ED714C1BAA}"/>
              </a:ext>
            </a:extLst>
          </p:cNvPr>
          <p:cNvSpPr txBox="1"/>
          <p:nvPr/>
        </p:nvSpPr>
        <p:spPr>
          <a:xfrm>
            <a:off x="1030090" y="356117"/>
            <a:ext cx="6563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b.</a:t>
            </a:r>
            <a:endParaRPr lang="en-US" sz="3600" dirty="0"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75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1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1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1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" grpId="0"/>
      <p:bldP spid="26" grpId="0"/>
      <p:bldP spid="27" grpId="0"/>
      <p:bldP spid="29" grpId="0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658CBB7-EB0C-46CE-A67F-7331581BE6DD}"/>
              </a:ext>
            </a:extLst>
          </p:cNvPr>
          <p:cNvSpPr/>
          <p:nvPr/>
        </p:nvSpPr>
        <p:spPr>
          <a:xfrm>
            <a:off x="2138460" y="2108395"/>
            <a:ext cx="879356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CON!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4DE48A2-0890-4DF9-B0F7-83B1D6BCF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36" y="3225305"/>
            <a:ext cx="2347163" cy="3292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12543B7-0E0C-4F55-B479-30D39F795C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5773" y="4014652"/>
            <a:ext cx="3158002" cy="241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58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51;p33">
            <a:extLst>
              <a:ext uri="{FF2B5EF4-FFF2-40B4-BE49-F238E27FC236}">
                <a16:creationId xmlns:a16="http://schemas.microsoft.com/office/drawing/2014/main" xmlns="" id="{248EC077-664A-427B-9D0B-A8F86B0CF67C}"/>
              </a:ext>
            </a:extLst>
          </p:cNvPr>
          <p:cNvSpPr/>
          <p:nvPr/>
        </p:nvSpPr>
        <p:spPr>
          <a:xfrm>
            <a:off x="11011278" y="3567535"/>
            <a:ext cx="417465" cy="433167"/>
          </a:xfrm>
          <a:custGeom>
            <a:avLst/>
            <a:gdLst/>
            <a:ahLst/>
            <a:cxnLst/>
            <a:rect l="l" t="t" r="r" b="b"/>
            <a:pathLst>
              <a:path w="12555" h="12995" extrusionOk="0">
                <a:moveTo>
                  <a:pt x="2742" y="11634"/>
                </a:moveTo>
                <a:cubicBezTo>
                  <a:pt x="2909" y="11321"/>
                  <a:pt x="3160" y="11467"/>
                  <a:pt x="3369" y="11509"/>
                </a:cubicBezTo>
                <a:cubicBezTo>
                  <a:pt x="3872" y="11676"/>
                  <a:pt x="4374" y="11739"/>
                  <a:pt x="4897" y="11593"/>
                </a:cubicBezTo>
                <a:cubicBezTo>
                  <a:pt x="5002" y="11572"/>
                  <a:pt x="5085" y="11509"/>
                  <a:pt x="5148" y="11467"/>
                </a:cubicBezTo>
                <a:cubicBezTo>
                  <a:pt x="4562" y="10253"/>
                  <a:pt x="3976" y="9061"/>
                  <a:pt x="3369" y="7826"/>
                </a:cubicBezTo>
                <a:lnTo>
                  <a:pt x="2784" y="7826"/>
                </a:lnTo>
                <a:cubicBezTo>
                  <a:pt x="2512" y="7826"/>
                  <a:pt x="2323" y="7701"/>
                  <a:pt x="2261" y="7429"/>
                </a:cubicBezTo>
                <a:cubicBezTo>
                  <a:pt x="2177" y="7178"/>
                  <a:pt x="2261" y="6968"/>
                  <a:pt x="2470" y="6801"/>
                </a:cubicBezTo>
                <a:cubicBezTo>
                  <a:pt x="2595" y="6696"/>
                  <a:pt x="2742" y="6613"/>
                  <a:pt x="2888" y="6508"/>
                </a:cubicBezTo>
                <a:cubicBezTo>
                  <a:pt x="2805" y="4918"/>
                  <a:pt x="2637" y="4395"/>
                  <a:pt x="1968" y="3328"/>
                </a:cubicBezTo>
                <a:cubicBezTo>
                  <a:pt x="1842" y="3411"/>
                  <a:pt x="1675" y="3453"/>
                  <a:pt x="1570" y="3558"/>
                </a:cubicBezTo>
                <a:cubicBezTo>
                  <a:pt x="1340" y="3788"/>
                  <a:pt x="1131" y="4081"/>
                  <a:pt x="900" y="4311"/>
                </a:cubicBezTo>
                <a:cubicBezTo>
                  <a:pt x="796" y="4416"/>
                  <a:pt x="587" y="4479"/>
                  <a:pt x="419" y="4499"/>
                </a:cubicBezTo>
                <a:cubicBezTo>
                  <a:pt x="315" y="4499"/>
                  <a:pt x="189" y="4395"/>
                  <a:pt x="1" y="4311"/>
                </a:cubicBezTo>
                <a:cubicBezTo>
                  <a:pt x="294" y="3935"/>
                  <a:pt x="545" y="3558"/>
                  <a:pt x="817" y="3223"/>
                </a:cubicBezTo>
                <a:cubicBezTo>
                  <a:pt x="1068" y="2909"/>
                  <a:pt x="1340" y="2595"/>
                  <a:pt x="1633" y="2282"/>
                </a:cubicBezTo>
                <a:cubicBezTo>
                  <a:pt x="1591" y="2051"/>
                  <a:pt x="1549" y="1779"/>
                  <a:pt x="1570" y="1486"/>
                </a:cubicBezTo>
                <a:cubicBezTo>
                  <a:pt x="1591" y="1340"/>
                  <a:pt x="1696" y="1173"/>
                  <a:pt x="1842" y="1068"/>
                </a:cubicBezTo>
                <a:cubicBezTo>
                  <a:pt x="2009" y="942"/>
                  <a:pt x="2219" y="1026"/>
                  <a:pt x="2386" y="1173"/>
                </a:cubicBezTo>
                <a:lnTo>
                  <a:pt x="2616" y="1486"/>
                </a:lnTo>
                <a:cubicBezTo>
                  <a:pt x="2721" y="1486"/>
                  <a:pt x="2805" y="1507"/>
                  <a:pt x="2846" y="1466"/>
                </a:cubicBezTo>
                <a:cubicBezTo>
                  <a:pt x="3453" y="942"/>
                  <a:pt x="4165" y="754"/>
                  <a:pt x="4918" y="649"/>
                </a:cubicBezTo>
                <a:cubicBezTo>
                  <a:pt x="5838" y="524"/>
                  <a:pt x="6759" y="336"/>
                  <a:pt x="7659" y="189"/>
                </a:cubicBezTo>
                <a:cubicBezTo>
                  <a:pt x="8538" y="1"/>
                  <a:pt x="9207" y="419"/>
                  <a:pt x="9835" y="922"/>
                </a:cubicBezTo>
                <a:cubicBezTo>
                  <a:pt x="10253" y="1256"/>
                  <a:pt x="10358" y="2282"/>
                  <a:pt x="10065" y="2742"/>
                </a:cubicBezTo>
                <a:cubicBezTo>
                  <a:pt x="9709" y="3286"/>
                  <a:pt x="9312" y="3809"/>
                  <a:pt x="8914" y="4332"/>
                </a:cubicBezTo>
                <a:cubicBezTo>
                  <a:pt x="8789" y="4499"/>
                  <a:pt x="8663" y="4646"/>
                  <a:pt x="8475" y="4897"/>
                </a:cubicBezTo>
                <a:cubicBezTo>
                  <a:pt x="8705" y="4939"/>
                  <a:pt x="8872" y="5002"/>
                  <a:pt x="9019" y="5023"/>
                </a:cubicBezTo>
                <a:cubicBezTo>
                  <a:pt x="9709" y="5127"/>
                  <a:pt x="10379" y="5211"/>
                  <a:pt x="11069" y="5357"/>
                </a:cubicBezTo>
                <a:cubicBezTo>
                  <a:pt x="12011" y="5587"/>
                  <a:pt x="12555" y="6466"/>
                  <a:pt x="12408" y="7408"/>
                </a:cubicBezTo>
                <a:cubicBezTo>
                  <a:pt x="12262" y="8287"/>
                  <a:pt x="11927" y="9124"/>
                  <a:pt x="11279" y="9793"/>
                </a:cubicBezTo>
                <a:cubicBezTo>
                  <a:pt x="10484" y="10567"/>
                  <a:pt x="9647" y="11279"/>
                  <a:pt x="8642" y="11718"/>
                </a:cubicBezTo>
                <a:cubicBezTo>
                  <a:pt x="8600" y="11739"/>
                  <a:pt x="8579" y="11739"/>
                  <a:pt x="8559" y="11760"/>
                </a:cubicBezTo>
                <a:cubicBezTo>
                  <a:pt x="7408" y="12471"/>
                  <a:pt x="6131" y="12681"/>
                  <a:pt x="4813" y="12869"/>
                </a:cubicBezTo>
                <a:cubicBezTo>
                  <a:pt x="3767" y="12994"/>
                  <a:pt x="3223" y="12681"/>
                  <a:pt x="2742" y="11634"/>
                </a:cubicBezTo>
                <a:close/>
                <a:moveTo>
                  <a:pt x="6759" y="11258"/>
                </a:moveTo>
                <a:cubicBezTo>
                  <a:pt x="7178" y="11049"/>
                  <a:pt x="7596" y="10839"/>
                  <a:pt x="8035" y="10651"/>
                </a:cubicBezTo>
                <a:cubicBezTo>
                  <a:pt x="8956" y="10274"/>
                  <a:pt x="9688" y="9647"/>
                  <a:pt x="10358" y="8998"/>
                </a:cubicBezTo>
                <a:cubicBezTo>
                  <a:pt x="10860" y="8538"/>
                  <a:pt x="11069" y="7931"/>
                  <a:pt x="11195" y="7261"/>
                </a:cubicBezTo>
                <a:cubicBezTo>
                  <a:pt x="11279" y="6927"/>
                  <a:pt x="11111" y="6675"/>
                  <a:pt x="10776" y="6529"/>
                </a:cubicBezTo>
                <a:cubicBezTo>
                  <a:pt x="10672" y="6508"/>
                  <a:pt x="10588" y="6466"/>
                  <a:pt x="10484" y="6466"/>
                </a:cubicBezTo>
                <a:cubicBezTo>
                  <a:pt x="9521" y="6278"/>
                  <a:pt x="8517" y="6090"/>
                  <a:pt x="7533" y="6383"/>
                </a:cubicBezTo>
                <a:cubicBezTo>
                  <a:pt x="7240" y="6466"/>
                  <a:pt x="6926" y="6508"/>
                  <a:pt x="6613" y="6529"/>
                </a:cubicBezTo>
                <a:cubicBezTo>
                  <a:pt x="5880" y="6613"/>
                  <a:pt x="5274" y="7010"/>
                  <a:pt x="4646" y="7345"/>
                </a:cubicBezTo>
                <a:cubicBezTo>
                  <a:pt x="5106" y="8831"/>
                  <a:pt x="5922" y="10379"/>
                  <a:pt x="6759" y="11258"/>
                </a:cubicBezTo>
                <a:close/>
                <a:moveTo>
                  <a:pt x="4144" y="6090"/>
                </a:moveTo>
                <a:cubicBezTo>
                  <a:pt x="4604" y="5859"/>
                  <a:pt x="4939" y="5650"/>
                  <a:pt x="5294" y="5525"/>
                </a:cubicBezTo>
                <a:cubicBezTo>
                  <a:pt x="6801" y="4939"/>
                  <a:pt x="7847" y="3872"/>
                  <a:pt x="8747" y="2595"/>
                </a:cubicBezTo>
                <a:cubicBezTo>
                  <a:pt x="9228" y="1863"/>
                  <a:pt x="9123" y="1507"/>
                  <a:pt x="8266" y="1277"/>
                </a:cubicBezTo>
                <a:cubicBezTo>
                  <a:pt x="8056" y="1235"/>
                  <a:pt x="7805" y="1256"/>
                  <a:pt x="7554" y="1277"/>
                </a:cubicBezTo>
                <a:cubicBezTo>
                  <a:pt x="6675" y="1424"/>
                  <a:pt x="5818" y="1633"/>
                  <a:pt x="4918" y="1738"/>
                </a:cubicBezTo>
                <a:cubicBezTo>
                  <a:pt x="4206" y="1800"/>
                  <a:pt x="3641" y="2114"/>
                  <a:pt x="3097" y="2700"/>
                </a:cubicBezTo>
                <a:cubicBezTo>
                  <a:pt x="3307" y="3223"/>
                  <a:pt x="3537" y="3746"/>
                  <a:pt x="3704" y="4290"/>
                </a:cubicBezTo>
                <a:cubicBezTo>
                  <a:pt x="3934" y="4834"/>
                  <a:pt x="3997" y="5420"/>
                  <a:pt x="4144" y="609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152;p33">
            <a:extLst>
              <a:ext uri="{FF2B5EF4-FFF2-40B4-BE49-F238E27FC236}">
                <a16:creationId xmlns:a16="http://schemas.microsoft.com/office/drawing/2014/main" xmlns="" id="{EE90F215-DD0B-4722-A906-458349C18D25}"/>
              </a:ext>
            </a:extLst>
          </p:cNvPr>
          <p:cNvSpPr/>
          <p:nvPr/>
        </p:nvSpPr>
        <p:spPr>
          <a:xfrm>
            <a:off x="756976" y="5427886"/>
            <a:ext cx="377131" cy="575433"/>
          </a:xfrm>
          <a:custGeom>
            <a:avLst/>
            <a:gdLst/>
            <a:ahLst/>
            <a:cxnLst/>
            <a:rect l="l" t="t" r="r" b="b"/>
            <a:pathLst>
              <a:path w="11342" h="17263" extrusionOk="0">
                <a:moveTo>
                  <a:pt x="7826" y="9709"/>
                </a:moveTo>
                <a:cubicBezTo>
                  <a:pt x="7324" y="10316"/>
                  <a:pt x="6738" y="10420"/>
                  <a:pt x="6110" y="10399"/>
                </a:cubicBezTo>
                <a:cubicBezTo>
                  <a:pt x="5797" y="10399"/>
                  <a:pt x="5483" y="10504"/>
                  <a:pt x="5169" y="10630"/>
                </a:cubicBezTo>
                <a:cubicBezTo>
                  <a:pt x="4750" y="10776"/>
                  <a:pt x="4353" y="10985"/>
                  <a:pt x="3976" y="11195"/>
                </a:cubicBezTo>
                <a:cubicBezTo>
                  <a:pt x="3411" y="11487"/>
                  <a:pt x="2867" y="11739"/>
                  <a:pt x="2261" y="11822"/>
                </a:cubicBezTo>
                <a:cubicBezTo>
                  <a:pt x="2030" y="11843"/>
                  <a:pt x="1821" y="12011"/>
                  <a:pt x="1549" y="12136"/>
                </a:cubicBezTo>
                <a:cubicBezTo>
                  <a:pt x="1486" y="12868"/>
                  <a:pt x="1403" y="13580"/>
                  <a:pt x="1382" y="14312"/>
                </a:cubicBezTo>
                <a:cubicBezTo>
                  <a:pt x="1361" y="14919"/>
                  <a:pt x="1361" y="15547"/>
                  <a:pt x="1319" y="16153"/>
                </a:cubicBezTo>
                <a:cubicBezTo>
                  <a:pt x="1319" y="16384"/>
                  <a:pt x="1298" y="16635"/>
                  <a:pt x="1193" y="16844"/>
                </a:cubicBezTo>
                <a:cubicBezTo>
                  <a:pt x="1131" y="17011"/>
                  <a:pt x="942" y="17158"/>
                  <a:pt x="775" y="17221"/>
                </a:cubicBezTo>
                <a:cubicBezTo>
                  <a:pt x="566" y="17262"/>
                  <a:pt x="377" y="17116"/>
                  <a:pt x="336" y="16907"/>
                </a:cubicBezTo>
                <a:cubicBezTo>
                  <a:pt x="252" y="16551"/>
                  <a:pt x="168" y="16195"/>
                  <a:pt x="147" y="15840"/>
                </a:cubicBezTo>
                <a:cubicBezTo>
                  <a:pt x="1" y="13454"/>
                  <a:pt x="231" y="11132"/>
                  <a:pt x="629" y="8788"/>
                </a:cubicBezTo>
                <a:cubicBezTo>
                  <a:pt x="942" y="7073"/>
                  <a:pt x="1382" y="5399"/>
                  <a:pt x="1737" y="3662"/>
                </a:cubicBezTo>
                <a:cubicBezTo>
                  <a:pt x="1905" y="2888"/>
                  <a:pt x="2302" y="2156"/>
                  <a:pt x="2365" y="1319"/>
                </a:cubicBezTo>
                <a:cubicBezTo>
                  <a:pt x="2407" y="1026"/>
                  <a:pt x="2616" y="712"/>
                  <a:pt x="2825" y="461"/>
                </a:cubicBezTo>
                <a:cubicBezTo>
                  <a:pt x="3160" y="42"/>
                  <a:pt x="3830" y="0"/>
                  <a:pt x="4227" y="419"/>
                </a:cubicBezTo>
                <a:cubicBezTo>
                  <a:pt x="4395" y="607"/>
                  <a:pt x="4520" y="816"/>
                  <a:pt x="4646" y="1005"/>
                </a:cubicBezTo>
                <a:cubicBezTo>
                  <a:pt x="6215" y="3432"/>
                  <a:pt x="7701" y="5901"/>
                  <a:pt x="8935" y="8516"/>
                </a:cubicBezTo>
                <a:cubicBezTo>
                  <a:pt x="9312" y="9290"/>
                  <a:pt x="9772" y="10002"/>
                  <a:pt x="10170" y="10755"/>
                </a:cubicBezTo>
                <a:cubicBezTo>
                  <a:pt x="10504" y="11404"/>
                  <a:pt x="10818" y="12073"/>
                  <a:pt x="11132" y="12722"/>
                </a:cubicBezTo>
                <a:cubicBezTo>
                  <a:pt x="11216" y="12848"/>
                  <a:pt x="11258" y="13036"/>
                  <a:pt x="11300" y="13182"/>
                </a:cubicBezTo>
                <a:cubicBezTo>
                  <a:pt x="11341" y="13705"/>
                  <a:pt x="10797" y="14103"/>
                  <a:pt x="10295" y="13894"/>
                </a:cubicBezTo>
                <a:cubicBezTo>
                  <a:pt x="9940" y="13747"/>
                  <a:pt x="9668" y="13496"/>
                  <a:pt x="9563" y="13140"/>
                </a:cubicBezTo>
                <a:cubicBezTo>
                  <a:pt x="9228" y="11906"/>
                  <a:pt x="8370" y="10964"/>
                  <a:pt x="7826" y="9709"/>
                </a:cubicBezTo>
                <a:close/>
                <a:moveTo>
                  <a:pt x="3600" y="2386"/>
                </a:moveTo>
                <a:cubicBezTo>
                  <a:pt x="2637" y="4813"/>
                  <a:pt x="2323" y="7156"/>
                  <a:pt x="1821" y="9416"/>
                </a:cubicBezTo>
                <a:cubicBezTo>
                  <a:pt x="1779" y="9709"/>
                  <a:pt x="1821" y="10044"/>
                  <a:pt x="1821" y="10420"/>
                </a:cubicBezTo>
                <a:cubicBezTo>
                  <a:pt x="2114" y="10399"/>
                  <a:pt x="2344" y="10399"/>
                  <a:pt x="2553" y="10316"/>
                </a:cubicBezTo>
                <a:cubicBezTo>
                  <a:pt x="2930" y="10148"/>
                  <a:pt x="3286" y="9981"/>
                  <a:pt x="3662" y="9772"/>
                </a:cubicBezTo>
                <a:cubicBezTo>
                  <a:pt x="4709" y="9165"/>
                  <a:pt x="5776" y="8746"/>
                  <a:pt x="7010" y="8935"/>
                </a:cubicBezTo>
                <a:cubicBezTo>
                  <a:pt x="7094" y="8935"/>
                  <a:pt x="7136" y="8872"/>
                  <a:pt x="7324" y="8830"/>
                </a:cubicBezTo>
                <a:cubicBezTo>
                  <a:pt x="6320" y="6633"/>
                  <a:pt x="5169" y="4541"/>
                  <a:pt x="3600" y="23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" name="Google Shape;153;p33">
            <a:extLst>
              <a:ext uri="{FF2B5EF4-FFF2-40B4-BE49-F238E27FC236}">
                <a16:creationId xmlns:a16="http://schemas.microsoft.com/office/drawing/2014/main" xmlns="" id="{F8EB400F-0CCD-47B6-B58A-523175DF5131}"/>
              </a:ext>
            </a:extLst>
          </p:cNvPr>
          <p:cNvSpPr/>
          <p:nvPr/>
        </p:nvSpPr>
        <p:spPr>
          <a:xfrm>
            <a:off x="11448676" y="6104085"/>
            <a:ext cx="395220" cy="435933"/>
          </a:xfrm>
          <a:custGeom>
            <a:avLst/>
            <a:gdLst/>
            <a:ahLst/>
            <a:cxnLst/>
            <a:rect l="l" t="t" r="r" b="b"/>
            <a:pathLst>
              <a:path w="11886" h="13078" extrusionOk="0">
                <a:moveTo>
                  <a:pt x="11195" y="8181"/>
                </a:moveTo>
                <a:cubicBezTo>
                  <a:pt x="11864" y="8997"/>
                  <a:pt x="11885" y="9102"/>
                  <a:pt x="11509" y="9772"/>
                </a:cubicBezTo>
                <a:cubicBezTo>
                  <a:pt x="11027" y="10650"/>
                  <a:pt x="10483" y="11425"/>
                  <a:pt x="9521" y="11843"/>
                </a:cubicBezTo>
                <a:cubicBezTo>
                  <a:pt x="8956" y="12073"/>
                  <a:pt x="8496" y="12450"/>
                  <a:pt x="7952" y="12680"/>
                </a:cubicBezTo>
                <a:cubicBezTo>
                  <a:pt x="7052" y="13057"/>
                  <a:pt x="6131" y="13078"/>
                  <a:pt x="5190" y="12806"/>
                </a:cubicBezTo>
                <a:cubicBezTo>
                  <a:pt x="4813" y="12701"/>
                  <a:pt x="4353" y="12638"/>
                  <a:pt x="3934" y="12596"/>
                </a:cubicBezTo>
                <a:cubicBezTo>
                  <a:pt x="3349" y="12575"/>
                  <a:pt x="2888" y="12345"/>
                  <a:pt x="2512" y="11906"/>
                </a:cubicBezTo>
                <a:cubicBezTo>
                  <a:pt x="2030" y="11404"/>
                  <a:pt x="1570" y="10922"/>
                  <a:pt x="1068" y="10462"/>
                </a:cubicBezTo>
                <a:cubicBezTo>
                  <a:pt x="419" y="9834"/>
                  <a:pt x="147" y="9039"/>
                  <a:pt x="105" y="8181"/>
                </a:cubicBezTo>
                <a:cubicBezTo>
                  <a:pt x="43" y="7428"/>
                  <a:pt x="1" y="6633"/>
                  <a:pt x="126" y="5880"/>
                </a:cubicBezTo>
                <a:cubicBezTo>
                  <a:pt x="377" y="4185"/>
                  <a:pt x="984" y="2616"/>
                  <a:pt x="2240" y="1360"/>
                </a:cubicBezTo>
                <a:cubicBezTo>
                  <a:pt x="2574" y="1026"/>
                  <a:pt x="2993" y="858"/>
                  <a:pt x="3411" y="649"/>
                </a:cubicBezTo>
                <a:cubicBezTo>
                  <a:pt x="4750" y="0"/>
                  <a:pt x="6131" y="42"/>
                  <a:pt x="7533" y="210"/>
                </a:cubicBezTo>
                <a:cubicBezTo>
                  <a:pt x="8203" y="293"/>
                  <a:pt x="8642" y="1067"/>
                  <a:pt x="8391" y="1716"/>
                </a:cubicBezTo>
                <a:cubicBezTo>
                  <a:pt x="8370" y="1821"/>
                  <a:pt x="8203" y="1883"/>
                  <a:pt x="8077" y="1967"/>
                </a:cubicBezTo>
                <a:cubicBezTo>
                  <a:pt x="7805" y="1716"/>
                  <a:pt x="7575" y="1486"/>
                  <a:pt x="7324" y="1256"/>
                </a:cubicBezTo>
                <a:cubicBezTo>
                  <a:pt x="6299" y="1256"/>
                  <a:pt x="5336" y="1298"/>
                  <a:pt x="4332" y="1695"/>
                </a:cubicBezTo>
                <a:cubicBezTo>
                  <a:pt x="3244" y="2135"/>
                  <a:pt x="2658" y="2951"/>
                  <a:pt x="2219" y="3913"/>
                </a:cubicBezTo>
                <a:cubicBezTo>
                  <a:pt x="1612" y="5231"/>
                  <a:pt x="1528" y="6612"/>
                  <a:pt x="1675" y="8035"/>
                </a:cubicBezTo>
                <a:cubicBezTo>
                  <a:pt x="1696" y="8391"/>
                  <a:pt x="1821" y="8809"/>
                  <a:pt x="2051" y="9081"/>
                </a:cubicBezTo>
                <a:cubicBezTo>
                  <a:pt x="2553" y="9646"/>
                  <a:pt x="3097" y="10169"/>
                  <a:pt x="3683" y="10692"/>
                </a:cubicBezTo>
                <a:cubicBezTo>
                  <a:pt x="3809" y="10818"/>
                  <a:pt x="4039" y="10860"/>
                  <a:pt x="4248" y="10902"/>
                </a:cubicBezTo>
                <a:cubicBezTo>
                  <a:pt x="4667" y="11006"/>
                  <a:pt x="5085" y="11006"/>
                  <a:pt x="5483" y="11174"/>
                </a:cubicBezTo>
                <a:cubicBezTo>
                  <a:pt x="6403" y="11508"/>
                  <a:pt x="7240" y="11278"/>
                  <a:pt x="8056" y="10818"/>
                </a:cubicBezTo>
                <a:cubicBezTo>
                  <a:pt x="9123" y="10232"/>
                  <a:pt x="10149" y="9521"/>
                  <a:pt x="10818" y="8453"/>
                </a:cubicBezTo>
                <a:cubicBezTo>
                  <a:pt x="10902" y="8412"/>
                  <a:pt x="11027" y="8349"/>
                  <a:pt x="11195" y="81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0" name="Google Shape;154;p33">
            <a:extLst>
              <a:ext uri="{FF2B5EF4-FFF2-40B4-BE49-F238E27FC236}">
                <a16:creationId xmlns:a16="http://schemas.microsoft.com/office/drawing/2014/main" xmlns="" id="{2F24CD1B-004C-4A6F-AFBA-30B3E39E42B6}"/>
              </a:ext>
            </a:extLst>
          </p:cNvPr>
          <p:cNvGrpSpPr/>
          <p:nvPr/>
        </p:nvGrpSpPr>
        <p:grpSpPr>
          <a:xfrm>
            <a:off x="10442853" y="433767"/>
            <a:ext cx="985888" cy="1056000"/>
            <a:chOff x="-3118700" y="2365900"/>
            <a:chExt cx="741250" cy="792000"/>
          </a:xfrm>
        </p:grpSpPr>
        <p:sp>
          <p:nvSpPr>
            <p:cNvPr id="21" name="Google Shape;155;p33">
              <a:extLst>
                <a:ext uri="{FF2B5EF4-FFF2-40B4-BE49-F238E27FC236}">
                  <a16:creationId xmlns:a16="http://schemas.microsoft.com/office/drawing/2014/main" xmlns="" id="{1B5721DB-C1AD-4D2B-BFF7-DD1B730AFBA9}"/>
                </a:ext>
              </a:extLst>
            </p:cNvPr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56;p33">
              <a:extLst>
                <a:ext uri="{FF2B5EF4-FFF2-40B4-BE49-F238E27FC236}">
                  <a16:creationId xmlns:a16="http://schemas.microsoft.com/office/drawing/2014/main" xmlns="" id="{0DCADB8F-406A-4995-B603-A114954DE6E0}"/>
                </a:ext>
              </a:extLst>
            </p:cNvPr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57;p33">
              <a:extLst>
                <a:ext uri="{FF2B5EF4-FFF2-40B4-BE49-F238E27FC236}">
                  <a16:creationId xmlns:a16="http://schemas.microsoft.com/office/drawing/2014/main" xmlns="" id="{75985CB0-DC7D-43C9-806B-DDC69FA2FFC5}"/>
                </a:ext>
              </a:extLst>
            </p:cNvPr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158;p33">
              <a:extLst>
                <a:ext uri="{FF2B5EF4-FFF2-40B4-BE49-F238E27FC236}">
                  <a16:creationId xmlns:a16="http://schemas.microsoft.com/office/drawing/2014/main" xmlns="" id="{0A0E5C84-B3BF-4099-AC25-ACE91C9AB951}"/>
                </a:ext>
              </a:extLst>
            </p:cNvPr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159;p33">
              <a:extLst>
                <a:ext uri="{FF2B5EF4-FFF2-40B4-BE49-F238E27FC236}">
                  <a16:creationId xmlns:a16="http://schemas.microsoft.com/office/drawing/2014/main" xmlns="" id="{FD01D523-4323-4862-9EF9-895FA32E18D4}"/>
                </a:ext>
              </a:extLst>
            </p:cNvPr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60;p33">
              <a:extLst>
                <a:ext uri="{FF2B5EF4-FFF2-40B4-BE49-F238E27FC236}">
                  <a16:creationId xmlns:a16="http://schemas.microsoft.com/office/drawing/2014/main" xmlns="" id="{11D39293-A696-45EB-8A4F-0BE74060F83B}"/>
                </a:ext>
              </a:extLst>
            </p:cNvPr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61;p33">
              <a:extLst>
                <a:ext uri="{FF2B5EF4-FFF2-40B4-BE49-F238E27FC236}">
                  <a16:creationId xmlns:a16="http://schemas.microsoft.com/office/drawing/2014/main" xmlns="" id="{8232BB8E-0EC8-45BD-9417-2F5D903C00D4}"/>
                </a:ext>
              </a:extLst>
            </p:cNvPr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62;p33">
              <a:extLst>
                <a:ext uri="{FF2B5EF4-FFF2-40B4-BE49-F238E27FC236}">
                  <a16:creationId xmlns:a16="http://schemas.microsoft.com/office/drawing/2014/main" xmlns="" id="{181E8657-B16C-4B5C-806F-410DF008075B}"/>
                </a:ext>
              </a:extLst>
            </p:cNvPr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163;p33">
              <a:extLst>
                <a:ext uri="{FF2B5EF4-FFF2-40B4-BE49-F238E27FC236}">
                  <a16:creationId xmlns:a16="http://schemas.microsoft.com/office/drawing/2014/main" xmlns="" id="{5DDC9D72-458A-4CB8-9D8B-F5E3F49817ED}"/>
                </a:ext>
              </a:extLst>
            </p:cNvPr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164;p33">
              <a:extLst>
                <a:ext uri="{FF2B5EF4-FFF2-40B4-BE49-F238E27FC236}">
                  <a16:creationId xmlns:a16="http://schemas.microsoft.com/office/drawing/2014/main" xmlns="" id="{86AFFD5C-D6DD-41F5-B271-FAF986C958B0}"/>
                </a:ext>
              </a:extLst>
            </p:cNvPr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1" name="Google Shape;165;p33">
            <a:extLst>
              <a:ext uri="{FF2B5EF4-FFF2-40B4-BE49-F238E27FC236}">
                <a16:creationId xmlns:a16="http://schemas.microsoft.com/office/drawing/2014/main" xmlns="" id="{D52F1BD1-2EFA-43EC-9A75-84E8B3FAD158}"/>
              </a:ext>
            </a:extLst>
          </p:cNvPr>
          <p:cNvGrpSpPr/>
          <p:nvPr/>
        </p:nvGrpSpPr>
        <p:grpSpPr>
          <a:xfrm>
            <a:off x="3063355" y="5649469"/>
            <a:ext cx="1272511" cy="738633"/>
            <a:chOff x="-1199475" y="2658325"/>
            <a:chExt cx="956750" cy="553975"/>
          </a:xfrm>
        </p:grpSpPr>
        <p:sp>
          <p:nvSpPr>
            <p:cNvPr id="32" name="Google Shape;166;p33">
              <a:extLst>
                <a:ext uri="{FF2B5EF4-FFF2-40B4-BE49-F238E27FC236}">
                  <a16:creationId xmlns:a16="http://schemas.microsoft.com/office/drawing/2014/main" xmlns="" id="{F1A84E06-4222-4CF4-915B-7B491645679D}"/>
                </a:ext>
              </a:extLst>
            </p:cNvPr>
            <p:cNvSpPr/>
            <p:nvPr/>
          </p:nvSpPr>
          <p:spPr>
            <a:xfrm>
              <a:off x="-1137750" y="2679225"/>
              <a:ext cx="873050" cy="389225"/>
            </a:xfrm>
            <a:custGeom>
              <a:avLst/>
              <a:gdLst/>
              <a:ahLst/>
              <a:cxnLst/>
              <a:rect l="l" t="t" r="r" b="b"/>
              <a:pathLst>
                <a:path w="34922" h="15569" extrusionOk="0">
                  <a:moveTo>
                    <a:pt x="20631" y="1"/>
                  </a:moveTo>
                  <a:cubicBezTo>
                    <a:pt x="21426" y="587"/>
                    <a:pt x="22158" y="1068"/>
                    <a:pt x="22472" y="1989"/>
                  </a:cubicBezTo>
                  <a:cubicBezTo>
                    <a:pt x="22556" y="2261"/>
                    <a:pt x="22723" y="2428"/>
                    <a:pt x="22912" y="2637"/>
                  </a:cubicBezTo>
                  <a:cubicBezTo>
                    <a:pt x="23456" y="3202"/>
                    <a:pt x="24021" y="3725"/>
                    <a:pt x="24460" y="4374"/>
                  </a:cubicBezTo>
                  <a:cubicBezTo>
                    <a:pt x="24586" y="4583"/>
                    <a:pt x="24816" y="4772"/>
                    <a:pt x="25025" y="4918"/>
                  </a:cubicBezTo>
                  <a:cubicBezTo>
                    <a:pt x="25694" y="5357"/>
                    <a:pt x="26343" y="5776"/>
                    <a:pt x="26992" y="6194"/>
                  </a:cubicBezTo>
                  <a:cubicBezTo>
                    <a:pt x="28205" y="6969"/>
                    <a:pt x="29314" y="7805"/>
                    <a:pt x="30340" y="8768"/>
                  </a:cubicBezTo>
                  <a:cubicBezTo>
                    <a:pt x="30946" y="9312"/>
                    <a:pt x="31595" y="9751"/>
                    <a:pt x="32223" y="10254"/>
                  </a:cubicBezTo>
                  <a:cubicBezTo>
                    <a:pt x="32516" y="10484"/>
                    <a:pt x="32767" y="10735"/>
                    <a:pt x="33039" y="10965"/>
                  </a:cubicBezTo>
                  <a:cubicBezTo>
                    <a:pt x="33122" y="11049"/>
                    <a:pt x="33185" y="11174"/>
                    <a:pt x="33290" y="11216"/>
                  </a:cubicBezTo>
                  <a:cubicBezTo>
                    <a:pt x="34022" y="11530"/>
                    <a:pt x="34294" y="12241"/>
                    <a:pt x="34713" y="12827"/>
                  </a:cubicBezTo>
                  <a:cubicBezTo>
                    <a:pt x="34922" y="13078"/>
                    <a:pt x="34901" y="13371"/>
                    <a:pt x="34733" y="13664"/>
                  </a:cubicBezTo>
                  <a:cubicBezTo>
                    <a:pt x="34608" y="13894"/>
                    <a:pt x="34441" y="14145"/>
                    <a:pt x="34273" y="14438"/>
                  </a:cubicBezTo>
                  <a:cubicBezTo>
                    <a:pt x="34210" y="14292"/>
                    <a:pt x="34169" y="14187"/>
                    <a:pt x="34127" y="14083"/>
                  </a:cubicBezTo>
                  <a:cubicBezTo>
                    <a:pt x="34106" y="13831"/>
                    <a:pt x="33980" y="13685"/>
                    <a:pt x="33771" y="13601"/>
                  </a:cubicBezTo>
                  <a:cubicBezTo>
                    <a:pt x="33373" y="13392"/>
                    <a:pt x="32976" y="13183"/>
                    <a:pt x="32557" y="12995"/>
                  </a:cubicBezTo>
                  <a:cubicBezTo>
                    <a:pt x="32411" y="12932"/>
                    <a:pt x="32223" y="12890"/>
                    <a:pt x="32034" y="12869"/>
                  </a:cubicBezTo>
                  <a:cubicBezTo>
                    <a:pt x="31344" y="12785"/>
                    <a:pt x="30612" y="12639"/>
                    <a:pt x="29900" y="12869"/>
                  </a:cubicBezTo>
                  <a:cubicBezTo>
                    <a:pt x="29210" y="12743"/>
                    <a:pt x="28540" y="12953"/>
                    <a:pt x="27829" y="12953"/>
                  </a:cubicBezTo>
                  <a:cubicBezTo>
                    <a:pt x="27264" y="12953"/>
                    <a:pt x="26699" y="13057"/>
                    <a:pt x="26134" y="13141"/>
                  </a:cubicBezTo>
                  <a:cubicBezTo>
                    <a:pt x="25548" y="13204"/>
                    <a:pt x="25004" y="13350"/>
                    <a:pt x="24460" y="13413"/>
                  </a:cubicBezTo>
                  <a:cubicBezTo>
                    <a:pt x="23749" y="13497"/>
                    <a:pt x="23037" y="13685"/>
                    <a:pt x="22347" y="13831"/>
                  </a:cubicBezTo>
                  <a:cubicBezTo>
                    <a:pt x="21217" y="14124"/>
                    <a:pt x="20066" y="14334"/>
                    <a:pt x="18915" y="14606"/>
                  </a:cubicBezTo>
                  <a:cubicBezTo>
                    <a:pt x="18497" y="14668"/>
                    <a:pt x="18099" y="14773"/>
                    <a:pt x="17702" y="14920"/>
                  </a:cubicBezTo>
                  <a:cubicBezTo>
                    <a:pt x="17116" y="15129"/>
                    <a:pt x="16509" y="15275"/>
                    <a:pt x="15881" y="15296"/>
                  </a:cubicBezTo>
                  <a:cubicBezTo>
                    <a:pt x="15358" y="15338"/>
                    <a:pt x="14814" y="15401"/>
                    <a:pt x="14291" y="15484"/>
                  </a:cubicBezTo>
                  <a:cubicBezTo>
                    <a:pt x="13810" y="15568"/>
                    <a:pt x="13266" y="15464"/>
                    <a:pt x="12764" y="15380"/>
                  </a:cubicBezTo>
                  <a:cubicBezTo>
                    <a:pt x="12638" y="15359"/>
                    <a:pt x="12513" y="15233"/>
                    <a:pt x="12408" y="15129"/>
                  </a:cubicBezTo>
                  <a:cubicBezTo>
                    <a:pt x="11508" y="14229"/>
                    <a:pt x="10650" y="13287"/>
                    <a:pt x="9897" y="12304"/>
                  </a:cubicBezTo>
                  <a:cubicBezTo>
                    <a:pt x="9583" y="11907"/>
                    <a:pt x="9207" y="11530"/>
                    <a:pt x="8851" y="11195"/>
                  </a:cubicBezTo>
                  <a:cubicBezTo>
                    <a:pt x="7972" y="10421"/>
                    <a:pt x="7198" y="9542"/>
                    <a:pt x="6466" y="8601"/>
                  </a:cubicBezTo>
                  <a:cubicBezTo>
                    <a:pt x="6131" y="8161"/>
                    <a:pt x="5712" y="7743"/>
                    <a:pt x="5315" y="7345"/>
                  </a:cubicBezTo>
                  <a:cubicBezTo>
                    <a:pt x="4290" y="6341"/>
                    <a:pt x="3160" y="5420"/>
                    <a:pt x="2218" y="4311"/>
                  </a:cubicBezTo>
                  <a:cubicBezTo>
                    <a:pt x="1883" y="3935"/>
                    <a:pt x="1381" y="3642"/>
                    <a:pt x="942" y="3328"/>
                  </a:cubicBezTo>
                  <a:cubicBezTo>
                    <a:pt x="649" y="3119"/>
                    <a:pt x="335" y="2930"/>
                    <a:pt x="0" y="2721"/>
                  </a:cubicBezTo>
                  <a:cubicBezTo>
                    <a:pt x="21" y="2575"/>
                    <a:pt x="84" y="2428"/>
                    <a:pt x="105" y="2324"/>
                  </a:cubicBezTo>
                  <a:cubicBezTo>
                    <a:pt x="210" y="2282"/>
                    <a:pt x="272" y="2261"/>
                    <a:pt x="314" y="2261"/>
                  </a:cubicBezTo>
                  <a:cubicBezTo>
                    <a:pt x="963" y="2365"/>
                    <a:pt x="1632" y="2282"/>
                    <a:pt x="2281" y="2156"/>
                  </a:cubicBezTo>
                  <a:cubicBezTo>
                    <a:pt x="2804" y="2052"/>
                    <a:pt x="3348" y="1989"/>
                    <a:pt x="3871" y="1863"/>
                  </a:cubicBezTo>
                  <a:cubicBezTo>
                    <a:pt x="5043" y="1570"/>
                    <a:pt x="6236" y="1466"/>
                    <a:pt x="7428" y="1424"/>
                  </a:cubicBezTo>
                  <a:cubicBezTo>
                    <a:pt x="9918" y="1277"/>
                    <a:pt x="12408" y="1131"/>
                    <a:pt x="14877" y="963"/>
                  </a:cubicBezTo>
                  <a:cubicBezTo>
                    <a:pt x="15379" y="943"/>
                    <a:pt x="15902" y="922"/>
                    <a:pt x="16425" y="943"/>
                  </a:cubicBezTo>
                  <a:cubicBezTo>
                    <a:pt x="17137" y="963"/>
                    <a:pt x="17806" y="922"/>
                    <a:pt x="18497" y="817"/>
                  </a:cubicBezTo>
                  <a:cubicBezTo>
                    <a:pt x="18832" y="754"/>
                    <a:pt x="19208" y="817"/>
                    <a:pt x="19564" y="838"/>
                  </a:cubicBezTo>
                  <a:cubicBezTo>
                    <a:pt x="19982" y="901"/>
                    <a:pt x="20275" y="796"/>
                    <a:pt x="20401" y="336"/>
                  </a:cubicBezTo>
                  <a:cubicBezTo>
                    <a:pt x="20464" y="273"/>
                    <a:pt x="20505" y="189"/>
                    <a:pt x="20631" y="1"/>
                  </a:cubicBezTo>
                  <a:close/>
                  <a:moveTo>
                    <a:pt x="7240" y="4500"/>
                  </a:moveTo>
                  <a:cubicBezTo>
                    <a:pt x="7303" y="4604"/>
                    <a:pt x="7303" y="4688"/>
                    <a:pt x="7324" y="4709"/>
                  </a:cubicBezTo>
                  <a:cubicBezTo>
                    <a:pt x="7616" y="4813"/>
                    <a:pt x="7721" y="5002"/>
                    <a:pt x="7763" y="5295"/>
                  </a:cubicBezTo>
                  <a:cubicBezTo>
                    <a:pt x="7847" y="5713"/>
                    <a:pt x="8056" y="6048"/>
                    <a:pt x="8286" y="6404"/>
                  </a:cubicBezTo>
                  <a:cubicBezTo>
                    <a:pt x="8600" y="6906"/>
                    <a:pt x="9060" y="7324"/>
                    <a:pt x="9416" y="7764"/>
                  </a:cubicBezTo>
                  <a:cubicBezTo>
                    <a:pt x="9834" y="8287"/>
                    <a:pt x="10378" y="8329"/>
                    <a:pt x="10964" y="8161"/>
                  </a:cubicBezTo>
                  <a:cubicBezTo>
                    <a:pt x="11299" y="8057"/>
                    <a:pt x="11613" y="7910"/>
                    <a:pt x="11927" y="7722"/>
                  </a:cubicBezTo>
                  <a:cubicBezTo>
                    <a:pt x="12345" y="7492"/>
                    <a:pt x="12785" y="7220"/>
                    <a:pt x="13266" y="7241"/>
                  </a:cubicBezTo>
                  <a:cubicBezTo>
                    <a:pt x="13789" y="7282"/>
                    <a:pt x="14249" y="7115"/>
                    <a:pt x="14751" y="6989"/>
                  </a:cubicBezTo>
                  <a:cubicBezTo>
                    <a:pt x="15379" y="6822"/>
                    <a:pt x="16007" y="6571"/>
                    <a:pt x="16697" y="6697"/>
                  </a:cubicBezTo>
                  <a:cubicBezTo>
                    <a:pt x="16802" y="6717"/>
                    <a:pt x="16927" y="6697"/>
                    <a:pt x="17053" y="6655"/>
                  </a:cubicBezTo>
                  <a:cubicBezTo>
                    <a:pt x="17660" y="6466"/>
                    <a:pt x="18288" y="6362"/>
                    <a:pt x="18915" y="6299"/>
                  </a:cubicBezTo>
                  <a:cubicBezTo>
                    <a:pt x="19124" y="6278"/>
                    <a:pt x="19334" y="6278"/>
                    <a:pt x="19543" y="6215"/>
                  </a:cubicBezTo>
                  <a:cubicBezTo>
                    <a:pt x="19773" y="6173"/>
                    <a:pt x="20003" y="6153"/>
                    <a:pt x="20254" y="6069"/>
                  </a:cubicBezTo>
                  <a:cubicBezTo>
                    <a:pt x="20694" y="5881"/>
                    <a:pt x="20798" y="5525"/>
                    <a:pt x="20589" y="5127"/>
                  </a:cubicBezTo>
                  <a:cubicBezTo>
                    <a:pt x="20526" y="5023"/>
                    <a:pt x="20422" y="4939"/>
                    <a:pt x="20380" y="4834"/>
                  </a:cubicBezTo>
                  <a:cubicBezTo>
                    <a:pt x="20275" y="4625"/>
                    <a:pt x="20108" y="4416"/>
                    <a:pt x="20066" y="4207"/>
                  </a:cubicBezTo>
                  <a:cubicBezTo>
                    <a:pt x="19878" y="3391"/>
                    <a:pt x="19271" y="3035"/>
                    <a:pt x="18518" y="2930"/>
                  </a:cubicBezTo>
                  <a:cubicBezTo>
                    <a:pt x="17702" y="2805"/>
                    <a:pt x="16865" y="2637"/>
                    <a:pt x="16028" y="2909"/>
                  </a:cubicBezTo>
                  <a:cubicBezTo>
                    <a:pt x="15965" y="2930"/>
                    <a:pt x="15860" y="2909"/>
                    <a:pt x="15777" y="2909"/>
                  </a:cubicBezTo>
                  <a:cubicBezTo>
                    <a:pt x="15254" y="2909"/>
                    <a:pt x="14772" y="3056"/>
                    <a:pt x="14312" y="3265"/>
                  </a:cubicBezTo>
                  <a:cubicBezTo>
                    <a:pt x="13977" y="3432"/>
                    <a:pt x="13580" y="3558"/>
                    <a:pt x="13203" y="3642"/>
                  </a:cubicBezTo>
                  <a:cubicBezTo>
                    <a:pt x="12429" y="3809"/>
                    <a:pt x="11613" y="3893"/>
                    <a:pt x="10839" y="4081"/>
                  </a:cubicBezTo>
                  <a:cubicBezTo>
                    <a:pt x="9939" y="4311"/>
                    <a:pt x="9081" y="4416"/>
                    <a:pt x="8161" y="4311"/>
                  </a:cubicBezTo>
                  <a:cubicBezTo>
                    <a:pt x="7868" y="4311"/>
                    <a:pt x="7554" y="4290"/>
                    <a:pt x="7240" y="4500"/>
                  </a:cubicBezTo>
                  <a:close/>
                  <a:moveTo>
                    <a:pt x="31867" y="11781"/>
                  </a:moveTo>
                  <a:cubicBezTo>
                    <a:pt x="31532" y="11404"/>
                    <a:pt x="31197" y="11091"/>
                    <a:pt x="30779" y="10881"/>
                  </a:cubicBezTo>
                  <a:cubicBezTo>
                    <a:pt x="30319" y="10651"/>
                    <a:pt x="29921" y="10337"/>
                    <a:pt x="29544" y="10002"/>
                  </a:cubicBezTo>
                  <a:cubicBezTo>
                    <a:pt x="28979" y="9479"/>
                    <a:pt x="28435" y="8914"/>
                    <a:pt x="27745" y="8538"/>
                  </a:cubicBezTo>
                  <a:cubicBezTo>
                    <a:pt x="27536" y="8391"/>
                    <a:pt x="27389" y="8224"/>
                    <a:pt x="27222" y="8057"/>
                  </a:cubicBezTo>
                  <a:lnTo>
                    <a:pt x="25255" y="6090"/>
                  </a:lnTo>
                  <a:cubicBezTo>
                    <a:pt x="25130" y="5964"/>
                    <a:pt x="25004" y="5839"/>
                    <a:pt x="24899" y="5713"/>
                  </a:cubicBezTo>
                  <a:cubicBezTo>
                    <a:pt x="24125" y="4562"/>
                    <a:pt x="22995" y="3725"/>
                    <a:pt x="22117" y="2637"/>
                  </a:cubicBezTo>
                  <a:cubicBezTo>
                    <a:pt x="21970" y="2470"/>
                    <a:pt x="21803" y="2282"/>
                    <a:pt x="21552" y="2324"/>
                  </a:cubicBezTo>
                  <a:cubicBezTo>
                    <a:pt x="21384" y="2512"/>
                    <a:pt x="21447" y="2700"/>
                    <a:pt x="21552" y="2826"/>
                  </a:cubicBezTo>
                  <a:cubicBezTo>
                    <a:pt x="21886" y="3307"/>
                    <a:pt x="22179" y="3788"/>
                    <a:pt x="22598" y="4165"/>
                  </a:cubicBezTo>
                  <a:cubicBezTo>
                    <a:pt x="23205" y="4709"/>
                    <a:pt x="23686" y="5337"/>
                    <a:pt x="24209" y="5964"/>
                  </a:cubicBezTo>
                  <a:cubicBezTo>
                    <a:pt x="24397" y="6173"/>
                    <a:pt x="24565" y="6383"/>
                    <a:pt x="24732" y="6571"/>
                  </a:cubicBezTo>
                  <a:lnTo>
                    <a:pt x="26783" y="8601"/>
                  </a:lnTo>
                  <a:cubicBezTo>
                    <a:pt x="26929" y="8768"/>
                    <a:pt x="27075" y="8914"/>
                    <a:pt x="27243" y="9019"/>
                  </a:cubicBezTo>
                  <a:cubicBezTo>
                    <a:pt x="28059" y="9500"/>
                    <a:pt x="28707" y="10149"/>
                    <a:pt x="29419" y="10756"/>
                  </a:cubicBezTo>
                  <a:cubicBezTo>
                    <a:pt x="30109" y="11321"/>
                    <a:pt x="30904" y="11614"/>
                    <a:pt x="31720" y="11886"/>
                  </a:cubicBezTo>
                  <a:cubicBezTo>
                    <a:pt x="31720" y="11844"/>
                    <a:pt x="31762" y="11823"/>
                    <a:pt x="31867" y="117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67;p33">
              <a:extLst>
                <a:ext uri="{FF2B5EF4-FFF2-40B4-BE49-F238E27FC236}">
                  <a16:creationId xmlns:a16="http://schemas.microsoft.com/office/drawing/2014/main" xmlns="" id="{72EACCD6-4849-449A-9B0C-D92DAC5E265F}"/>
                </a:ext>
              </a:extLst>
            </p:cNvPr>
            <p:cNvSpPr/>
            <p:nvPr/>
          </p:nvSpPr>
          <p:spPr>
            <a:xfrm>
              <a:off x="-1173850" y="2814725"/>
              <a:ext cx="870975" cy="335325"/>
            </a:xfrm>
            <a:custGeom>
              <a:avLst/>
              <a:gdLst/>
              <a:ahLst/>
              <a:cxnLst/>
              <a:rect l="l" t="t" r="r" b="b"/>
              <a:pathLst>
                <a:path w="34839" h="13413" extrusionOk="0">
                  <a:moveTo>
                    <a:pt x="13601" y="11236"/>
                  </a:moveTo>
                  <a:cubicBezTo>
                    <a:pt x="13643" y="11090"/>
                    <a:pt x="13664" y="10901"/>
                    <a:pt x="13706" y="10713"/>
                  </a:cubicBezTo>
                  <a:cubicBezTo>
                    <a:pt x="14019" y="10755"/>
                    <a:pt x="14312" y="10776"/>
                    <a:pt x="14626" y="10818"/>
                  </a:cubicBezTo>
                  <a:cubicBezTo>
                    <a:pt x="15233" y="10901"/>
                    <a:pt x="15798" y="10964"/>
                    <a:pt x="16405" y="10776"/>
                  </a:cubicBezTo>
                  <a:cubicBezTo>
                    <a:pt x="16698" y="10671"/>
                    <a:pt x="17011" y="10692"/>
                    <a:pt x="17283" y="10692"/>
                  </a:cubicBezTo>
                  <a:cubicBezTo>
                    <a:pt x="18016" y="10671"/>
                    <a:pt x="18727" y="10525"/>
                    <a:pt x="19418" y="10274"/>
                  </a:cubicBezTo>
                  <a:cubicBezTo>
                    <a:pt x="19836" y="10106"/>
                    <a:pt x="20276" y="10064"/>
                    <a:pt x="20715" y="9960"/>
                  </a:cubicBezTo>
                  <a:cubicBezTo>
                    <a:pt x="20799" y="9939"/>
                    <a:pt x="20903" y="9939"/>
                    <a:pt x="20987" y="9918"/>
                  </a:cubicBezTo>
                  <a:cubicBezTo>
                    <a:pt x="22180" y="9646"/>
                    <a:pt x="23393" y="9353"/>
                    <a:pt x="24586" y="9102"/>
                  </a:cubicBezTo>
                  <a:cubicBezTo>
                    <a:pt x="24774" y="9039"/>
                    <a:pt x="24921" y="8997"/>
                    <a:pt x="25109" y="8956"/>
                  </a:cubicBezTo>
                  <a:cubicBezTo>
                    <a:pt x="26322" y="8788"/>
                    <a:pt x="27536" y="8579"/>
                    <a:pt x="28771" y="8391"/>
                  </a:cubicBezTo>
                  <a:cubicBezTo>
                    <a:pt x="28980" y="8370"/>
                    <a:pt x="29189" y="8349"/>
                    <a:pt x="29398" y="8370"/>
                  </a:cubicBezTo>
                  <a:cubicBezTo>
                    <a:pt x="29733" y="8391"/>
                    <a:pt x="30047" y="8286"/>
                    <a:pt x="30361" y="8307"/>
                  </a:cubicBezTo>
                  <a:cubicBezTo>
                    <a:pt x="31867" y="8370"/>
                    <a:pt x="33353" y="8014"/>
                    <a:pt x="34838" y="8474"/>
                  </a:cubicBezTo>
                  <a:cubicBezTo>
                    <a:pt x="34817" y="8684"/>
                    <a:pt x="34797" y="8893"/>
                    <a:pt x="34797" y="9039"/>
                  </a:cubicBezTo>
                  <a:cubicBezTo>
                    <a:pt x="34713" y="9102"/>
                    <a:pt x="34713" y="9123"/>
                    <a:pt x="34692" y="9123"/>
                  </a:cubicBezTo>
                  <a:cubicBezTo>
                    <a:pt x="33248" y="9290"/>
                    <a:pt x="31846" y="9458"/>
                    <a:pt x="30403" y="9562"/>
                  </a:cubicBezTo>
                  <a:cubicBezTo>
                    <a:pt x="28331" y="9730"/>
                    <a:pt x="26260" y="9981"/>
                    <a:pt x="24251" y="10378"/>
                  </a:cubicBezTo>
                  <a:cubicBezTo>
                    <a:pt x="22368" y="10734"/>
                    <a:pt x="20464" y="10964"/>
                    <a:pt x="18560" y="11132"/>
                  </a:cubicBezTo>
                  <a:cubicBezTo>
                    <a:pt x="17576" y="11215"/>
                    <a:pt x="16635" y="11320"/>
                    <a:pt x="15672" y="11404"/>
                  </a:cubicBezTo>
                  <a:cubicBezTo>
                    <a:pt x="15589" y="11404"/>
                    <a:pt x="15526" y="11487"/>
                    <a:pt x="15442" y="11508"/>
                  </a:cubicBezTo>
                  <a:cubicBezTo>
                    <a:pt x="15798" y="11843"/>
                    <a:pt x="16216" y="12031"/>
                    <a:pt x="16802" y="11989"/>
                  </a:cubicBezTo>
                  <a:cubicBezTo>
                    <a:pt x="17304" y="11969"/>
                    <a:pt x="17827" y="11885"/>
                    <a:pt x="18309" y="11864"/>
                  </a:cubicBezTo>
                  <a:cubicBezTo>
                    <a:pt x="18309" y="12094"/>
                    <a:pt x="18141" y="12073"/>
                    <a:pt x="18037" y="12094"/>
                  </a:cubicBezTo>
                  <a:cubicBezTo>
                    <a:pt x="16844" y="12303"/>
                    <a:pt x="15672" y="12513"/>
                    <a:pt x="14438" y="12722"/>
                  </a:cubicBezTo>
                  <a:cubicBezTo>
                    <a:pt x="14145" y="12513"/>
                    <a:pt x="13852" y="12303"/>
                    <a:pt x="13538" y="12073"/>
                  </a:cubicBezTo>
                  <a:cubicBezTo>
                    <a:pt x="13454" y="12031"/>
                    <a:pt x="13350" y="11969"/>
                    <a:pt x="13329" y="11927"/>
                  </a:cubicBezTo>
                  <a:cubicBezTo>
                    <a:pt x="13120" y="11299"/>
                    <a:pt x="12659" y="11445"/>
                    <a:pt x="12178" y="11571"/>
                  </a:cubicBezTo>
                  <a:cubicBezTo>
                    <a:pt x="10546" y="10044"/>
                    <a:pt x="8893" y="8516"/>
                    <a:pt x="7261" y="6968"/>
                  </a:cubicBezTo>
                  <a:lnTo>
                    <a:pt x="7115" y="6842"/>
                  </a:lnTo>
                  <a:cubicBezTo>
                    <a:pt x="6027" y="6110"/>
                    <a:pt x="5127" y="5126"/>
                    <a:pt x="4143" y="4227"/>
                  </a:cubicBezTo>
                  <a:cubicBezTo>
                    <a:pt x="3620" y="3766"/>
                    <a:pt x="3034" y="3285"/>
                    <a:pt x="2490" y="2825"/>
                  </a:cubicBezTo>
                  <a:cubicBezTo>
                    <a:pt x="2239" y="2574"/>
                    <a:pt x="1967" y="2532"/>
                    <a:pt x="1612" y="2678"/>
                  </a:cubicBezTo>
                  <a:cubicBezTo>
                    <a:pt x="1842" y="2888"/>
                    <a:pt x="2051" y="3076"/>
                    <a:pt x="2239" y="3285"/>
                  </a:cubicBezTo>
                  <a:cubicBezTo>
                    <a:pt x="2449" y="3494"/>
                    <a:pt x="2616" y="3725"/>
                    <a:pt x="2825" y="3934"/>
                  </a:cubicBezTo>
                  <a:cubicBezTo>
                    <a:pt x="3348" y="4436"/>
                    <a:pt x="3871" y="4938"/>
                    <a:pt x="4374" y="5461"/>
                  </a:cubicBezTo>
                  <a:cubicBezTo>
                    <a:pt x="4980" y="6068"/>
                    <a:pt x="5587" y="6633"/>
                    <a:pt x="6257" y="7135"/>
                  </a:cubicBezTo>
                  <a:cubicBezTo>
                    <a:pt x="6571" y="7365"/>
                    <a:pt x="6843" y="7658"/>
                    <a:pt x="7115" y="7909"/>
                  </a:cubicBezTo>
                  <a:cubicBezTo>
                    <a:pt x="8349" y="9060"/>
                    <a:pt x="9605" y="10190"/>
                    <a:pt x="10839" y="11341"/>
                  </a:cubicBezTo>
                  <a:cubicBezTo>
                    <a:pt x="11090" y="11571"/>
                    <a:pt x="11362" y="11843"/>
                    <a:pt x="11592" y="12094"/>
                  </a:cubicBezTo>
                  <a:cubicBezTo>
                    <a:pt x="11822" y="12387"/>
                    <a:pt x="12073" y="12617"/>
                    <a:pt x="12492" y="12659"/>
                  </a:cubicBezTo>
                  <a:cubicBezTo>
                    <a:pt x="12722" y="12680"/>
                    <a:pt x="12931" y="12785"/>
                    <a:pt x="13141" y="12868"/>
                  </a:cubicBezTo>
                  <a:cubicBezTo>
                    <a:pt x="13162" y="13182"/>
                    <a:pt x="12952" y="13245"/>
                    <a:pt x="12743" y="13412"/>
                  </a:cubicBezTo>
                  <a:cubicBezTo>
                    <a:pt x="12241" y="13182"/>
                    <a:pt x="11781" y="12889"/>
                    <a:pt x="11362" y="12492"/>
                  </a:cubicBezTo>
                  <a:cubicBezTo>
                    <a:pt x="10860" y="11989"/>
                    <a:pt x="10316" y="11613"/>
                    <a:pt x="9688" y="11299"/>
                  </a:cubicBezTo>
                  <a:cubicBezTo>
                    <a:pt x="9458" y="11152"/>
                    <a:pt x="9207" y="11006"/>
                    <a:pt x="8998" y="10839"/>
                  </a:cubicBezTo>
                  <a:cubicBezTo>
                    <a:pt x="7596" y="9730"/>
                    <a:pt x="6215" y="8600"/>
                    <a:pt x="4813" y="7428"/>
                  </a:cubicBezTo>
                  <a:cubicBezTo>
                    <a:pt x="4081" y="6800"/>
                    <a:pt x="3390" y="6131"/>
                    <a:pt x="2679" y="5482"/>
                  </a:cubicBezTo>
                  <a:cubicBezTo>
                    <a:pt x="2386" y="5231"/>
                    <a:pt x="2093" y="4959"/>
                    <a:pt x="1779" y="4729"/>
                  </a:cubicBezTo>
                  <a:cubicBezTo>
                    <a:pt x="1151" y="4248"/>
                    <a:pt x="586" y="3725"/>
                    <a:pt x="63" y="3097"/>
                  </a:cubicBezTo>
                  <a:cubicBezTo>
                    <a:pt x="1" y="2720"/>
                    <a:pt x="1" y="2344"/>
                    <a:pt x="293" y="2009"/>
                  </a:cubicBezTo>
                  <a:cubicBezTo>
                    <a:pt x="733" y="1507"/>
                    <a:pt x="817" y="963"/>
                    <a:pt x="691" y="335"/>
                  </a:cubicBezTo>
                  <a:cubicBezTo>
                    <a:pt x="670" y="251"/>
                    <a:pt x="712" y="168"/>
                    <a:pt x="733" y="0"/>
                  </a:cubicBezTo>
                  <a:cubicBezTo>
                    <a:pt x="1361" y="879"/>
                    <a:pt x="2281" y="1297"/>
                    <a:pt x="3034" y="1946"/>
                  </a:cubicBezTo>
                  <a:cubicBezTo>
                    <a:pt x="3725" y="2532"/>
                    <a:pt x="4457" y="3076"/>
                    <a:pt x="5169" y="3620"/>
                  </a:cubicBezTo>
                  <a:cubicBezTo>
                    <a:pt x="5315" y="3766"/>
                    <a:pt x="5503" y="3892"/>
                    <a:pt x="5650" y="4018"/>
                  </a:cubicBezTo>
                  <a:cubicBezTo>
                    <a:pt x="7303" y="5503"/>
                    <a:pt x="8956" y="7010"/>
                    <a:pt x="10567" y="8516"/>
                  </a:cubicBezTo>
                  <a:cubicBezTo>
                    <a:pt x="11048" y="8935"/>
                    <a:pt x="11446" y="9437"/>
                    <a:pt x="11885" y="9897"/>
                  </a:cubicBezTo>
                  <a:cubicBezTo>
                    <a:pt x="12283" y="10316"/>
                    <a:pt x="12638" y="10776"/>
                    <a:pt x="13015" y="11194"/>
                  </a:cubicBezTo>
                  <a:cubicBezTo>
                    <a:pt x="13182" y="11383"/>
                    <a:pt x="13371" y="11383"/>
                    <a:pt x="13601" y="112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168;p33">
              <a:extLst>
                <a:ext uri="{FF2B5EF4-FFF2-40B4-BE49-F238E27FC236}">
                  <a16:creationId xmlns:a16="http://schemas.microsoft.com/office/drawing/2014/main" xmlns="" id="{10BBAF0C-5A8A-4027-9DF6-EE5E7A099AE4}"/>
                </a:ext>
              </a:extLst>
            </p:cNvPr>
            <p:cNvSpPr/>
            <p:nvPr/>
          </p:nvSpPr>
          <p:spPr>
            <a:xfrm>
              <a:off x="-831225" y="3061100"/>
              <a:ext cx="516325" cy="128175"/>
            </a:xfrm>
            <a:custGeom>
              <a:avLst/>
              <a:gdLst/>
              <a:ahLst/>
              <a:cxnLst/>
              <a:rect l="l" t="t" r="r" b="b"/>
              <a:pathLst>
                <a:path w="20653" h="5127" extrusionOk="0">
                  <a:moveTo>
                    <a:pt x="879" y="4310"/>
                  </a:moveTo>
                  <a:cubicBezTo>
                    <a:pt x="1256" y="4896"/>
                    <a:pt x="1884" y="4708"/>
                    <a:pt x="2449" y="4938"/>
                  </a:cubicBezTo>
                  <a:cubicBezTo>
                    <a:pt x="2239" y="5022"/>
                    <a:pt x="2093" y="5127"/>
                    <a:pt x="1946" y="5127"/>
                  </a:cubicBezTo>
                  <a:cubicBezTo>
                    <a:pt x="1528" y="5106"/>
                    <a:pt x="1109" y="5043"/>
                    <a:pt x="691" y="5001"/>
                  </a:cubicBezTo>
                  <a:cubicBezTo>
                    <a:pt x="482" y="4708"/>
                    <a:pt x="252" y="4415"/>
                    <a:pt x="1" y="4080"/>
                  </a:cubicBezTo>
                  <a:cubicBezTo>
                    <a:pt x="84" y="3913"/>
                    <a:pt x="168" y="3746"/>
                    <a:pt x="273" y="3536"/>
                  </a:cubicBezTo>
                  <a:cubicBezTo>
                    <a:pt x="1402" y="3348"/>
                    <a:pt x="2511" y="3160"/>
                    <a:pt x="3641" y="3013"/>
                  </a:cubicBezTo>
                  <a:cubicBezTo>
                    <a:pt x="3767" y="2971"/>
                    <a:pt x="3871" y="3013"/>
                    <a:pt x="4018" y="2971"/>
                  </a:cubicBezTo>
                  <a:cubicBezTo>
                    <a:pt x="6006" y="2448"/>
                    <a:pt x="8056" y="2448"/>
                    <a:pt x="10023" y="1904"/>
                  </a:cubicBezTo>
                  <a:cubicBezTo>
                    <a:pt x="11048" y="1611"/>
                    <a:pt x="12115" y="1611"/>
                    <a:pt x="13141" y="1507"/>
                  </a:cubicBezTo>
                  <a:cubicBezTo>
                    <a:pt x="14187" y="1381"/>
                    <a:pt x="15233" y="1277"/>
                    <a:pt x="16279" y="1151"/>
                  </a:cubicBezTo>
                  <a:cubicBezTo>
                    <a:pt x="16781" y="1088"/>
                    <a:pt x="17263" y="984"/>
                    <a:pt x="17786" y="1067"/>
                  </a:cubicBezTo>
                  <a:cubicBezTo>
                    <a:pt x="18037" y="1088"/>
                    <a:pt x="18267" y="1025"/>
                    <a:pt x="18497" y="984"/>
                  </a:cubicBezTo>
                  <a:cubicBezTo>
                    <a:pt x="18915" y="942"/>
                    <a:pt x="19313" y="858"/>
                    <a:pt x="19857" y="774"/>
                  </a:cubicBezTo>
                  <a:cubicBezTo>
                    <a:pt x="19606" y="565"/>
                    <a:pt x="19459" y="440"/>
                    <a:pt x="19313" y="335"/>
                  </a:cubicBezTo>
                  <a:cubicBezTo>
                    <a:pt x="19334" y="314"/>
                    <a:pt x="19334" y="230"/>
                    <a:pt x="19397" y="230"/>
                  </a:cubicBezTo>
                  <a:cubicBezTo>
                    <a:pt x="19773" y="126"/>
                    <a:pt x="20192" y="0"/>
                    <a:pt x="20652" y="230"/>
                  </a:cubicBezTo>
                  <a:cubicBezTo>
                    <a:pt x="20610" y="565"/>
                    <a:pt x="20589" y="942"/>
                    <a:pt x="20506" y="1277"/>
                  </a:cubicBezTo>
                  <a:cubicBezTo>
                    <a:pt x="20464" y="1590"/>
                    <a:pt x="20296" y="1758"/>
                    <a:pt x="20024" y="1674"/>
                  </a:cubicBezTo>
                  <a:cubicBezTo>
                    <a:pt x="19418" y="1549"/>
                    <a:pt x="18832" y="1779"/>
                    <a:pt x="18246" y="1821"/>
                  </a:cubicBezTo>
                  <a:cubicBezTo>
                    <a:pt x="17681" y="1862"/>
                    <a:pt x="17158" y="1967"/>
                    <a:pt x="16614" y="1883"/>
                  </a:cubicBezTo>
                  <a:cubicBezTo>
                    <a:pt x="16363" y="1862"/>
                    <a:pt x="16091" y="1925"/>
                    <a:pt x="15798" y="1988"/>
                  </a:cubicBezTo>
                  <a:cubicBezTo>
                    <a:pt x="13915" y="2386"/>
                    <a:pt x="12032" y="2804"/>
                    <a:pt x="10128" y="3034"/>
                  </a:cubicBezTo>
                  <a:cubicBezTo>
                    <a:pt x="9709" y="3076"/>
                    <a:pt x="9312" y="3222"/>
                    <a:pt x="8893" y="3264"/>
                  </a:cubicBezTo>
                  <a:cubicBezTo>
                    <a:pt x="7512" y="3453"/>
                    <a:pt x="6089" y="3641"/>
                    <a:pt x="4729" y="3955"/>
                  </a:cubicBezTo>
                  <a:cubicBezTo>
                    <a:pt x="4248" y="4059"/>
                    <a:pt x="3725" y="4101"/>
                    <a:pt x="3223" y="4122"/>
                  </a:cubicBezTo>
                  <a:cubicBezTo>
                    <a:pt x="2825" y="4164"/>
                    <a:pt x="2449" y="4122"/>
                    <a:pt x="2051" y="4101"/>
                  </a:cubicBezTo>
                  <a:cubicBezTo>
                    <a:pt x="1716" y="4080"/>
                    <a:pt x="1319" y="4038"/>
                    <a:pt x="879" y="43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169;p33">
              <a:extLst>
                <a:ext uri="{FF2B5EF4-FFF2-40B4-BE49-F238E27FC236}">
                  <a16:creationId xmlns:a16="http://schemas.microsoft.com/office/drawing/2014/main" xmlns="" id="{5B744984-1DD8-4D9B-AFEA-BC6F93C8BBAE}"/>
                </a:ext>
              </a:extLst>
            </p:cNvPr>
            <p:cNvSpPr/>
            <p:nvPr/>
          </p:nvSpPr>
          <p:spPr>
            <a:xfrm>
              <a:off x="-1156575" y="2763450"/>
              <a:ext cx="254225" cy="244825"/>
            </a:xfrm>
            <a:custGeom>
              <a:avLst/>
              <a:gdLst/>
              <a:ahLst/>
              <a:cxnLst/>
              <a:rect l="l" t="t" r="r" b="b"/>
              <a:pathLst>
                <a:path w="10169" h="9793" extrusionOk="0">
                  <a:moveTo>
                    <a:pt x="126" y="1256"/>
                  </a:moveTo>
                  <a:cubicBezTo>
                    <a:pt x="126" y="984"/>
                    <a:pt x="126" y="733"/>
                    <a:pt x="105" y="503"/>
                  </a:cubicBezTo>
                  <a:cubicBezTo>
                    <a:pt x="84" y="315"/>
                    <a:pt x="0" y="105"/>
                    <a:pt x="209" y="43"/>
                  </a:cubicBezTo>
                  <a:cubicBezTo>
                    <a:pt x="335" y="1"/>
                    <a:pt x="544" y="105"/>
                    <a:pt x="670" y="189"/>
                  </a:cubicBezTo>
                  <a:cubicBezTo>
                    <a:pt x="1507" y="712"/>
                    <a:pt x="2302" y="1319"/>
                    <a:pt x="2888" y="2135"/>
                  </a:cubicBezTo>
                  <a:cubicBezTo>
                    <a:pt x="3285" y="2658"/>
                    <a:pt x="3808" y="3076"/>
                    <a:pt x="4310" y="3516"/>
                  </a:cubicBezTo>
                  <a:cubicBezTo>
                    <a:pt x="5440" y="4499"/>
                    <a:pt x="6445" y="5608"/>
                    <a:pt x="7386" y="6780"/>
                  </a:cubicBezTo>
                  <a:cubicBezTo>
                    <a:pt x="7909" y="7429"/>
                    <a:pt x="8579" y="7952"/>
                    <a:pt x="9165" y="8558"/>
                  </a:cubicBezTo>
                  <a:cubicBezTo>
                    <a:pt x="9520" y="8893"/>
                    <a:pt x="9834" y="9249"/>
                    <a:pt x="10169" y="9605"/>
                  </a:cubicBezTo>
                  <a:cubicBezTo>
                    <a:pt x="9939" y="9793"/>
                    <a:pt x="9855" y="9605"/>
                    <a:pt x="9771" y="9521"/>
                  </a:cubicBezTo>
                  <a:cubicBezTo>
                    <a:pt x="8369" y="8245"/>
                    <a:pt x="6947" y="6905"/>
                    <a:pt x="5503" y="5629"/>
                  </a:cubicBezTo>
                  <a:cubicBezTo>
                    <a:pt x="5043" y="5211"/>
                    <a:pt x="4520" y="4855"/>
                    <a:pt x="4017" y="4457"/>
                  </a:cubicBezTo>
                  <a:cubicBezTo>
                    <a:pt x="3097" y="3767"/>
                    <a:pt x="2239" y="3035"/>
                    <a:pt x="1276" y="2407"/>
                  </a:cubicBezTo>
                  <a:cubicBezTo>
                    <a:pt x="837" y="2156"/>
                    <a:pt x="502" y="1654"/>
                    <a:pt x="126" y="12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70;p33">
              <a:extLst>
                <a:ext uri="{FF2B5EF4-FFF2-40B4-BE49-F238E27FC236}">
                  <a16:creationId xmlns:a16="http://schemas.microsoft.com/office/drawing/2014/main" xmlns="" id="{4563C499-8C63-4448-9462-2D3EF8E0DDC9}"/>
                </a:ext>
              </a:extLst>
            </p:cNvPr>
            <p:cNvSpPr/>
            <p:nvPr/>
          </p:nvSpPr>
          <p:spPr>
            <a:xfrm>
              <a:off x="-1171750" y="2927700"/>
              <a:ext cx="148050" cy="129750"/>
            </a:xfrm>
            <a:custGeom>
              <a:avLst/>
              <a:gdLst/>
              <a:ahLst/>
              <a:cxnLst/>
              <a:rect l="l" t="t" r="r" b="b"/>
              <a:pathLst>
                <a:path w="5922" h="5190" extrusionOk="0">
                  <a:moveTo>
                    <a:pt x="5838" y="5190"/>
                  </a:moveTo>
                  <a:cubicBezTo>
                    <a:pt x="5524" y="4939"/>
                    <a:pt x="5210" y="4709"/>
                    <a:pt x="4896" y="4499"/>
                  </a:cubicBezTo>
                  <a:cubicBezTo>
                    <a:pt x="4311" y="4144"/>
                    <a:pt x="3787" y="3683"/>
                    <a:pt x="3327" y="3160"/>
                  </a:cubicBezTo>
                  <a:cubicBezTo>
                    <a:pt x="2741" y="2553"/>
                    <a:pt x="2093" y="2030"/>
                    <a:pt x="1528" y="1444"/>
                  </a:cubicBezTo>
                  <a:cubicBezTo>
                    <a:pt x="1130" y="1026"/>
                    <a:pt x="712" y="649"/>
                    <a:pt x="189" y="398"/>
                  </a:cubicBezTo>
                  <a:cubicBezTo>
                    <a:pt x="63" y="315"/>
                    <a:pt x="0" y="168"/>
                    <a:pt x="209" y="1"/>
                  </a:cubicBezTo>
                  <a:cubicBezTo>
                    <a:pt x="921" y="607"/>
                    <a:pt x="1632" y="1172"/>
                    <a:pt x="2302" y="1800"/>
                  </a:cubicBezTo>
                  <a:cubicBezTo>
                    <a:pt x="3306" y="2658"/>
                    <a:pt x="4290" y="3558"/>
                    <a:pt x="5294" y="4416"/>
                  </a:cubicBezTo>
                  <a:cubicBezTo>
                    <a:pt x="5482" y="4604"/>
                    <a:pt x="5712" y="4750"/>
                    <a:pt x="5880" y="4960"/>
                  </a:cubicBezTo>
                  <a:cubicBezTo>
                    <a:pt x="5922" y="4981"/>
                    <a:pt x="5838" y="5106"/>
                    <a:pt x="5838" y="51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71;p33">
              <a:extLst>
                <a:ext uri="{FF2B5EF4-FFF2-40B4-BE49-F238E27FC236}">
                  <a16:creationId xmlns:a16="http://schemas.microsoft.com/office/drawing/2014/main" xmlns="" id="{04216879-20AF-46D7-9789-89581DE339FF}"/>
                </a:ext>
              </a:extLst>
            </p:cNvPr>
            <p:cNvSpPr/>
            <p:nvPr/>
          </p:nvSpPr>
          <p:spPr>
            <a:xfrm>
              <a:off x="-572300" y="3140075"/>
              <a:ext cx="156950" cy="27225"/>
            </a:xfrm>
            <a:custGeom>
              <a:avLst/>
              <a:gdLst/>
              <a:ahLst/>
              <a:cxnLst/>
              <a:rect l="l" t="t" r="r" b="b"/>
              <a:pathLst>
                <a:path w="6278" h="1089" extrusionOk="0">
                  <a:moveTo>
                    <a:pt x="1" y="900"/>
                  </a:moveTo>
                  <a:cubicBezTo>
                    <a:pt x="2093" y="377"/>
                    <a:pt x="4165" y="147"/>
                    <a:pt x="6278" y="1"/>
                  </a:cubicBezTo>
                  <a:cubicBezTo>
                    <a:pt x="6006" y="210"/>
                    <a:pt x="5420" y="461"/>
                    <a:pt x="5085" y="419"/>
                  </a:cubicBezTo>
                  <a:cubicBezTo>
                    <a:pt x="4583" y="398"/>
                    <a:pt x="4144" y="461"/>
                    <a:pt x="3662" y="587"/>
                  </a:cubicBezTo>
                  <a:cubicBezTo>
                    <a:pt x="3453" y="628"/>
                    <a:pt x="3244" y="628"/>
                    <a:pt x="3035" y="628"/>
                  </a:cubicBezTo>
                  <a:cubicBezTo>
                    <a:pt x="2344" y="628"/>
                    <a:pt x="1675" y="775"/>
                    <a:pt x="1005" y="921"/>
                  </a:cubicBezTo>
                  <a:cubicBezTo>
                    <a:pt x="691" y="1005"/>
                    <a:pt x="377" y="1089"/>
                    <a:pt x="1" y="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72;p33">
              <a:extLst>
                <a:ext uri="{FF2B5EF4-FFF2-40B4-BE49-F238E27FC236}">
                  <a16:creationId xmlns:a16="http://schemas.microsoft.com/office/drawing/2014/main" xmlns="" id="{E0ACF22B-F444-49BC-A17E-54DC9D12BD62}"/>
                </a:ext>
              </a:extLst>
            </p:cNvPr>
            <p:cNvSpPr/>
            <p:nvPr/>
          </p:nvSpPr>
          <p:spPr>
            <a:xfrm>
              <a:off x="-1012725" y="3059000"/>
              <a:ext cx="52850" cy="46575"/>
            </a:xfrm>
            <a:custGeom>
              <a:avLst/>
              <a:gdLst/>
              <a:ahLst/>
              <a:cxnLst/>
              <a:rect l="l" t="t" r="r" b="b"/>
              <a:pathLst>
                <a:path w="2114" h="1863" extrusionOk="0">
                  <a:moveTo>
                    <a:pt x="0" y="1"/>
                  </a:moveTo>
                  <a:cubicBezTo>
                    <a:pt x="732" y="586"/>
                    <a:pt x="1486" y="1130"/>
                    <a:pt x="2113" y="1863"/>
                  </a:cubicBezTo>
                  <a:cubicBezTo>
                    <a:pt x="1988" y="1821"/>
                    <a:pt x="1862" y="1779"/>
                    <a:pt x="1758" y="1737"/>
                  </a:cubicBezTo>
                  <a:cubicBezTo>
                    <a:pt x="1151" y="1340"/>
                    <a:pt x="565" y="921"/>
                    <a:pt x="126" y="314"/>
                  </a:cubicBezTo>
                  <a:cubicBezTo>
                    <a:pt x="84" y="252"/>
                    <a:pt x="42" y="105"/>
                    <a:pt x="21" y="1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173;p33">
              <a:extLst>
                <a:ext uri="{FF2B5EF4-FFF2-40B4-BE49-F238E27FC236}">
                  <a16:creationId xmlns:a16="http://schemas.microsoft.com/office/drawing/2014/main" xmlns="" id="{32D355BD-80D1-4634-9BFA-ACF96AA0579A}"/>
                </a:ext>
              </a:extLst>
            </p:cNvPr>
            <p:cNvSpPr/>
            <p:nvPr/>
          </p:nvSpPr>
          <p:spPr>
            <a:xfrm>
              <a:off x="-1025825" y="3053775"/>
              <a:ext cx="13625" cy="5250"/>
            </a:xfrm>
            <a:custGeom>
              <a:avLst/>
              <a:gdLst/>
              <a:ahLst/>
              <a:cxnLst/>
              <a:rect l="l" t="t" r="r" b="b"/>
              <a:pathLst>
                <a:path w="545" h="210" extrusionOk="0">
                  <a:moveTo>
                    <a:pt x="1" y="147"/>
                  </a:moveTo>
                  <a:cubicBezTo>
                    <a:pt x="210" y="0"/>
                    <a:pt x="357" y="84"/>
                    <a:pt x="524" y="210"/>
                  </a:cubicBezTo>
                  <a:lnTo>
                    <a:pt x="545" y="189"/>
                  </a:lnTo>
                  <a:cubicBezTo>
                    <a:pt x="357" y="168"/>
                    <a:pt x="168" y="147"/>
                    <a:pt x="1" y="147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174;p33">
              <a:extLst>
                <a:ext uri="{FF2B5EF4-FFF2-40B4-BE49-F238E27FC236}">
                  <a16:creationId xmlns:a16="http://schemas.microsoft.com/office/drawing/2014/main" xmlns="" id="{77298DB3-5C26-45C8-983D-D47B909E9848}"/>
                </a:ext>
              </a:extLst>
            </p:cNvPr>
            <p:cNvSpPr/>
            <p:nvPr/>
          </p:nvSpPr>
          <p:spPr>
            <a:xfrm>
              <a:off x="-922775" y="2765025"/>
              <a:ext cx="278850" cy="100450"/>
            </a:xfrm>
            <a:custGeom>
              <a:avLst/>
              <a:gdLst/>
              <a:ahLst/>
              <a:cxnLst/>
              <a:rect l="l" t="t" r="r" b="b"/>
              <a:pathLst>
                <a:path w="11154" h="4018" extrusionOk="0">
                  <a:moveTo>
                    <a:pt x="1" y="1653"/>
                  </a:moveTo>
                  <a:cubicBezTo>
                    <a:pt x="838" y="1800"/>
                    <a:pt x="1528" y="1612"/>
                    <a:pt x="2198" y="1486"/>
                  </a:cubicBezTo>
                  <a:cubicBezTo>
                    <a:pt x="3056" y="1319"/>
                    <a:pt x="3935" y="1193"/>
                    <a:pt x="4771" y="1005"/>
                  </a:cubicBezTo>
                  <a:cubicBezTo>
                    <a:pt x="5211" y="921"/>
                    <a:pt x="5629" y="754"/>
                    <a:pt x="6027" y="565"/>
                  </a:cubicBezTo>
                  <a:cubicBezTo>
                    <a:pt x="6445" y="398"/>
                    <a:pt x="6864" y="231"/>
                    <a:pt x="7324" y="272"/>
                  </a:cubicBezTo>
                  <a:cubicBezTo>
                    <a:pt x="7450" y="272"/>
                    <a:pt x="7596" y="314"/>
                    <a:pt x="7701" y="252"/>
                  </a:cubicBezTo>
                  <a:cubicBezTo>
                    <a:pt x="8349" y="0"/>
                    <a:pt x="8998" y="210"/>
                    <a:pt x="9647" y="231"/>
                  </a:cubicBezTo>
                  <a:cubicBezTo>
                    <a:pt x="10170" y="252"/>
                    <a:pt x="10463" y="565"/>
                    <a:pt x="10693" y="963"/>
                  </a:cubicBezTo>
                  <a:cubicBezTo>
                    <a:pt x="10860" y="1277"/>
                    <a:pt x="10986" y="1612"/>
                    <a:pt x="11153" y="2009"/>
                  </a:cubicBezTo>
                  <a:cubicBezTo>
                    <a:pt x="10902" y="2030"/>
                    <a:pt x="10693" y="2030"/>
                    <a:pt x="10484" y="2093"/>
                  </a:cubicBezTo>
                  <a:cubicBezTo>
                    <a:pt x="9814" y="2239"/>
                    <a:pt x="9124" y="2239"/>
                    <a:pt x="8475" y="2469"/>
                  </a:cubicBezTo>
                  <a:cubicBezTo>
                    <a:pt x="8370" y="2532"/>
                    <a:pt x="8245" y="2553"/>
                    <a:pt x="8140" y="2532"/>
                  </a:cubicBezTo>
                  <a:cubicBezTo>
                    <a:pt x="7324" y="2344"/>
                    <a:pt x="6592" y="2721"/>
                    <a:pt x="5860" y="2867"/>
                  </a:cubicBezTo>
                  <a:cubicBezTo>
                    <a:pt x="5525" y="2951"/>
                    <a:pt x="5190" y="3055"/>
                    <a:pt x="4813" y="3055"/>
                  </a:cubicBezTo>
                  <a:cubicBezTo>
                    <a:pt x="4374" y="3055"/>
                    <a:pt x="3935" y="3160"/>
                    <a:pt x="3537" y="3390"/>
                  </a:cubicBezTo>
                  <a:cubicBezTo>
                    <a:pt x="2993" y="3704"/>
                    <a:pt x="2407" y="3913"/>
                    <a:pt x="1696" y="4018"/>
                  </a:cubicBezTo>
                  <a:cubicBezTo>
                    <a:pt x="1089" y="3369"/>
                    <a:pt x="357" y="2741"/>
                    <a:pt x="1" y="16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75;p33">
              <a:extLst>
                <a:ext uri="{FF2B5EF4-FFF2-40B4-BE49-F238E27FC236}">
                  <a16:creationId xmlns:a16="http://schemas.microsoft.com/office/drawing/2014/main" xmlns="" id="{66FE055A-BC37-4763-9871-8B896036B21F}"/>
                </a:ext>
              </a:extLst>
            </p:cNvPr>
            <p:cNvSpPr/>
            <p:nvPr/>
          </p:nvSpPr>
          <p:spPr>
            <a:xfrm>
              <a:off x="-1199475" y="2658325"/>
              <a:ext cx="956750" cy="553975"/>
            </a:xfrm>
            <a:custGeom>
              <a:avLst/>
              <a:gdLst/>
              <a:ahLst/>
              <a:cxnLst/>
              <a:rect l="l" t="t" r="r" b="b"/>
              <a:pathLst>
                <a:path w="38270" h="22159" extrusionOk="0">
                  <a:moveTo>
                    <a:pt x="36156" y="19647"/>
                  </a:moveTo>
                  <a:lnTo>
                    <a:pt x="35529" y="19333"/>
                  </a:lnTo>
                  <a:cubicBezTo>
                    <a:pt x="34482" y="19543"/>
                    <a:pt x="33499" y="19752"/>
                    <a:pt x="32495" y="19961"/>
                  </a:cubicBezTo>
                  <a:cubicBezTo>
                    <a:pt x="32244" y="20003"/>
                    <a:pt x="31972" y="20087"/>
                    <a:pt x="31741" y="20170"/>
                  </a:cubicBezTo>
                  <a:cubicBezTo>
                    <a:pt x="31114" y="20359"/>
                    <a:pt x="30486" y="20589"/>
                    <a:pt x="29796" y="20526"/>
                  </a:cubicBezTo>
                  <a:cubicBezTo>
                    <a:pt x="29754" y="20526"/>
                    <a:pt x="29670" y="20505"/>
                    <a:pt x="29628" y="20526"/>
                  </a:cubicBezTo>
                  <a:cubicBezTo>
                    <a:pt x="28519" y="20694"/>
                    <a:pt x="27431" y="20819"/>
                    <a:pt x="26322" y="21007"/>
                  </a:cubicBezTo>
                  <a:cubicBezTo>
                    <a:pt x="25862" y="21091"/>
                    <a:pt x="25381" y="21154"/>
                    <a:pt x="24878" y="21112"/>
                  </a:cubicBezTo>
                  <a:cubicBezTo>
                    <a:pt x="24648" y="21070"/>
                    <a:pt x="24418" y="21070"/>
                    <a:pt x="24167" y="21133"/>
                  </a:cubicBezTo>
                  <a:cubicBezTo>
                    <a:pt x="23163" y="21258"/>
                    <a:pt x="22158" y="21447"/>
                    <a:pt x="21133" y="21572"/>
                  </a:cubicBezTo>
                  <a:cubicBezTo>
                    <a:pt x="20652" y="21656"/>
                    <a:pt x="20129" y="21698"/>
                    <a:pt x="19627" y="21635"/>
                  </a:cubicBezTo>
                  <a:cubicBezTo>
                    <a:pt x="19355" y="21593"/>
                    <a:pt x="19104" y="21635"/>
                    <a:pt x="18811" y="21677"/>
                  </a:cubicBezTo>
                  <a:cubicBezTo>
                    <a:pt x="18580" y="21698"/>
                    <a:pt x="18350" y="21761"/>
                    <a:pt x="18099" y="21844"/>
                  </a:cubicBezTo>
                  <a:cubicBezTo>
                    <a:pt x="17137" y="22158"/>
                    <a:pt x="16153" y="22074"/>
                    <a:pt x="15170" y="21928"/>
                  </a:cubicBezTo>
                  <a:cubicBezTo>
                    <a:pt x="14710" y="21844"/>
                    <a:pt x="14710" y="21844"/>
                    <a:pt x="14333" y="21342"/>
                  </a:cubicBezTo>
                  <a:cubicBezTo>
                    <a:pt x="14291" y="21321"/>
                    <a:pt x="14228" y="21300"/>
                    <a:pt x="14187" y="21300"/>
                  </a:cubicBezTo>
                  <a:cubicBezTo>
                    <a:pt x="13036" y="21238"/>
                    <a:pt x="12199" y="20505"/>
                    <a:pt x="11341" y="19877"/>
                  </a:cubicBezTo>
                  <a:cubicBezTo>
                    <a:pt x="11194" y="19794"/>
                    <a:pt x="11132" y="19668"/>
                    <a:pt x="10985" y="19626"/>
                  </a:cubicBezTo>
                  <a:cubicBezTo>
                    <a:pt x="10295" y="19250"/>
                    <a:pt x="9562" y="18894"/>
                    <a:pt x="8851" y="18517"/>
                  </a:cubicBezTo>
                  <a:cubicBezTo>
                    <a:pt x="8244" y="18204"/>
                    <a:pt x="7784" y="17743"/>
                    <a:pt x="7303" y="17283"/>
                  </a:cubicBezTo>
                  <a:cubicBezTo>
                    <a:pt x="6989" y="17011"/>
                    <a:pt x="6675" y="16739"/>
                    <a:pt x="6340" y="16509"/>
                  </a:cubicBezTo>
                  <a:cubicBezTo>
                    <a:pt x="5754" y="16111"/>
                    <a:pt x="5168" y="15776"/>
                    <a:pt x="4645" y="15337"/>
                  </a:cubicBezTo>
                  <a:cubicBezTo>
                    <a:pt x="3955" y="14751"/>
                    <a:pt x="3348" y="14082"/>
                    <a:pt x="2699" y="13454"/>
                  </a:cubicBezTo>
                  <a:cubicBezTo>
                    <a:pt x="2176" y="12931"/>
                    <a:pt x="1653" y="12366"/>
                    <a:pt x="1005" y="11989"/>
                  </a:cubicBezTo>
                  <a:cubicBezTo>
                    <a:pt x="565" y="11717"/>
                    <a:pt x="356" y="11382"/>
                    <a:pt x="461" y="10859"/>
                  </a:cubicBezTo>
                  <a:cubicBezTo>
                    <a:pt x="523" y="10483"/>
                    <a:pt x="419" y="10148"/>
                    <a:pt x="272" y="9813"/>
                  </a:cubicBezTo>
                  <a:cubicBezTo>
                    <a:pt x="189" y="9625"/>
                    <a:pt x="105" y="9416"/>
                    <a:pt x="0" y="9206"/>
                  </a:cubicBezTo>
                  <a:cubicBezTo>
                    <a:pt x="314" y="8767"/>
                    <a:pt x="628" y="8286"/>
                    <a:pt x="942" y="7846"/>
                  </a:cubicBezTo>
                  <a:cubicBezTo>
                    <a:pt x="1109" y="7616"/>
                    <a:pt x="1193" y="7344"/>
                    <a:pt x="1026" y="7093"/>
                  </a:cubicBezTo>
                  <a:cubicBezTo>
                    <a:pt x="816" y="6758"/>
                    <a:pt x="837" y="6403"/>
                    <a:pt x="900" y="6047"/>
                  </a:cubicBezTo>
                  <a:cubicBezTo>
                    <a:pt x="942" y="5566"/>
                    <a:pt x="1026" y="5105"/>
                    <a:pt x="837" y="4624"/>
                  </a:cubicBezTo>
                  <a:cubicBezTo>
                    <a:pt x="691" y="4185"/>
                    <a:pt x="1005" y="3829"/>
                    <a:pt x="1298" y="3536"/>
                  </a:cubicBezTo>
                  <a:cubicBezTo>
                    <a:pt x="1570" y="3243"/>
                    <a:pt x="1946" y="3013"/>
                    <a:pt x="2281" y="2783"/>
                  </a:cubicBezTo>
                  <a:cubicBezTo>
                    <a:pt x="2448" y="2678"/>
                    <a:pt x="2679" y="2595"/>
                    <a:pt x="2888" y="2595"/>
                  </a:cubicBezTo>
                  <a:cubicBezTo>
                    <a:pt x="3850" y="2595"/>
                    <a:pt x="4792" y="2385"/>
                    <a:pt x="5733" y="2155"/>
                  </a:cubicBezTo>
                  <a:cubicBezTo>
                    <a:pt x="7282" y="1737"/>
                    <a:pt x="8851" y="1569"/>
                    <a:pt x="10441" y="1486"/>
                  </a:cubicBezTo>
                  <a:lnTo>
                    <a:pt x="17262" y="1109"/>
                  </a:lnTo>
                  <a:cubicBezTo>
                    <a:pt x="18057" y="1046"/>
                    <a:pt x="18832" y="1067"/>
                    <a:pt x="19627" y="1046"/>
                  </a:cubicBezTo>
                  <a:cubicBezTo>
                    <a:pt x="20443" y="1025"/>
                    <a:pt x="21238" y="1025"/>
                    <a:pt x="22075" y="1004"/>
                  </a:cubicBezTo>
                  <a:cubicBezTo>
                    <a:pt x="22263" y="753"/>
                    <a:pt x="22472" y="481"/>
                    <a:pt x="22682" y="167"/>
                  </a:cubicBezTo>
                  <a:cubicBezTo>
                    <a:pt x="23184" y="0"/>
                    <a:pt x="23581" y="167"/>
                    <a:pt x="23895" y="523"/>
                  </a:cubicBezTo>
                  <a:cubicBezTo>
                    <a:pt x="24062" y="753"/>
                    <a:pt x="24272" y="963"/>
                    <a:pt x="24481" y="1214"/>
                  </a:cubicBezTo>
                  <a:cubicBezTo>
                    <a:pt x="24648" y="1381"/>
                    <a:pt x="24774" y="1590"/>
                    <a:pt x="24983" y="1737"/>
                  </a:cubicBezTo>
                  <a:cubicBezTo>
                    <a:pt x="25318" y="1967"/>
                    <a:pt x="25506" y="2281"/>
                    <a:pt x="25715" y="2615"/>
                  </a:cubicBezTo>
                  <a:cubicBezTo>
                    <a:pt x="26008" y="3055"/>
                    <a:pt x="26343" y="3473"/>
                    <a:pt x="26720" y="3892"/>
                  </a:cubicBezTo>
                  <a:cubicBezTo>
                    <a:pt x="26992" y="4248"/>
                    <a:pt x="27410" y="4457"/>
                    <a:pt x="27578" y="4917"/>
                  </a:cubicBezTo>
                  <a:cubicBezTo>
                    <a:pt x="27619" y="5084"/>
                    <a:pt x="27891" y="5210"/>
                    <a:pt x="28038" y="5315"/>
                  </a:cubicBezTo>
                  <a:lnTo>
                    <a:pt x="30235" y="6717"/>
                  </a:lnTo>
                  <a:cubicBezTo>
                    <a:pt x="31323" y="7407"/>
                    <a:pt x="32285" y="8181"/>
                    <a:pt x="33248" y="9018"/>
                  </a:cubicBezTo>
                  <a:cubicBezTo>
                    <a:pt x="33897" y="9583"/>
                    <a:pt x="34566" y="10169"/>
                    <a:pt x="35319" y="10587"/>
                  </a:cubicBezTo>
                  <a:cubicBezTo>
                    <a:pt x="35508" y="10692"/>
                    <a:pt x="35633" y="10859"/>
                    <a:pt x="35780" y="11006"/>
                  </a:cubicBezTo>
                  <a:cubicBezTo>
                    <a:pt x="36052" y="11278"/>
                    <a:pt x="36240" y="11571"/>
                    <a:pt x="36658" y="11634"/>
                  </a:cubicBezTo>
                  <a:cubicBezTo>
                    <a:pt x="36784" y="11675"/>
                    <a:pt x="36889" y="11822"/>
                    <a:pt x="36993" y="11927"/>
                  </a:cubicBezTo>
                  <a:cubicBezTo>
                    <a:pt x="37202" y="12136"/>
                    <a:pt x="37433" y="12345"/>
                    <a:pt x="37642" y="12554"/>
                  </a:cubicBezTo>
                  <a:cubicBezTo>
                    <a:pt x="38039" y="12931"/>
                    <a:pt x="38270" y="13349"/>
                    <a:pt x="38186" y="13893"/>
                  </a:cubicBezTo>
                  <a:cubicBezTo>
                    <a:pt x="38081" y="14709"/>
                    <a:pt x="37872" y="15463"/>
                    <a:pt x="37412" y="16174"/>
                  </a:cubicBezTo>
                  <a:cubicBezTo>
                    <a:pt x="37182" y="16530"/>
                    <a:pt x="37035" y="16906"/>
                    <a:pt x="37014" y="17346"/>
                  </a:cubicBezTo>
                  <a:cubicBezTo>
                    <a:pt x="36993" y="17764"/>
                    <a:pt x="36910" y="18183"/>
                    <a:pt x="36679" y="18538"/>
                  </a:cubicBezTo>
                  <a:cubicBezTo>
                    <a:pt x="36554" y="18748"/>
                    <a:pt x="36554" y="19020"/>
                    <a:pt x="36449" y="19229"/>
                  </a:cubicBezTo>
                  <a:cubicBezTo>
                    <a:pt x="36386" y="19271"/>
                    <a:pt x="36282" y="19438"/>
                    <a:pt x="36156" y="19647"/>
                  </a:cubicBezTo>
                  <a:close/>
                  <a:moveTo>
                    <a:pt x="7470" y="16028"/>
                  </a:moveTo>
                  <a:cubicBezTo>
                    <a:pt x="7303" y="15902"/>
                    <a:pt x="7135" y="15818"/>
                    <a:pt x="6947" y="15965"/>
                  </a:cubicBezTo>
                  <a:cubicBezTo>
                    <a:pt x="6968" y="15881"/>
                    <a:pt x="7031" y="15756"/>
                    <a:pt x="6989" y="15714"/>
                  </a:cubicBezTo>
                  <a:cubicBezTo>
                    <a:pt x="6821" y="15546"/>
                    <a:pt x="6612" y="15358"/>
                    <a:pt x="6403" y="15170"/>
                  </a:cubicBezTo>
                  <a:cubicBezTo>
                    <a:pt x="5399" y="14312"/>
                    <a:pt x="4415" y="13412"/>
                    <a:pt x="3411" y="12554"/>
                  </a:cubicBezTo>
                  <a:cubicBezTo>
                    <a:pt x="2699" y="11947"/>
                    <a:pt x="2009" y="11362"/>
                    <a:pt x="1318" y="10755"/>
                  </a:cubicBezTo>
                  <a:cubicBezTo>
                    <a:pt x="1109" y="10901"/>
                    <a:pt x="1172" y="11090"/>
                    <a:pt x="1298" y="11152"/>
                  </a:cubicBezTo>
                  <a:cubicBezTo>
                    <a:pt x="1800" y="11424"/>
                    <a:pt x="2218" y="11801"/>
                    <a:pt x="2637" y="12199"/>
                  </a:cubicBezTo>
                  <a:cubicBezTo>
                    <a:pt x="3202" y="12784"/>
                    <a:pt x="3892" y="13307"/>
                    <a:pt x="4436" y="13914"/>
                  </a:cubicBezTo>
                  <a:cubicBezTo>
                    <a:pt x="4896" y="14437"/>
                    <a:pt x="5420" y="14856"/>
                    <a:pt x="6005" y="15253"/>
                  </a:cubicBezTo>
                  <a:cubicBezTo>
                    <a:pt x="6319" y="15463"/>
                    <a:pt x="6633" y="15693"/>
                    <a:pt x="6968" y="15902"/>
                  </a:cubicBezTo>
                  <a:lnTo>
                    <a:pt x="7512" y="15986"/>
                  </a:lnTo>
                  <a:cubicBezTo>
                    <a:pt x="7554" y="16090"/>
                    <a:pt x="7554" y="16216"/>
                    <a:pt x="7617" y="16300"/>
                  </a:cubicBezTo>
                  <a:cubicBezTo>
                    <a:pt x="8035" y="16906"/>
                    <a:pt x="8642" y="17325"/>
                    <a:pt x="9249" y="17701"/>
                  </a:cubicBezTo>
                  <a:cubicBezTo>
                    <a:pt x="9353" y="17785"/>
                    <a:pt x="9479" y="17806"/>
                    <a:pt x="9604" y="17848"/>
                  </a:cubicBezTo>
                  <a:cubicBezTo>
                    <a:pt x="8956" y="17157"/>
                    <a:pt x="8202" y="16613"/>
                    <a:pt x="7470" y="16028"/>
                  </a:cubicBezTo>
                  <a:close/>
                  <a:moveTo>
                    <a:pt x="23100" y="837"/>
                  </a:moveTo>
                  <a:cubicBezTo>
                    <a:pt x="22974" y="1025"/>
                    <a:pt x="22891" y="1109"/>
                    <a:pt x="22891" y="1172"/>
                  </a:cubicBezTo>
                  <a:cubicBezTo>
                    <a:pt x="22786" y="1632"/>
                    <a:pt x="22472" y="1695"/>
                    <a:pt x="22054" y="1674"/>
                  </a:cubicBezTo>
                  <a:cubicBezTo>
                    <a:pt x="21698" y="1653"/>
                    <a:pt x="21321" y="1590"/>
                    <a:pt x="20987" y="1653"/>
                  </a:cubicBezTo>
                  <a:cubicBezTo>
                    <a:pt x="20317" y="1758"/>
                    <a:pt x="19627" y="1799"/>
                    <a:pt x="18915" y="1779"/>
                  </a:cubicBezTo>
                  <a:cubicBezTo>
                    <a:pt x="18392" y="1758"/>
                    <a:pt x="17911" y="1779"/>
                    <a:pt x="17388" y="1799"/>
                  </a:cubicBezTo>
                  <a:cubicBezTo>
                    <a:pt x="14898" y="1946"/>
                    <a:pt x="12408" y="2113"/>
                    <a:pt x="9918" y="2260"/>
                  </a:cubicBezTo>
                  <a:cubicBezTo>
                    <a:pt x="8725" y="2323"/>
                    <a:pt x="7512" y="2427"/>
                    <a:pt x="6361" y="2699"/>
                  </a:cubicBezTo>
                  <a:cubicBezTo>
                    <a:pt x="5838" y="2825"/>
                    <a:pt x="5294" y="2867"/>
                    <a:pt x="4771" y="2992"/>
                  </a:cubicBezTo>
                  <a:cubicBezTo>
                    <a:pt x="4122" y="3118"/>
                    <a:pt x="3453" y="3201"/>
                    <a:pt x="2804" y="3097"/>
                  </a:cubicBezTo>
                  <a:cubicBezTo>
                    <a:pt x="2762" y="3097"/>
                    <a:pt x="2699" y="3139"/>
                    <a:pt x="2595" y="3160"/>
                  </a:cubicBezTo>
                  <a:cubicBezTo>
                    <a:pt x="2574" y="3264"/>
                    <a:pt x="2553" y="3390"/>
                    <a:pt x="2490" y="3557"/>
                  </a:cubicBezTo>
                  <a:cubicBezTo>
                    <a:pt x="2846" y="3766"/>
                    <a:pt x="3160" y="3955"/>
                    <a:pt x="3432" y="4164"/>
                  </a:cubicBezTo>
                  <a:cubicBezTo>
                    <a:pt x="3892" y="4478"/>
                    <a:pt x="4352" y="4771"/>
                    <a:pt x="4729" y="5147"/>
                  </a:cubicBezTo>
                  <a:cubicBezTo>
                    <a:pt x="5671" y="6256"/>
                    <a:pt x="6780" y="7177"/>
                    <a:pt x="7805" y="8181"/>
                  </a:cubicBezTo>
                  <a:cubicBezTo>
                    <a:pt x="8202" y="8579"/>
                    <a:pt x="8621" y="8997"/>
                    <a:pt x="8956" y="9437"/>
                  </a:cubicBezTo>
                  <a:cubicBezTo>
                    <a:pt x="9688" y="10357"/>
                    <a:pt x="10462" y="11215"/>
                    <a:pt x="11341" y="12031"/>
                  </a:cubicBezTo>
                  <a:cubicBezTo>
                    <a:pt x="11697" y="12366"/>
                    <a:pt x="12094" y="12743"/>
                    <a:pt x="12387" y="13140"/>
                  </a:cubicBezTo>
                  <a:cubicBezTo>
                    <a:pt x="13140" y="14123"/>
                    <a:pt x="13998" y="15065"/>
                    <a:pt x="14898" y="15965"/>
                  </a:cubicBezTo>
                  <a:cubicBezTo>
                    <a:pt x="15003" y="16069"/>
                    <a:pt x="15128" y="16195"/>
                    <a:pt x="15254" y="16216"/>
                  </a:cubicBezTo>
                  <a:cubicBezTo>
                    <a:pt x="15756" y="16300"/>
                    <a:pt x="16279" y="16404"/>
                    <a:pt x="16781" y="16320"/>
                  </a:cubicBezTo>
                  <a:cubicBezTo>
                    <a:pt x="17304" y="16216"/>
                    <a:pt x="17848" y="16174"/>
                    <a:pt x="18371" y="16132"/>
                  </a:cubicBezTo>
                  <a:cubicBezTo>
                    <a:pt x="18999" y="16111"/>
                    <a:pt x="19606" y="15965"/>
                    <a:pt x="20213" y="15756"/>
                  </a:cubicBezTo>
                  <a:cubicBezTo>
                    <a:pt x="20589" y="15609"/>
                    <a:pt x="21008" y="15546"/>
                    <a:pt x="21405" y="15442"/>
                  </a:cubicBezTo>
                  <a:cubicBezTo>
                    <a:pt x="22556" y="15170"/>
                    <a:pt x="23707" y="14960"/>
                    <a:pt x="24837" y="14667"/>
                  </a:cubicBezTo>
                  <a:cubicBezTo>
                    <a:pt x="25548" y="14500"/>
                    <a:pt x="26218" y="14333"/>
                    <a:pt x="26950" y="14249"/>
                  </a:cubicBezTo>
                  <a:cubicBezTo>
                    <a:pt x="27536" y="14186"/>
                    <a:pt x="28080" y="14040"/>
                    <a:pt x="28624" y="13977"/>
                  </a:cubicBezTo>
                  <a:cubicBezTo>
                    <a:pt x="29210" y="13893"/>
                    <a:pt x="29754" y="13789"/>
                    <a:pt x="30319" y="13789"/>
                  </a:cubicBezTo>
                  <a:cubicBezTo>
                    <a:pt x="31009" y="13789"/>
                    <a:pt x="31679" y="13579"/>
                    <a:pt x="32390" y="13705"/>
                  </a:cubicBezTo>
                  <a:cubicBezTo>
                    <a:pt x="33101" y="13475"/>
                    <a:pt x="33834" y="13663"/>
                    <a:pt x="34545" y="13705"/>
                  </a:cubicBezTo>
                  <a:cubicBezTo>
                    <a:pt x="34713" y="13726"/>
                    <a:pt x="34901" y="13768"/>
                    <a:pt x="35068" y="13831"/>
                  </a:cubicBezTo>
                  <a:cubicBezTo>
                    <a:pt x="35487" y="14019"/>
                    <a:pt x="35863" y="14228"/>
                    <a:pt x="36261" y="14437"/>
                  </a:cubicBezTo>
                  <a:cubicBezTo>
                    <a:pt x="36449" y="14542"/>
                    <a:pt x="36596" y="14667"/>
                    <a:pt x="36638" y="14919"/>
                  </a:cubicBezTo>
                  <a:cubicBezTo>
                    <a:pt x="36638" y="15023"/>
                    <a:pt x="36700" y="15128"/>
                    <a:pt x="36763" y="15274"/>
                  </a:cubicBezTo>
                  <a:cubicBezTo>
                    <a:pt x="36951" y="14960"/>
                    <a:pt x="37098" y="14730"/>
                    <a:pt x="37223" y="14500"/>
                  </a:cubicBezTo>
                  <a:cubicBezTo>
                    <a:pt x="37391" y="14207"/>
                    <a:pt x="37412" y="13914"/>
                    <a:pt x="37202" y="13663"/>
                  </a:cubicBezTo>
                  <a:cubicBezTo>
                    <a:pt x="36763" y="13098"/>
                    <a:pt x="36491" y="12366"/>
                    <a:pt x="35801" y="12052"/>
                  </a:cubicBezTo>
                  <a:cubicBezTo>
                    <a:pt x="35696" y="12010"/>
                    <a:pt x="35633" y="11885"/>
                    <a:pt x="35529" y="11801"/>
                  </a:cubicBezTo>
                  <a:cubicBezTo>
                    <a:pt x="35278" y="11571"/>
                    <a:pt x="35006" y="11320"/>
                    <a:pt x="34713" y="11090"/>
                  </a:cubicBezTo>
                  <a:cubicBezTo>
                    <a:pt x="34085" y="10587"/>
                    <a:pt x="33415" y="10127"/>
                    <a:pt x="32829" y="9604"/>
                  </a:cubicBezTo>
                  <a:cubicBezTo>
                    <a:pt x="31783" y="8641"/>
                    <a:pt x="30674" y="7805"/>
                    <a:pt x="29482" y="7030"/>
                  </a:cubicBezTo>
                  <a:cubicBezTo>
                    <a:pt x="28833" y="6612"/>
                    <a:pt x="28184" y="6193"/>
                    <a:pt x="27536" y="5754"/>
                  </a:cubicBezTo>
                  <a:cubicBezTo>
                    <a:pt x="27327" y="5608"/>
                    <a:pt x="27075" y="5440"/>
                    <a:pt x="26950" y="5210"/>
                  </a:cubicBezTo>
                  <a:cubicBezTo>
                    <a:pt x="26531" y="4561"/>
                    <a:pt x="25967" y="4038"/>
                    <a:pt x="25402" y="3473"/>
                  </a:cubicBezTo>
                  <a:cubicBezTo>
                    <a:pt x="25213" y="3264"/>
                    <a:pt x="25046" y="3118"/>
                    <a:pt x="24962" y="2825"/>
                  </a:cubicBezTo>
                  <a:cubicBezTo>
                    <a:pt x="24627" y="1904"/>
                    <a:pt x="23895" y="1423"/>
                    <a:pt x="23100" y="837"/>
                  </a:cubicBezTo>
                  <a:close/>
                  <a:moveTo>
                    <a:pt x="14626" y="17492"/>
                  </a:moveTo>
                  <a:cubicBezTo>
                    <a:pt x="14417" y="17660"/>
                    <a:pt x="14207" y="17639"/>
                    <a:pt x="14061" y="17471"/>
                  </a:cubicBezTo>
                  <a:cubicBezTo>
                    <a:pt x="13663" y="17053"/>
                    <a:pt x="13308" y="16613"/>
                    <a:pt x="12931" y="16195"/>
                  </a:cubicBezTo>
                  <a:cubicBezTo>
                    <a:pt x="12513" y="15714"/>
                    <a:pt x="12094" y="15253"/>
                    <a:pt x="11634" y="14814"/>
                  </a:cubicBezTo>
                  <a:cubicBezTo>
                    <a:pt x="10002" y="13287"/>
                    <a:pt x="8349" y="11801"/>
                    <a:pt x="6717" y="10315"/>
                  </a:cubicBezTo>
                  <a:cubicBezTo>
                    <a:pt x="6549" y="10169"/>
                    <a:pt x="6403" y="10043"/>
                    <a:pt x="6215" y="9918"/>
                  </a:cubicBezTo>
                  <a:cubicBezTo>
                    <a:pt x="5503" y="9374"/>
                    <a:pt x="4771" y="8809"/>
                    <a:pt x="4101" y="8244"/>
                  </a:cubicBezTo>
                  <a:cubicBezTo>
                    <a:pt x="3327" y="7616"/>
                    <a:pt x="2427" y="7198"/>
                    <a:pt x="1800" y="6277"/>
                  </a:cubicBezTo>
                  <a:cubicBezTo>
                    <a:pt x="1758" y="6465"/>
                    <a:pt x="1716" y="6570"/>
                    <a:pt x="1737" y="6612"/>
                  </a:cubicBezTo>
                  <a:cubicBezTo>
                    <a:pt x="1904" y="7240"/>
                    <a:pt x="1800" y="7825"/>
                    <a:pt x="1339" y="8286"/>
                  </a:cubicBezTo>
                  <a:cubicBezTo>
                    <a:pt x="1067" y="8600"/>
                    <a:pt x="1067" y="8997"/>
                    <a:pt x="1109" y="9395"/>
                  </a:cubicBezTo>
                  <a:cubicBezTo>
                    <a:pt x="1632" y="10002"/>
                    <a:pt x="2218" y="10546"/>
                    <a:pt x="2846" y="11006"/>
                  </a:cubicBezTo>
                  <a:cubicBezTo>
                    <a:pt x="3160" y="11236"/>
                    <a:pt x="3432" y="11508"/>
                    <a:pt x="3725" y="11759"/>
                  </a:cubicBezTo>
                  <a:cubicBezTo>
                    <a:pt x="4436" y="12387"/>
                    <a:pt x="5148" y="13077"/>
                    <a:pt x="5880" y="13705"/>
                  </a:cubicBezTo>
                  <a:cubicBezTo>
                    <a:pt x="7261" y="14856"/>
                    <a:pt x="8663" y="15986"/>
                    <a:pt x="10065" y="17136"/>
                  </a:cubicBezTo>
                  <a:cubicBezTo>
                    <a:pt x="10274" y="17283"/>
                    <a:pt x="10504" y="17450"/>
                    <a:pt x="10734" y="17576"/>
                  </a:cubicBezTo>
                  <a:cubicBezTo>
                    <a:pt x="11362" y="17890"/>
                    <a:pt x="11906" y="18287"/>
                    <a:pt x="12408" y="18789"/>
                  </a:cubicBezTo>
                  <a:cubicBezTo>
                    <a:pt x="12806" y="19166"/>
                    <a:pt x="13308" y="19459"/>
                    <a:pt x="13789" y="19689"/>
                  </a:cubicBezTo>
                  <a:cubicBezTo>
                    <a:pt x="13998" y="19522"/>
                    <a:pt x="14207" y="19438"/>
                    <a:pt x="14187" y="19145"/>
                  </a:cubicBezTo>
                  <a:cubicBezTo>
                    <a:pt x="13977" y="19061"/>
                    <a:pt x="13768" y="18957"/>
                    <a:pt x="13538" y="18936"/>
                  </a:cubicBezTo>
                  <a:cubicBezTo>
                    <a:pt x="13140" y="18873"/>
                    <a:pt x="12889" y="18664"/>
                    <a:pt x="12638" y="18392"/>
                  </a:cubicBezTo>
                  <a:cubicBezTo>
                    <a:pt x="12408" y="18099"/>
                    <a:pt x="12157" y="17869"/>
                    <a:pt x="11885" y="17618"/>
                  </a:cubicBezTo>
                  <a:cubicBezTo>
                    <a:pt x="10650" y="16467"/>
                    <a:pt x="9395" y="15358"/>
                    <a:pt x="8181" y="14207"/>
                  </a:cubicBezTo>
                  <a:cubicBezTo>
                    <a:pt x="7889" y="13935"/>
                    <a:pt x="7617" y="13642"/>
                    <a:pt x="7303" y="13412"/>
                  </a:cubicBezTo>
                  <a:cubicBezTo>
                    <a:pt x="6633" y="12910"/>
                    <a:pt x="6026" y="12345"/>
                    <a:pt x="5420" y="11738"/>
                  </a:cubicBezTo>
                  <a:cubicBezTo>
                    <a:pt x="4938" y="11215"/>
                    <a:pt x="4373" y="10755"/>
                    <a:pt x="3892" y="10232"/>
                  </a:cubicBezTo>
                  <a:cubicBezTo>
                    <a:pt x="3683" y="10022"/>
                    <a:pt x="3495" y="9771"/>
                    <a:pt x="3285" y="9562"/>
                  </a:cubicBezTo>
                  <a:cubicBezTo>
                    <a:pt x="3076" y="9353"/>
                    <a:pt x="2867" y="9186"/>
                    <a:pt x="2658" y="8976"/>
                  </a:cubicBezTo>
                  <a:cubicBezTo>
                    <a:pt x="3013" y="8809"/>
                    <a:pt x="3285" y="8872"/>
                    <a:pt x="3536" y="9102"/>
                  </a:cubicBezTo>
                  <a:cubicBezTo>
                    <a:pt x="4101" y="9562"/>
                    <a:pt x="4645" y="10022"/>
                    <a:pt x="5189" y="10504"/>
                  </a:cubicBezTo>
                  <a:cubicBezTo>
                    <a:pt x="6152" y="11403"/>
                    <a:pt x="7072" y="12387"/>
                    <a:pt x="8181" y="13119"/>
                  </a:cubicBezTo>
                  <a:cubicBezTo>
                    <a:pt x="8223" y="13161"/>
                    <a:pt x="8244" y="13203"/>
                    <a:pt x="8307" y="13266"/>
                  </a:cubicBezTo>
                  <a:cubicBezTo>
                    <a:pt x="9960" y="14793"/>
                    <a:pt x="11592" y="16341"/>
                    <a:pt x="13224" y="17869"/>
                  </a:cubicBezTo>
                  <a:cubicBezTo>
                    <a:pt x="13726" y="17722"/>
                    <a:pt x="14166" y="17576"/>
                    <a:pt x="14375" y="18204"/>
                  </a:cubicBezTo>
                  <a:cubicBezTo>
                    <a:pt x="14396" y="18287"/>
                    <a:pt x="14500" y="18308"/>
                    <a:pt x="14584" y="18350"/>
                  </a:cubicBezTo>
                  <a:cubicBezTo>
                    <a:pt x="14898" y="18601"/>
                    <a:pt x="15212" y="18810"/>
                    <a:pt x="15505" y="19020"/>
                  </a:cubicBezTo>
                  <a:cubicBezTo>
                    <a:pt x="16697" y="18810"/>
                    <a:pt x="17911" y="18622"/>
                    <a:pt x="19083" y="18392"/>
                  </a:cubicBezTo>
                  <a:cubicBezTo>
                    <a:pt x="19187" y="18350"/>
                    <a:pt x="19376" y="18413"/>
                    <a:pt x="19376" y="18162"/>
                  </a:cubicBezTo>
                  <a:cubicBezTo>
                    <a:pt x="18852" y="18204"/>
                    <a:pt x="18350" y="18266"/>
                    <a:pt x="17848" y="18287"/>
                  </a:cubicBezTo>
                  <a:cubicBezTo>
                    <a:pt x="17283" y="18308"/>
                    <a:pt x="16865" y="18162"/>
                    <a:pt x="16488" y="17785"/>
                  </a:cubicBezTo>
                  <a:cubicBezTo>
                    <a:pt x="16572" y="17743"/>
                    <a:pt x="16656" y="17680"/>
                    <a:pt x="16718" y="17680"/>
                  </a:cubicBezTo>
                  <a:cubicBezTo>
                    <a:pt x="17702" y="17576"/>
                    <a:pt x="18643" y="17492"/>
                    <a:pt x="19606" y="17429"/>
                  </a:cubicBezTo>
                  <a:cubicBezTo>
                    <a:pt x="21510" y="17241"/>
                    <a:pt x="23414" y="17032"/>
                    <a:pt x="25297" y="16655"/>
                  </a:cubicBezTo>
                  <a:cubicBezTo>
                    <a:pt x="27347" y="16279"/>
                    <a:pt x="29377" y="15986"/>
                    <a:pt x="31448" y="15860"/>
                  </a:cubicBezTo>
                  <a:cubicBezTo>
                    <a:pt x="32892" y="15756"/>
                    <a:pt x="34294" y="15567"/>
                    <a:pt x="35738" y="15400"/>
                  </a:cubicBezTo>
                  <a:cubicBezTo>
                    <a:pt x="35759" y="15400"/>
                    <a:pt x="35801" y="15379"/>
                    <a:pt x="35842" y="15337"/>
                  </a:cubicBezTo>
                  <a:cubicBezTo>
                    <a:pt x="35863" y="15149"/>
                    <a:pt x="35905" y="14960"/>
                    <a:pt x="35905" y="14751"/>
                  </a:cubicBezTo>
                  <a:cubicBezTo>
                    <a:pt x="34399" y="14333"/>
                    <a:pt x="32913" y="14667"/>
                    <a:pt x="31428" y="14605"/>
                  </a:cubicBezTo>
                  <a:cubicBezTo>
                    <a:pt x="31114" y="14605"/>
                    <a:pt x="30779" y="14667"/>
                    <a:pt x="30444" y="14647"/>
                  </a:cubicBezTo>
                  <a:cubicBezTo>
                    <a:pt x="30256" y="14626"/>
                    <a:pt x="30026" y="14647"/>
                    <a:pt x="29816" y="14667"/>
                  </a:cubicBezTo>
                  <a:cubicBezTo>
                    <a:pt x="28603" y="14856"/>
                    <a:pt x="27389" y="15044"/>
                    <a:pt x="26155" y="15253"/>
                  </a:cubicBezTo>
                  <a:cubicBezTo>
                    <a:pt x="25987" y="15274"/>
                    <a:pt x="25820" y="15337"/>
                    <a:pt x="25632" y="15379"/>
                  </a:cubicBezTo>
                  <a:cubicBezTo>
                    <a:pt x="24439" y="15651"/>
                    <a:pt x="23226" y="15923"/>
                    <a:pt x="22033" y="16195"/>
                  </a:cubicBezTo>
                  <a:cubicBezTo>
                    <a:pt x="21949" y="16216"/>
                    <a:pt x="21845" y="16216"/>
                    <a:pt x="21782" y="16237"/>
                  </a:cubicBezTo>
                  <a:cubicBezTo>
                    <a:pt x="21321" y="16341"/>
                    <a:pt x="20882" y="16425"/>
                    <a:pt x="20464" y="16551"/>
                  </a:cubicBezTo>
                  <a:cubicBezTo>
                    <a:pt x="19794" y="16802"/>
                    <a:pt x="19083" y="16948"/>
                    <a:pt x="18350" y="16969"/>
                  </a:cubicBezTo>
                  <a:cubicBezTo>
                    <a:pt x="18057" y="16969"/>
                    <a:pt x="17723" y="16969"/>
                    <a:pt x="17451" y="17053"/>
                  </a:cubicBezTo>
                  <a:cubicBezTo>
                    <a:pt x="16865" y="17262"/>
                    <a:pt x="16279" y="17178"/>
                    <a:pt x="15672" y="17116"/>
                  </a:cubicBezTo>
                  <a:cubicBezTo>
                    <a:pt x="15400" y="17074"/>
                    <a:pt x="15086" y="17032"/>
                    <a:pt x="14772" y="17011"/>
                  </a:cubicBezTo>
                  <a:cubicBezTo>
                    <a:pt x="14689" y="17157"/>
                    <a:pt x="14668" y="17346"/>
                    <a:pt x="14626" y="17492"/>
                  </a:cubicBezTo>
                  <a:close/>
                  <a:moveTo>
                    <a:pt x="15609" y="20421"/>
                  </a:moveTo>
                  <a:cubicBezTo>
                    <a:pt x="16049" y="20108"/>
                    <a:pt x="16446" y="20170"/>
                    <a:pt x="16823" y="20191"/>
                  </a:cubicBezTo>
                  <a:cubicBezTo>
                    <a:pt x="17220" y="20212"/>
                    <a:pt x="17618" y="20254"/>
                    <a:pt x="18016" y="20212"/>
                  </a:cubicBezTo>
                  <a:cubicBezTo>
                    <a:pt x="18497" y="20191"/>
                    <a:pt x="19020" y="20149"/>
                    <a:pt x="19522" y="20045"/>
                  </a:cubicBezTo>
                  <a:cubicBezTo>
                    <a:pt x="20903" y="19731"/>
                    <a:pt x="22305" y="19543"/>
                    <a:pt x="23686" y="19354"/>
                  </a:cubicBezTo>
                  <a:cubicBezTo>
                    <a:pt x="24104" y="19313"/>
                    <a:pt x="24502" y="19166"/>
                    <a:pt x="24920" y="19124"/>
                  </a:cubicBezTo>
                  <a:cubicBezTo>
                    <a:pt x="26824" y="18894"/>
                    <a:pt x="28708" y="18476"/>
                    <a:pt x="30591" y="18078"/>
                  </a:cubicBezTo>
                  <a:cubicBezTo>
                    <a:pt x="30842" y="18015"/>
                    <a:pt x="31135" y="17953"/>
                    <a:pt x="31407" y="17973"/>
                  </a:cubicBezTo>
                  <a:cubicBezTo>
                    <a:pt x="31951" y="18015"/>
                    <a:pt x="32474" y="17953"/>
                    <a:pt x="33018" y="17911"/>
                  </a:cubicBezTo>
                  <a:cubicBezTo>
                    <a:pt x="33625" y="17890"/>
                    <a:pt x="34189" y="17660"/>
                    <a:pt x="34796" y="17764"/>
                  </a:cubicBezTo>
                  <a:cubicBezTo>
                    <a:pt x="35089" y="17806"/>
                    <a:pt x="35236" y="17660"/>
                    <a:pt x="35298" y="17367"/>
                  </a:cubicBezTo>
                  <a:cubicBezTo>
                    <a:pt x="35340" y="17032"/>
                    <a:pt x="35382" y="16655"/>
                    <a:pt x="35424" y="16320"/>
                  </a:cubicBezTo>
                  <a:cubicBezTo>
                    <a:pt x="34985" y="16069"/>
                    <a:pt x="34566" y="16216"/>
                    <a:pt x="34169" y="16320"/>
                  </a:cubicBezTo>
                  <a:cubicBezTo>
                    <a:pt x="34148" y="16320"/>
                    <a:pt x="34127" y="16404"/>
                    <a:pt x="34085" y="16425"/>
                  </a:cubicBezTo>
                  <a:cubicBezTo>
                    <a:pt x="34252" y="16551"/>
                    <a:pt x="34378" y="16655"/>
                    <a:pt x="34650" y="16864"/>
                  </a:cubicBezTo>
                  <a:cubicBezTo>
                    <a:pt x="34085" y="16948"/>
                    <a:pt x="33708" y="17032"/>
                    <a:pt x="33290" y="17074"/>
                  </a:cubicBezTo>
                  <a:cubicBezTo>
                    <a:pt x="33039" y="17116"/>
                    <a:pt x="32809" y="17178"/>
                    <a:pt x="32578" y="17157"/>
                  </a:cubicBezTo>
                  <a:cubicBezTo>
                    <a:pt x="32055" y="17074"/>
                    <a:pt x="31553" y="17178"/>
                    <a:pt x="31051" y="17241"/>
                  </a:cubicBezTo>
                  <a:cubicBezTo>
                    <a:pt x="30005" y="17367"/>
                    <a:pt x="28959" y="17471"/>
                    <a:pt x="27912" y="17597"/>
                  </a:cubicBezTo>
                  <a:cubicBezTo>
                    <a:pt x="26866" y="17743"/>
                    <a:pt x="25799" y="17743"/>
                    <a:pt x="24816" y="17994"/>
                  </a:cubicBezTo>
                  <a:cubicBezTo>
                    <a:pt x="22849" y="18538"/>
                    <a:pt x="20757" y="18517"/>
                    <a:pt x="18790" y="19061"/>
                  </a:cubicBezTo>
                  <a:cubicBezTo>
                    <a:pt x="18685" y="19103"/>
                    <a:pt x="18560" y="19103"/>
                    <a:pt x="18434" y="19103"/>
                  </a:cubicBezTo>
                  <a:cubicBezTo>
                    <a:pt x="17304" y="19271"/>
                    <a:pt x="16174" y="19438"/>
                    <a:pt x="15044" y="19626"/>
                  </a:cubicBezTo>
                  <a:cubicBezTo>
                    <a:pt x="14940" y="19836"/>
                    <a:pt x="14877" y="20003"/>
                    <a:pt x="14793" y="20170"/>
                  </a:cubicBezTo>
                  <a:cubicBezTo>
                    <a:pt x="15044" y="20505"/>
                    <a:pt x="15254" y="20798"/>
                    <a:pt x="15463" y="21091"/>
                  </a:cubicBezTo>
                  <a:cubicBezTo>
                    <a:pt x="15881" y="21133"/>
                    <a:pt x="16300" y="21196"/>
                    <a:pt x="16718" y="21217"/>
                  </a:cubicBezTo>
                  <a:cubicBezTo>
                    <a:pt x="16865" y="21217"/>
                    <a:pt x="17011" y="21112"/>
                    <a:pt x="17220" y="21028"/>
                  </a:cubicBezTo>
                  <a:cubicBezTo>
                    <a:pt x="16656" y="20819"/>
                    <a:pt x="16028" y="21028"/>
                    <a:pt x="15609" y="20421"/>
                  </a:cubicBezTo>
                  <a:close/>
                  <a:moveTo>
                    <a:pt x="1842" y="5461"/>
                  </a:moveTo>
                  <a:cubicBezTo>
                    <a:pt x="2218" y="5859"/>
                    <a:pt x="2553" y="6361"/>
                    <a:pt x="3013" y="6654"/>
                  </a:cubicBezTo>
                  <a:cubicBezTo>
                    <a:pt x="3997" y="7281"/>
                    <a:pt x="4855" y="8014"/>
                    <a:pt x="5775" y="8683"/>
                  </a:cubicBezTo>
                  <a:cubicBezTo>
                    <a:pt x="6256" y="9081"/>
                    <a:pt x="6780" y="9437"/>
                    <a:pt x="7261" y="9855"/>
                  </a:cubicBezTo>
                  <a:cubicBezTo>
                    <a:pt x="8705" y="11152"/>
                    <a:pt x="10085" y="12450"/>
                    <a:pt x="11529" y="13768"/>
                  </a:cubicBezTo>
                  <a:cubicBezTo>
                    <a:pt x="11592" y="13831"/>
                    <a:pt x="11676" y="14019"/>
                    <a:pt x="11906" y="13831"/>
                  </a:cubicBezTo>
                  <a:cubicBezTo>
                    <a:pt x="11571" y="13475"/>
                    <a:pt x="11257" y="13140"/>
                    <a:pt x="10922" y="12784"/>
                  </a:cubicBezTo>
                  <a:cubicBezTo>
                    <a:pt x="10316" y="12199"/>
                    <a:pt x="9667" y="11675"/>
                    <a:pt x="9144" y="11006"/>
                  </a:cubicBezTo>
                  <a:cubicBezTo>
                    <a:pt x="8202" y="9834"/>
                    <a:pt x="7177" y="8746"/>
                    <a:pt x="6047" y="7742"/>
                  </a:cubicBezTo>
                  <a:cubicBezTo>
                    <a:pt x="5566" y="7302"/>
                    <a:pt x="5064" y="6884"/>
                    <a:pt x="4645" y="6361"/>
                  </a:cubicBezTo>
                  <a:cubicBezTo>
                    <a:pt x="4018" y="5545"/>
                    <a:pt x="3264" y="4938"/>
                    <a:pt x="2427" y="4415"/>
                  </a:cubicBezTo>
                  <a:cubicBezTo>
                    <a:pt x="2281" y="4352"/>
                    <a:pt x="2072" y="4248"/>
                    <a:pt x="1946" y="4268"/>
                  </a:cubicBezTo>
                  <a:cubicBezTo>
                    <a:pt x="1737" y="4310"/>
                    <a:pt x="1821" y="4561"/>
                    <a:pt x="1842" y="4729"/>
                  </a:cubicBezTo>
                  <a:close/>
                  <a:moveTo>
                    <a:pt x="25088" y="20170"/>
                  </a:moveTo>
                  <a:cubicBezTo>
                    <a:pt x="25464" y="20359"/>
                    <a:pt x="25778" y="20296"/>
                    <a:pt x="26092" y="20212"/>
                  </a:cubicBezTo>
                  <a:cubicBezTo>
                    <a:pt x="26762" y="20066"/>
                    <a:pt x="27452" y="19919"/>
                    <a:pt x="28122" y="19919"/>
                  </a:cubicBezTo>
                  <a:cubicBezTo>
                    <a:pt x="28331" y="19919"/>
                    <a:pt x="28540" y="19919"/>
                    <a:pt x="28749" y="19877"/>
                  </a:cubicBezTo>
                  <a:cubicBezTo>
                    <a:pt x="29231" y="19752"/>
                    <a:pt x="29691" y="19668"/>
                    <a:pt x="30172" y="19710"/>
                  </a:cubicBezTo>
                  <a:cubicBezTo>
                    <a:pt x="30507" y="19752"/>
                    <a:pt x="31072" y="19501"/>
                    <a:pt x="31365" y="19292"/>
                  </a:cubicBezTo>
                  <a:cubicBezTo>
                    <a:pt x="29252" y="19417"/>
                    <a:pt x="27159" y="19626"/>
                    <a:pt x="25088" y="20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76;p33">
              <a:extLst>
                <a:ext uri="{FF2B5EF4-FFF2-40B4-BE49-F238E27FC236}">
                  <a16:creationId xmlns:a16="http://schemas.microsoft.com/office/drawing/2014/main" xmlns="" id="{9874FD2F-BDEC-4DE6-9F2C-A625F283AAD9}"/>
                </a:ext>
              </a:extLst>
            </p:cNvPr>
            <p:cNvSpPr/>
            <p:nvPr/>
          </p:nvSpPr>
          <p:spPr>
            <a:xfrm>
              <a:off x="-956775" y="2745150"/>
              <a:ext cx="339000" cy="142825"/>
            </a:xfrm>
            <a:custGeom>
              <a:avLst/>
              <a:gdLst/>
              <a:ahLst/>
              <a:cxnLst/>
              <a:rect l="l" t="t" r="r" b="b"/>
              <a:pathLst>
                <a:path w="13560" h="5713" extrusionOk="0">
                  <a:moveTo>
                    <a:pt x="1" y="1863"/>
                  </a:moveTo>
                  <a:cubicBezTo>
                    <a:pt x="315" y="1632"/>
                    <a:pt x="629" y="1674"/>
                    <a:pt x="922" y="1716"/>
                  </a:cubicBezTo>
                  <a:cubicBezTo>
                    <a:pt x="1842" y="1842"/>
                    <a:pt x="2700" y="1716"/>
                    <a:pt x="3600" y="1465"/>
                  </a:cubicBezTo>
                  <a:cubicBezTo>
                    <a:pt x="4374" y="1256"/>
                    <a:pt x="5190" y="1193"/>
                    <a:pt x="5964" y="1026"/>
                  </a:cubicBezTo>
                  <a:cubicBezTo>
                    <a:pt x="6341" y="942"/>
                    <a:pt x="6738" y="816"/>
                    <a:pt x="7073" y="670"/>
                  </a:cubicBezTo>
                  <a:cubicBezTo>
                    <a:pt x="7533" y="461"/>
                    <a:pt x="8015" y="293"/>
                    <a:pt x="8538" y="293"/>
                  </a:cubicBezTo>
                  <a:cubicBezTo>
                    <a:pt x="8621" y="293"/>
                    <a:pt x="8726" y="314"/>
                    <a:pt x="8789" y="293"/>
                  </a:cubicBezTo>
                  <a:cubicBezTo>
                    <a:pt x="9626" y="0"/>
                    <a:pt x="10463" y="189"/>
                    <a:pt x="11279" y="314"/>
                  </a:cubicBezTo>
                  <a:cubicBezTo>
                    <a:pt x="12032" y="419"/>
                    <a:pt x="12618" y="795"/>
                    <a:pt x="12827" y="1611"/>
                  </a:cubicBezTo>
                  <a:cubicBezTo>
                    <a:pt x="12869" y="1842"/>
                    <a:pt x="13015" y="2030"/>
                    <a:pt x="13141" y="2239"/>
                  </a:cubicBezTo>
                  <a:cubicBezTo>
                    <a:pt x="13183" y="2344"/>
                    <a:pt x="13287" y="2407"/>
                    <a:pt x="13350" y="2511"/>
                  </a:cubicBezTo>
                  <a:cubicBezTo>
                    <a:pt x="13559" y="2909"/>
                    <a:pt x="13455" y="3306"/>
                    <a:pt x="13015" y="3453"/>
                  </a:cubicBezTo>
                  <a:cubicBezTo>
                    <a:pt x="12806" y="3536"/>
                    <a:pt x="12534" y="3599"/>
                    <a:pt x="12304" y="3620"/>
                  </a:cubicBezTo>
                  <a:lnTo>
                    <a:pt x="11676" y="3704"/>
                  </a:lnTo>
                  <a:cubicBezTo>
                    <a:pt x="11049" y="3746"/>
                    <a:pt x="10442" y="3850"/>
                    <a:pt x="9814" y="4039"/>
                  </a:cubicBezTo>
                  <a:cubicBezTo>
                    <a:pt x="9709" y="4060"/>
                    <a:pt x="9584" y="4080"/>
                    <a:pt x="9458" y="4080"/>
                  </a:cubicBezTo>
                  <a:cubicBezTo>
                    <a:pt x="8768" y="3955"/>
                    <a:pt x="8140" y="4227"/>
                    <a:pt x="7512" y="4373"/>
                  </a:cubicBezTo>
                  <a:cubicBezTo>
                    <a:pt x="7010" y="4499"/>
                    <a:pt x="6550" y="4666"/>
                    <a:pt x="6027" y="4645"/>
                  </a:cubicBezTo>
                  <a:cubicBezTo>
                    <a:pt x="5525" y="4604"/>
                    <a:pt x="5106" y="4896"/>
                    <a:pt x="4688" y="5106"/>
                  </a:cubicBezTo>
                  <a:cubicBezTo>
                    <a:pt x="4374" y="5273"/>
                    <a:pt x="4060" y="5441"/>
                    <a:pt x="3725" y="5545"/>
                  </a:cubicBezTo>
                  <a:cubicBezTo>
                    <a:pt x="3139" y="5713"/>
                    <a:pt x="2616" y="5692"/>
                    <a:pt x="2177" y="5168"/>
                  </a:cubicBezTo>
                  <a:cubicBezTo>
                    <a:pt x="1821" y="4687"/>
                    <a:pt x="1361" y="4290"/>
                    <a:pt x="1047" y="3808"/>
                  </a:cubicBezTo>
                  <a:cubicBezTo>
                    <a:pt x="817" y="3432"/>
                    <a:pt x="608" y="3076"/>
                    <a:pt x="524" y="2679"/>
                  </a:cubicBezTo>
                  <a:cubicBezTo>
                    <a:pt x="482" y="2386"/>
                    <a:pt x="357" y="2197"/>
                    <a:pt x="85" y="2093"/>
                  </a:cubicBezTo>
                  <a:cubicBezTo>
                    <a:pt x="64" y="2072"/>
                    <a:pt x="64" y="1967"/>
                    <a:pt x="1" y="1863"/>
                  </a:cubicBezTo>
                  <a:close/>
                  <a:moveTo>
                    <a:pt x="1361" y="2448"/>
                  </a:moveTo>
                  <a:cubicBezTo>
                    <a:pt x="1717" y="3557"/>
                    <a:pt x="2449" y="4164"/>
                    <a:pt x="3014" y="4855"/>
                  </a:cubicBezTo>
                  <a:cubicBezTo>
                    <a:pt x="3704" y="4750"/>
                    <a:pt x="4290" y="4541"/>
                    <a:pt x="4855" y="4227"/>
                  </a:cubicBezTo>
                  <a:cubicBezTo>
                    <a:pt x="5232" y="3976"/>
                    <a:pt x="5692" y="3871"/>
                    <a:pt x="6131" y="3871"/>
                  </a:cubicBezTo>
                  <a:cubicBezTo>
                    <a:pt x="6487" y="3871"/>
                    <a:pt x="6843" y="3767"/>
                    <a:pt x="7178" y="3704"/>
                  </a:cubicBezTo>
                  <a:cubicBezTo>
                    <a:pt x="7931" y="3536"/>
                    <a:pt x="8642" y="3181"/>
                    <a:pt x="9458" y="3348"/>
                  </a:cubicBezTo>
                  <a:cubicBezTo>
                    <a:pt x="9563" y="3390"/>
                    <a:pt x="9688" y="3327"/>
                    <a:pt x="9793" y="3306"/>
                  </a:cubicBezTo>
                  <a:cubicBezTo>
                    <a:pt x="10442" y="3076"/>
                    <a:pt x="11132" y="3034"/>
                    <a:pt x="11802" y="2909"/>
                  </a:cubicBezTo>
                  <a:cubicBezTo>
                    <a:pt x="11990" y="2867"/>
                    <a:pt x="12199" y="2867"/>
                    <a:pt x="12450" y="2825"/>
                  </a:cubicBezTo>
                  <a:cubicBezTo>
                    <a:pt x="12304" y="2448"/>
                    <a:pt x="12178" y="2093"/>
                    <a:pt x="12011" y="1779"/>
                  </a:cubicBezTo>
                  <a:cubicBezTo>
                    <a:pt x="11802" y="1360"/>
                    <a:pt x="11488" y="1088"/>
                    <a:pt x="10965" y="1047"/>
                  </a:cubicBezTo>
                  <a:cubicBezTo>
                    <a:pt x="10316" y="1026"/>
                    <a:pt x="9647" y="816"/>
                    <a:pt x="8998" y="1088"/>
                  </a:cubicBezTo>
                  <a:cubicBezTo>
                    <a:pt x="8893" y="1130"/>
                    <a:pt x="8768" y="1109"/>
                    <a:pt x="8642" y="1109"/>
                  </a:cubicBezTo>
                  <a:cubicBezTo>
                    <a:pt x="8161" y="1088"/>
                    <a:pt x="7743" y="1214"/>
                    <a:pt x="7324" y="1402"/>
                  </a:cubicBezTo>
                  <a:cubicBezTo>
                    <a:pt x="6906" y="1570"/>
                    <a:pt x="6487" y="1737"/>
                    <a:pt x="6069" y="1842"/>
                  </a:cubicBezTo>
                  <a:cubicBezTo>
                    <a:pt x="5232" y="2030"/>
                    <a:pt x="4374" y="2155"/>
                    <a:pt x="3516" y="2302"/>
                  </a:cubicBezTo>
                  <a:cubicBezTo>
                    <a:pt x="2888" y="2407"/>
                    <a:pt x="2198" y="2595"/>
                    <a:pt x="1361" y="24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77;p33">
              <a:extLst>
                <a:ext uri="{FF2B5EF4-FFF2-40B4-BE49-F238E27FC236}">
                  <a16:creationId xmlns:a16="http://schemas.microsoft.com/office/drawing/2014/main" xmlns="" id="{DA75656B-E696-455F-B4EA-7C1BE64B9ECD}"/>
                </a:ext>
              </a:extLst>
            </p:cNvPr>
            <p:cNvSpPr/>
            <p:nvPr/>
          </p:nvSpPr>
          <p:spPr>
            <a:xfrm>
              <a:off x="-604200" y="2736250"/>
              <a:ext cx="263125" cy="239075"/>
            </a:xfrm>
            <a:custGeom>
              <a:avLst/>
              <a:gdLst/>
              <a:ahLst/>
              <a:cxnLst/>
              <a:rect l="l" t="t" r="r" b="b"/>
              <a:pathLst>
                <a:path w="10525" h="9563" extrusionOk="0">
                  <a:moveTo>
                    <a:pt x="10525" y="9500"/>
                  </a:moveTo>
                  <a:cubicBezTo>
                    <a:pt x="10420" y="9542"/>
                    <a:pt x="10378" y="9563"/>
                    <a:pt x="10358" y="9563"/>
                  </a:cubicBezTo>
                  <a:cubicBezTo>
                    <a:pt x="9542" y="9291"/>
                    <a:pt x="8705" y="9019"/>
                    <a:pt x="8056" y="8454"/>
                  </a:cubicBezTo>
                  <a:cubicBezTo>
                    <a:pt x="7345" y="7847"/>
                    <a:pt x="6696" y="7157"/>
                    <a:pt x="5880" y="6717"/>
                  </a:cubicBezTo>
                  <a:cubicBezTo>
                    <a:pt x="5713" y="6613"/>
                    <a:pt x="5566" y="6424"/>
                    <a:pt x="5420" y="6299"/>
                  </a:cubicBezTo>
                  <a:lnTo>
                    <a:pt x="3369" y="4248"/>
                  </a:lnTo>
                  <a:cubicBezTo>
                    <a:pt x="3202" y="4081"/>
                    <a:pt x="3013" y="3872"/>
                    <a:pt x="2846" y="3662"/>
                  </a:cubicBezTo>
                  <a:cubicBezTo>
                    <a:pt x="2323" y="3035"/>
                    <a:pt x="1842" y="2407"/>
                    <a:pt x="1235" y="1842"/>
                  </a:cubicBezTo>
                  <a:cubicBezTo>
                    <a:pt x="816" y="1486"/>
                    <a:pt x="523" y="963"/>
                    <a:pt x="189" y="524"/>
                  </a:cubicBezTo>
                  <a:cubicBezTo>
                    <a:pt x="84" y="377"/>
                    <a:pt x="0" y="210"/>
                    <a:pt x="189" y="22"/>
                  </a:cubicBezTo>
                  <a:cubicBezTo>
                    <a:pt x="440" y="1"/>
                    <a:pt x="628" y="189"/>
                    <a:pt x="754" y="335"/>
                  </a:cubicBezTo>
                  <a:cubicBezTo>
                    <a:pt x="1653" y="1403"/>
                    <a:pt x="2741" y="2239"/>
                    <a:pt x="3536" y="3390"/>
                  </a:cubicBezTo>
                  <a:cubicBezTo>
                    <a:pt x="3641" y="3558"/>
                    <a:pt x="3767" y="3662"/>
                    <a:pt x="3892" y="3788"/>
                  </a:cubicBezTo>
                  <a:lnTo>
                    <a:pt x="5859" y="5755"/>
                  </a:lnTo>
                  <a:cubicBezTo>
                    <a:pt x="6026" y="5901"/>
                    <a:pt x="6194" y="6110"/>
                    <a:pt x="6382" y="6215"/>
                  </a:cubicBezTo>
                  <a:cubicBezTo>
                    <a:pt x="7073" y="6613"/>
                    <a:pt x="7617" y="7157"/>
                    <a:pt x="8182" y="7680"/>
                  </a:cubicBezTo>
                  <a:cubicBezTo>
                    <a:pt x="8558" y="8035"/>
                    <a:pt x="8956" y="8349"/>
                    <a:pt x="9416" y="8579"/>
                  </a:cubicBezTo>
                  <a:cubicBezTo>
                    <a:pt x="9855" y="8789"/>
                    <a:pt x="10211" y="9123"/>
                    <a:pt x="10525" y="9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9" name="Google Shape;263;p33">
            <a:extLst>
              <a:ext uri="{FF2B5EF4-FFF2-40B4-BE49-F238E27FC236}">
                <a16:creationId xmlns:a16="http://schemas.microsoft.com/office/drawing/2014/main" xmlns="" id="{5675FBF0-4776-4F10-A2BA-2F4782174657}"/>
              </a:ext>
            </a:extLst>
          </p:cNvPr>
          <p:cNvGrpSpPr/>
          <p:nvPr/>
        </p:nvGrpSpPr>
        <p:grpSpPr>
          <a:xfrm>
            <a:off x="70893" y="332168"/>
            <a:ext cx="809858" cy="543333"/>
            <a:chOff x="4137713" y="525925"/>
            <a:chExt cx="608900" cy="407500"/>
          </a:xfrm>
        </p:grpSpPr>
        <p:sp>
          <p:nvSpPr>
            <p:cNvPr id="130" name="Google Shape;264;p33">
              <a:extLst>
                <a:ext uri="{FF2B5EF4-FFF2-40B4-BE49-F238E27FC236}">
                  <a16:creationId xmlns:a16="http://schemas.microsoft.com/office/drawing/2014/main" xmlns="" id="{6DD3DC33-4D1C-43EA-A0F4-CFA23EF02573}"/>
                </a:ext>
              </a:extLst>
            </p:cNvPr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265;p33">
              <a:extLst>
                <a:ext uri="{FF2B5EF4-FFF2-40B4-BE49-F238E27FC236}">
                  <a16:creationId xmlns:a16="http://schemas.microsoft.com/office/drawing/2014/main" xmlns="" id="{6F81370D-3B95-47E6-AB5D-3AFEC14DDF65}"/>
                </a:ext>
              </a:extLst>
            </p:cNvPr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2" name="Google Shape;266;p33">
            <a:extLst>
              <a:ext uri="{FF2B5EF4-FFF2-40B4-BE49-F238E27FC236}">
                <a16:creationId xmlns:a16="http://schemas.microsoft.com/office/drawing/2014/main" xmlns="" id="{0F75D4E7-7D36-4137-A61A-DE0CF177B1F7}"/>
              </a:ext>
            </a:extLst>
          </p:cNvPr>
          <p:cNvGrpSpPr/>
          <p:nvPr/>
        </p:nvGrpSpPr>
        <p:grpSpPr>
          <a:xfrm>
            <a:off x="656476" y="961102"/>
            <a:ext cx="632465" cy="383633"/>
            <a:chOff x="622013" y="907250"/>
            <a:chExt cx="475525" cy="287725"/>
          </a:xfrm>
        </p:grpSpPr>
        <p:sp>
          <p:nvSpPr>
            <p:cNvPr id="133" name="Google Shape;267;p33">
              <a:extLst>
                <a:ext uri="{FF2B5EF4-FFF2-40B4-BE49-F238E27FC236}">
                  <a16:creationId xmlns:a16="http://schemas.microsoft.com/office/drawing/2014/main" xmlns="" id="{F880CDB3-311A-422A-A31F-AD9F6F58828B}"/>
                </a:ext>
              </a:extLst>
            </p:cNvPr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268;p33">
              <a:extLst>
                <a:ext uri="{FF2B5EF4-FFF2-40B4-BE49-F238E27FC236}">
                  <a16:creationId xmlns:a16="http://schemas.microsoft.com/office/drawing/2014/main" xmlns="" id="{CDFFBB53-A2C3-453D-B5C0-9870A03BFC5B}"/>
                </a:ext>
              </a:extLst>
            </p:cNvPr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5" name="Google Shape;269;p33">
            <a:extLst>
              <a:ext uri="{FF2B5EF4-FFF2-40B4-BE49-F238E27FC236}">
                <a16:creationId xmlns:a16="http://schemas.microsoft.com/office/drawing/2014/main" xmlns="" id="{CA33164C-EE26-452F-AEBD-45671F293927}"/>
              </a:ext>
            </a:extLst>
          </p:cNvPr>
          <p:cNvGrpSpPr/>
          <p:nvPr/>
        </p:nvGrpSpPr>
        <p:grpSpPr>
          <a:xfrm>
            <a:off x="5667746" y="6279134"/>
            <a:ext cx="856476" cy="260900"/>
            <a:chOff x="806663" y="3241275"/>
            <a:chExt cx="643950" cy="195675"/>
          </a:xfrm>
        </p:grpSpPr>
        <p:sp>
          <p:nvSpPr>
            <p:cNvPr id="136" name="Google Shape;270;p33">
              <a:extLst>
                <a:ext uri="{FF2B5EF4-FFF2-40B4-BE49-F238E27FC236}">
                  <a16:creationId xmlns:a16="http://schemas.microsoft.com/office/drawing/2014/main" xmlns="" id="{46AEFFAC-7485-4541-BCD7-64EFC2961F77}"/>
                </a:ext>
              </a:extLst>
            </p:cNvPr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271;p33">
              <a:extLst>
                <a:ext uri="{FF2B5EF4-FFF2-40B4-BE49-F238E27FC236}">
                  <a16:creationId xmlns:a16="http://schemas.microsoft.com/office/drawing/2014/main" xmlns="" id="{E1DDDECE-43CE-4975-800E-FAD09926AAB3}"/>
                </a:ext>
              </a:extLst>
            </p:cNvPr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0" name="Google Shape;145;p39">
            <a:extLst>
              <a:ext uri="{FF2B5EF4-FFF2-40B4-BE49-F238E27FC236}">
                <a16:creationId xmlns:a16="http://schemas.microsoft.com/office/drawing/2014/main" xmlns="" id="{C6D088C7-C0FA-434F-BF20-CD78C4A14295}"/>
              </a:ext>
            </a:extLst>
          </p:cNvPr>
          <p:cNvSpPr txBox="1">
            <a:spLocks/>
          </p:cNvSpPr>
          <p:nvPr/>
        </p:nvSpPr>
        <p:spPr>
          <a:xfrm>
            <a:off x="1016000" y="2031768"/>
            <a:ext cx="10275648" cy="119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an One"/>
              <a:buNone/>
              <a:defRPr sz="36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>
              <a:lnSpc>
                <a:spcPct val="150000"/>
              </a:lnSpc>
              <a:buClr>
                <a:srgbClr val="10475C"/>
              </a:buClr>
            </a:pPr>
            <a:r>
              <a:rPr lang="en-US" sz="4800" kern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Chính</a:t>
            </a:r>
            <a:r>
              <a:rPr lang="en-US" sz="4800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kern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tả</a:t>
            </a:r>
            <a:r>
              <a:rPr lang="en-US" b="1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/>
            </a:r>
            <a:br>
              <a:rPr lang="en-US" b="1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</a:br>
            <a:r>
              <a:rPr lang="en-US" sz="54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Trên</a:t>
            </a:r>
            <a:r>
              <a:rPr lang="en-US" sz="5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các</a:t>
            </a:r>
            <a:r>
              <a:rPr lang="en-US" sz="5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miền</a:t>
            </a:r>
            <a:r>
              <a:rPr lang="en-US" sz="5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đất</a:t>
            </a:r>
            <a:r>
              <a:rPr lang="en-US" sz="5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nước</a:t>
            </a:r>
            <a:endParaRPr lang="vi-VN" sz="4400" b="1" kern="0" dirty="0">
              <a:solidFill>
                <a:srgbClr val="FF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E431D46-6279-4B9A-90DF-CD74A21952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36" y="3225305"/>
            <a:ext cx="2347163" cy="32921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8ABEB49-6E73-44CF-ACCB-AEF19D1DF9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5773" y="4014652"/>
            <a:ext cx="3158002" cy="241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60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77218"/>
            <a:ext cx="12192000" cy="170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文本框 22">
            <a:extLst>
              <a:ext uri="{FF2B5EF4-FFF2-40B4-BE49-F238E27FC236}">
                <a16:creationId xmlns:a16="http://schemas.microsoft.com/office/drawing/2014/main" xmlns="" id="{BDEA7D3F-D115-4BD1-806F-75A418E2DEF9}"/>
              </a:ext>
            </a:extLst>
          </p:cNvPr>
          <p:cNvSpPr txBox="1"/>
          <p:nvPr/>
        </p:nvSpPr>
        <p:spPr>
          <a:xfrm>
            <a:off x="1627998" y="384542"/>
            <a:ext cx="59886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Yêu</a:t>
            </a: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cầu</a:t>
            </a: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cần</a:t>
            </a: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đạt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8086" y="1742107"/>
            <a:ext cx="11255828" cy="4044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-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Nghe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viết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đúng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3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câu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thơ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lục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bát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trong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bài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Trên</a:t>
            </a:r>
            <a:r>
              <a:rPr kumimoji="0" lang="en-US" sz="4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các</a:t>
            </a:r>
            <a:r>
              <a:rPr kumimoji="0" lang="en-US" sz="4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miền</a:t>
            </a:r>
            <a:r>
              <a:rPr kumimoji="0" lang="en-US" sz="4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i="1" dirty="0" err="1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đất</a:t>
            </a:r>
            <a:r>
              <a:rPr lang="en-US" sz="4000" i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i="1" dirty="0" err="1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nước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.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Biết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viết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hoa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tên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bài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,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tên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riêng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,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các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chữ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cái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đầu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mỗi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dòng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thơ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07000"/>
              </a:lnSpc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-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Làm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đúng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tập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chính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tả</a:t>
            </a:r>
            <a:r>
              <a:rPr lang="en-US" sz="4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en-US" sz="40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viết</a:t>
            </a:r>
            <a:r>
              <a:rPr lang="en-US" sz="4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tên</a:t>
            </a:r>
            <a:r>
              <a:rPr lang="en-US" sz="4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địa</a:t>
            </a:r>
            <a:r>
              <a:rPr lang="en-US" sz="40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danh</a:t>
            </a:r>
            <a:r>
              <a:rPr lang="en-US" sz="40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Việt</a:t>
            </a:r>
            <a:r>
              <a:rPr lang="en-US" sz="40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Nam;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phân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biệt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ch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/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tr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hoặc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iu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/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iêu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6691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hen-Co-Vy-MIN-ERIK">
            <a:hlinkClick r:id="" action="ppaction://media"/>
            <a:extLst>
              <a:ext uri="{FF2B5EF4-FFF2-40B4-BE49-F238E27FC236}">
                <a16:creationId xmlns:a16="http://schemas.microsoft.com/office/drawing/2014/main" xmlns="" id="{A165C587-C185-454F-9968-B20130E6B8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75328" y="207157"/>
            <a:ext cx="608092" cy="608092"/>
          </a:xfrm>
          <a:prstGeom prst="rect">
            <a:avLst/>
          </a:prstGeom>
        </p:spPr>
      </p:pic>
      <p:pic>
        <p:nvPicPr>
          <p:cNvPr id="31" name="Picture 30">
            <a:hlinkClick r:id="rId6" action="ppaction://hlinksldjump"/>
            <a:extLst>
              <a:ext uri="{FF2B5EF4-FFF2-40B4-BE49-F238E27FC236}">
                <a16:creationId xmlns:a16="http://schemas.microsoft.com/office/drawing/2014/main" xmlns="" id="{80E3ADB4-6837-4F51-B3B2-FB7C939C4BE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15" t="62197" r="38456" b="16132"/>
          <a:stretch/>
        </p:blipFill>
        <p:spPr>
          <a:xfrm>
            <a:off x="5882679" y="2792576"/>
            <a:ext cx="2650525" cy="127285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CF80F7C9-0488-453F-BD8B-547BF52288E3}"/>
              </a:ext>
            </a:extLst>
          </p:cNvPr>
          <p:cNvGrpSpPr/>
          <p:nvPr/>
        </p:nvGrpSpPr>
        <p:grpSpPr>
          <a:xfrm>
            <a:off x="5882679" y="4065428"/>
            <a:ext cx="6096259" cy="2306344"/>
            <a:chOff x="4252122" y="3050253"/>
            <a:chExt cx="4583534" cy="1734048"/>
          </a:xfrm>
        </p:grpSpPr>
        <p:sp>
          <p:nvSpPr>
            <p:cNvPr id="4" name="Flowchart: Alternate Process 3">
              <a:extLst>
                <a:ext uri="{FF2B5EF4-FFF2-40B4-BE49-F238E27FC236}">
                  <a16:creationId xmlns:a16="http://schemas.microsoft.com/office/drawing/2014/main" xmlns="" id="{C93F24F1-9B0A-4A5B-B9CD-15F056D387BD}"/>
                </a:ext>
              </a:extLst>
            </p:cNvPr>
            <p:cNvSpPr/>
            <p:nvPr/>
          </p:nvSpPr>
          <p:spPr>
            <a:xfrm>
              <a:off x="4252122" y="3050253"/>
              <a:ext cx="4583534" cy="1734048"/>
            </a:xfrm>
            <a:prstGeom prst="flowChartAlternateProcess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6122">
                <a:buClr>
                  <a:srgbClr val="000000"/>
                </a:buClr>
                <a:defRPr/>
              </a:pPr>
              <a:endParaRPr lang="en-US" sz="1862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77006F80-A4D2-4258-AF5A-B280A6A24024}"/>
                </a:ext>
              </a:extLst>
            </p:cNvPr>
            <p:cNvSpPr txBox="1"/>
            <p:nvPr/>
          </p:nvSpPr>
          <p:spPr>
            <a:xfrm>
              <a:off x="4329676" y="3143989"/>
              <a:ext cx="4415179" cy="1546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6122">
                <a:buClr>
                  <a:srgbClr val="000000"/>
                </a:buClr>
                <a:defRPr/>
              </a:pPr>
              <a:r>
                <a:rPr lang="en-US" sz="3192" b="1" kern="0" dirty="0" err="1">
                  <a:solidFill>
                    <a:schemeClr val="tx1">
                      <a:lumMod val="25000"/>
                    </a:schemeClr>
                  </a:solidFill>
                  <a:latin typeface="Arial"/>
                  <a:cs typeface="Arial"/>
                  <a:sym typeface="Arial"/>
                </a:rPr>
                <a:t>Các</a:t>
              </a:r>
              <a:r>
                <a:rPr lang="en-US" sz="3192" b="1" kern="0" dirty="0">
                  <a:solidFill>
                    <a:schemeClr val="tx1">
                      <a:lumMod val="25000"/>
                    </a:schemeClr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3192" b="1" kern="0" dirty="0" err="1">
                  <a:solidFill>
                    <a:schemeClr val="tx1">
                      <a:lumMod val="25000"/>
                    </a:schemeClr>
                  </a:solidFill>
                  <a:latin typeface="Arial"/>
                  <a:cs typeface="Arial"/>
                  <a:sym typeface="Arial"/>
                </a:rPr>
                <a:t>bạn</a:t>
              </a:r>
              <a:r>
                <a:rPr lang="en-US" sz="3192" b="1" kern="0" dirty="0">
                  <a:solidFill>
                    <a:schemeClr val="tx1">
                      <a:lumMod val="25000"/>
                    </a:schemeClr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3192" b="1" kern="0" dirty="0" err="1">
                  <a:solidFill>
                    <a:schemeClr val="tx1">
                      <a:lumMod val="25000"/>
                    </a:schemeClr>
                  </a:solidFill>
                  <a:latin typeface="Arial"/>
                  <a:cs typeface="Arial"/>
                  <a:sym typeface="Arial"/>
                </a:rPr>
                <a:t>ơi</a:t>
              </a:r>
              <a:r>
                <a:rPr lang="en-US" sz="3192" b="1" kern="0" dirty="0">
                  <a:solidFill>
                    <a:schemeClr val="tx1">
                      <a:lumMod val="25000"/>
                    </a:schemeClr>
                  </a:solidFill>
                  <a:latin typeface="Arial"/>
                  <a:cs typeface="Arial"/>
                  <a:sym typeface="Arial"/>
                </a:rPr>
                <a:t>! </a:t>
              </a:r>
              <a:r>
                <a:rPr lang="en-US" sz="3192" b="1" kern="0" dirty="0" err="1">
                  <a:solidFill>
                    <a:schemeClr val="tx1">
                      <a:lumMod val="25000"/>
                    </a:schemeClr>
                  </a:solidFill>
                  <a:latin typeface="Arial"/>
                  <a:cs typeface="Arial"/>
                  <a:sym typeface="Arial"/>
                </a:rPr>
                <a:t>Chúng</a:t>
              </a:r>
              <a:r>
                <a:rPr lang="en-US" sz="3192" b="1" kern="0" dirty="0">
                  <a:solidFill>
                    <a:schemeClr val="tx1">
                      <a:lumMod val="25000"/>
                    </a:schemeClr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3192" b="1" kern="0" dirty="0" err="1">
                  <a:solidFill>
                    <a:schemeClr val="tx1">
                      <a:lumMod val="25000"/>
                    </a:schemeClr>
                  </a:solidFill>
                  <a:latin typeface="Arial"/>
                  <a:cs typeface="Arial"/>
                  <a:sym typeface="Arial"/>
                </a:rPr>
                <a:t>mình</a:t>
              </a:r>
              <a:r>
                <a:rPr lang="en-US" sz="3192" b="1" kern="0" dirty="0">
                  <a:solidFill>
                    <a:schemeClr val="tx1">
                      <a:lumMod val="25000"/>
                    </a:schemeClr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3192" b="1" kern="0" dirty="0" err="1">
                  <a:solidFill>
                    <a:schemeClr val="tx1">
                      <a:lumMod val="25000"/>
                    </a:schemeClr>
                  </a:solidFill>
                  <a:latin typeface="Arial"/>
                  <a:cs typeface="Arial"/>
                  <a:sym typeface="Arial"/>
                </a:rPr>
                <a:t>hãy</a:t>
              </a:r>
              <a:r>
                <a:rPr lang="en-US" sz="3192" b="1" kern="0" dirty="0">
                  <a:solidFill>
                    <a:schemeClr val="tx1">
                      <a:lumMod val="25000"/>
                    </a:schemeClr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3192" b="1" kern="0" dirty="0" err="1">
                  <a:solidFill>
                    <a:schemeClr val="tx1">
                      <a:lumMod val="25000"/>
                    </a:schemeClr>
                  </a:solidFill>
                  <a:latin typeface="Arial"/>
                  <a:cs typeface="Arial"/>
                  <a:sym typeface="Arial"/>
                </a:rPr>
                <a:t>cùng</a:t>
              </a:r>
              <a:r>
                <a:rPr lang="en-US" sz="3192" b="1" kern="0" dirty="0">
                  <a:solidFill>
                    <a:schemeClr val="tx1">
                      <a:lumMod val="25000"/>
                    </a:schemeClr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3192" b="1" kern="0" dirty="0" err="1">
                  <a:solidFill>
                    <a:schemeClr val="tx1">
                      <a:lumMod val="25000"/>
                    </a:schemeClr>
                  </a:solidFill>
                  <a:latin typeface="Arial"/>
                  <a:cs typeface="Arial"/>
                  <a:sym typeface="Arial"/>
                </a:rPr>
                <a:t>giúp</a:t>
              </a:r>
              <a:r>
                <a:rPr lang="en-US" sz="3192" b="1" kern="0" dirty="0">
                  <a:solidFill>
                    <a:schemeClr val="tx1">
                      <a:lumMod val="25000"/>
                    </a:schemeClr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3192" b="1" kern="0" dirty="0" err="1">
                  <a:solidFill>
                    <a:schemeClr val="tx1">
                      <a:lumMod val="25000"/>
                    </a:schemeClr>
                  </a:solidFill>
                  <a:latin typeface="Arial"/>
                  <a:cs typeface="Arial"/>
                  <a:sym typeface="Arial"/>
                </a:rPr>
                <a:t>các</a:t>
              </a:r>
              <a:r>
                <a:rPr lang="en-US" sz="3192" b="1" kern="0" dirty="0">
                  <a:solidFill>
                    <a:schemeClr val="tx1">
                      <a:lumMod val="25000"/>
                    </a:schemeClr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3192" b="1" kern="0" dirty="0" err="1">
                  <a:solidFill>
                    <a:schemeClr val="tx1">
                      <a:lumMod val="25000"/>
                    </a:schemeClr>
                  </a:solidFill>
                  <a:latin typeface="Arial"/>
                  <a:cs typeface="Arial"/>
                  <a:sym typeface="Arial"/>
                </a:rPr>
                <a:t>chiến</a:t>
              </a:r>
              <a:r>
                <a:rPr lang="en-US" sz="3192" b="1" kern="0" dirty="0">
                  <a:solidFill>
                    <a:schemeClr val="tx1">
                      <a:lumMod val="25000"/>
                    </a:schemeClr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3192" b="1" kern="0" dirty="0" err="1">
                  <a:solidFill>
                    <a:schemeClr val="tx1">
                      <a:lumMod val="25000"/>
                    </a:schemeClr>
                  </a:solidFill>
                  <a:latin typeface="Arial"/>
                  <a:cs typeface="Arial"/>
                  <a:sym typeface="Arial"/>
                </a:rPr>
                <a:t>binh</a:t>
              </a:r>
              <a:r>
                <a:rPr lang="en-US" sz="3192" b="1" kern="0" dirty="0">
                  <a:solidFill>
                    <a:schemeClr val="tx1">
                      <a:lumMod val="25000"/>
                    </a:schemeClr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3192" b="1" kern="0" dirty="0" err="1">
                  <a:solidFill>
                    <a:schemeClr val="tx1">
                      <a:lumMod val="25000"/>
                    </a:schemeClr>
                  </a:solidFill>
                  <a:latin typeface="Arial"/>
                  <a:cs typeface="Arial"/>
                  <a:sym typeface="Arial"/>
                </a:rPr>
                <a:t>áo</a:t>
              </a:r>
              <a:r>
                <a:rPr lang="en-US" sz="3192" b="1" kern="0" dirty="0">
                  <a:solidFill>
                    <a:schemeClr val="tx1">
                      <a:lumMod val="25000"/>
                    </a:schemeClr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3192" b="1" kern="0" dirty="0" err="1">
                  <a:solidFill>
                    <a:schemeClr val="tx1">
                      <a:lumMod val="25000"/>
                    </a:schemeClr>
                  </a:solidFill>
                  <a:latin typeface="Arial"/>
                  <a:cs typeface="Arial"/>
                  <a:sym typeface="Arial"/>
                </a:rPr>
                <a:t>trắng</a:t>
              </a:r>
              <a:r>
                <a:rPr lang="en-US" sz="3192" b="1" kern="0" dirty="0">
                  <a:solidFill>
                    <a:schemeClr val="tx1">
                      <a:lumMod val="25000"/>
                    </a:schemeClr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3192" b="1" kern="0" dirty="0" err="1">
                  <a:solidFill>
                    <a:schemeClr val="tx1">
                      <a:lumMod val="25000"/>
                    </a:schemeClr>
                  </a:solidFill>
                  <a:latin typeface="Arial"/>
                  <a:cs typeface="Arial"/>
                  <a:sym typeface="Arial"/>
                </a:rPr>
                <a:t>tiêu</a:t>
              </a:r>
              <a:r>
                <a:rPr lang="en-US" sz="3192" b="1" kern="0" dirty="0">
                  <a:solidFill>
                    <a:schemeClr val="tx1">
                      <a:lumMod val="25000"/>
                    </a:schemeClr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3192" b="1" kern="0" dirty="0" err="1">
                  <a:solidFill>
                    <a:schemeClr val="tx1">
                      <a:lumMod val="25000"/>
                    </a:schemeClr>
                  </a:solidFill>
                  <a:latin typeface="Arial"/>
                  <a:cs typeface="Arial"/>
                  <a:sym typeface="Arial"/>
                </a:rPr>
                <a:t>diệt</a:t>
              </a:r>
              <a:r>
                <a:rPr lang="en-US" sz="3192" b="1" kern="0" dirty="0">
                  <a:solidFill>
                    <a:schemeClr val="tx1">
                      <a:lumMod val="25000"/>
                    </a:schemeClr>
                  </a:solidFill>
                  <a:latin typeface="Arial"/>
                  <a:cs typeface="Arial"/>
                  <a:sym typeface="Arial"/>
                </a:rPr>
                <a:t> Virus </a:t>
              </a:r>
              <a:r>
                <a:rPr lang="en-US" sz="3192" b="1" kern="0" dirty="0" err="1">
                  <a:solidFill>
                    <a:schemeClr val="tx1">
                      <a:lumMod val="25000"/>
                    </a:schemeClr>
                  </a:solidFill>
                  <a:latin typeface="Arial"/>
                  <a:cs typeface="Arial"/>
                  <a:sym typeface="Arial"/>
                </a:rPr>
                <a:t>Cô-rô-na</a:t>
              </a:r>
              <a:r>
                <a:rPr lang="en-US" sz="3192" b="1" kern="0" dirty="0">
                  <a:solidFill>
                    <a:schemeClr val="tx1">
                      <a:lumMod val="25000"/>
                    </a:schemeClr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3192" b="1" kern="0" dirty="0" err="1">
                  <a:solidFill>
                    <a:schemeClr val="tx1">
                      <a:lumMod val="25000"/>
                    </a:schemeClr>
                  </a:solidFill>
                  <a:latin typeface="Arial"/>
                  <a:cs typeface="Arial"/>
                  <a:sym typeface="Arial"/>
                </a:rPr>
                <a:t>nhé</a:t>
              </a:r>
              <a:r>
                <a:rPr lang="en-US" sz="3192" b="1" kern="0" dirty="0">
                  <a:solidFill>
                    <a:schemeClr val="tx1">
                      <a:lumMod val="25000"/>
                    </a:schemeClr>
                  </a:solidFill>
                  <a:latin typeface="Arial"/>
                  <a:cs typeface="Arial"/>
                  <a:sym typeface="Arial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019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0" numSld="999">
                <p:cTn id="2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living room background for the chime animation by HJeojeo | Anime background,  Living room background, Cartoon background">
            <a:extLst>
              <a:ext uri="{FF2B5EF4-FFF2-40B4-BE49-F238E27FC236}">
                <a16:creationId xmlns:a16="http://schemas.microsoft.com/office/drawing/2014/main" xmlns="" id="{DC39805C-AD1B-4FE6-8637-EC4C9B793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" y="10597"/>
            <a:ext cx="12161838" cy="683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xmlns="" id="{B9CB486B-B454-482F-AA23-CE72771077BA}"/>
              </a:ext>
            </a:extLst>
          </p:cNvPr>
          <p:cNvSpPr/>
          <p:nvPr/>
        </p:nvSpPr>
        <p:spPr>
          <a:xfrm>
            <a:off x="6134629" y="3460600"/>
            <a:ext cx="6014788" cy="3383031"/>
          </a:xfrm>
          <a:prstGeom prst="flowChartAlternateProcess">
            <a:avLst/>
          </a:prstGeom>
          <a:solidFill>
            <a:schemeClr val="accent5">
              <a:lumMod val="20000"/>
              <a:lumOff val="80000"/>
              <a:alpha val="80000"/>
            </a:schemeClr>
          </a:solidFill>
          <a:ln w="28575">
            <a:solidFill>
              <a:schemeClr val="accent5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6122">
              <a:buClr>
                <a:srgbClr val="000000"/>
              </a:buClr>
              <a:defRPr/>
            </a:pPr>
            <a:endParaRPr lang="en-US" sz="1862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C0A8C3E-ACC8-41B6-AFB6-4020B6A751C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87450" y="1612198"/>
            <a:ext cx="1727883" cy="13885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B468B02-62AC-4301-B22F-2FC0289561E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2664117" y="1083827"/>
            <a:ext cx="1475928" cy="13885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59A3421-F326-40E8-B830-2C839197874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30095" y="3940827"/>
            <a:ext cx="1226454" cy="9856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EEAD98F-6393-4406-A197-66A3C1234A8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4988686" y="3344412"/>
            <a:ext cx="1267865" cy="11928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6234B03-771E-4EEE-93DE-DB13E10A874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50526" y="1598774"/>
            <a:ext cx="1475928" cy="11860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F41598F-DDEC-439A-921D-B401FE94247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8692923" y="1180503"/>
            <a:ext cx="1260712" cy="1186099"/>
          </a:xfrm>
          <a:prstGeom prst="rect">
            <a:avLst/>
          </a:prstGeom>
        </p:spPr>
      </p:pic>
      <p:pic>
        <p:nvPicPr>
          <p:cNvPr id="17" name="Picture 16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23210F5-6B16-4F89-85B1-958181A53FF0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0" t="24520" r="2856" b="56253"/>
          <a:stretch/>
        </p:blipFill>
        <p:spPr>
          <a:xfrm>
            <a:off x="11156955" y="54150"/>
            <a:ext cx="986903" cy="9076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62EEA9B9-18D0-433F-B8AA-8BE9225D407D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3" t="47270"/>
          <a:stretch/>
        </p:blipFill>
        <p:spPr>
          <a:xfrm flipH="1">
            <a:off x="-117198" y="4244642"/>
            <a:ext cx="2011993" cy="2419864"/>
          </a:xfrm>
          <a:prstGeom prst="rect">
            <a:avLst/>
          </a:prstGeom>
        </p:spPr>
      </p:pic>
      <p:sp>
        <p:nvSpPr>
          <p:cNvPr id="34" name="Đáp án 1-LV1">
            <a:extLst>
              <a:ext uri="{FF2B5EF4-FFF2-40B4-BE49-F238E27FC236}">
                <a16:creationId xmlns:a16="http://schemas.microsoft.com/office/drawing/2014/main" xmlns="" id="{5239D320-9B7E-431F-9A33-190B6FEBED3B}"/>
              </a:ext>
            </a:extLst>
          </p:cNvPr>
          <p:cNvSpPr/>
          <p:nvPr/>
        </p:nvSpPr>
        <p:spPr>
          <a:xfrm>
            <a:off x="6544495" y="4750271"/>
            <a:ext cx="2251686" cy="945834"/>
          </a:xfrm>
          <a:prstGeom prst="roundRect">
            <a:avLst/>
          </a:prstGeom>
          <a:solidFill>
            <a:schemeClr val="accent3">
              <a:alpha val="80000"/>
            </a:schemeClr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6122">
              <a:buClr>
                <a:srgbClr val="000000"/>
              </a:buClr>
              <a:defRPr/>
            </a:pPr>
            <a:r>
              <a:rPr lang="en-US" sz="3990" b="1" kern="0" dirty="0">
                <a:solidFill>
                  <a:srgbClr val="30353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A. </a:t>
            </a:r>
            <a:r>
              <a:rPr lang="en-US" sz="3990" b="1" kern="0" dirty="0" err="1">
                <a:solidFill>
                  <a:srgbClr val="30353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Đúng</a:t>
            </a:r>
            <a:endParaRPr lang="en-US" sz="3990" b="1" kern="0" dirty="0">
              <a:solidFill>
                <a:srgbClr val="30353A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F6B2023A-41E6-496F-A5A1-DAC3B4804349}"/>
              </a:ext>
            </a:extLst>
          </p:cNvPr>
          <p:cNvSpPr txBox="1"/>
          <p:nvPr/>
        </p:nvSpPr>
        <p:spPr>
          <a:xfrm>
            <a:off x="6699338" y="3828183"/>
            <a:ext cx="4717390" cy="706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6122">
              <a:buClr>
                <a:srgbClr val="000000"/>
              </a:buClr>
              <a:defRPr/>
            </a:pPr>
            <a:r>
              <a:rPr lang="en-US" sz="3990" b="1" kern="0">
                <a:solidFill>
                  <a:srgbClr val="30353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cấp cíu</a:t>
            </a:r>
            <a:endParaRPr lang="en-US" sz="3990" b="1" kern="0" dirty="0">
              <a:solidFill>
                <a:srgbClr val="30353A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7" name="Đáp án 4-LV1">
            <a:extLst>
              <a:ext uri="{FF2B5EF4-FFF2-40B4-BE49-F238E27FC236}">
                <a16:creationId xmlns:a16="http://schemas.microsoft.com/office/drawing/2014/main" xmlns="" id="{9A6F4D4E-5A24-4779-A207-95E73743C5A6}"/>
              </a:ext>
            </a:extLst>
          </p:cNvPr>
          <p:cNvSpPr/>
          <p:nvPr/>
        </p:nvSpPr>
        <p:spPr>
          <a:xfrm>
            <a:off x="9573320" y="4737127"/>
            <a:ext cx="2336842" cy="945834"/>
          </a:xfrm>
          <a:prstGeom prst="roundRect">
            <a:avLst/>
          </a:prstGeom>
          <a:solidFill>
            <a:schemeClr val="accent3">
              <a:alpha val="80000"/>
            </a:schemeClr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6122">
              <a:buClr>
                <a:srgbClr val="000000"/>
              </a:buClr>
              <a:defRPr/>
            </a:pPr>
            <a:r>
              <a:rPr lang="en-US" sz="3990" b="1" kern="0">
                <a:solidFill>
                  <a:srgbClr val="30353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B. Sai</a:t>
            </a:r>
            <a:endParaRPr lang="en-US" sz="3990" b="1" kern="0" dirty="0">
              <a:solidFill>
                <a:srgbClr val="30353A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xmlns="" id="{3989A19A-A3B5-4148-B538-72402F3D8324}"/>
              </a:ext>
            </a:extLst>
          </p:cNvPr>
          <p:cNvSpPr/>
          <p:nvPr/>
        </p:nvSpPr>
        <p:spPr>
          <a:xfrm>
            <a:off x="5355858" y="5081206"/>
            <a:ext cx="783521" cy="788645"/>
          </a:xfrm>
          <a:prstGeom prst="flowChartConnector">
            <a:avLst/>
          </a:prstGeom>
          <a:blipFill dpi="0"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6122">
              <a:buClr>
                <a:srgbClr val="000000"/>
              </a:buClr>
              <a:defRPr/>
            </a:pPr>
            <a:endParaRPr lang="en-US" sz="1862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24071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9C05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7 0.00432 L 0.31476 -0.04198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65" y="-23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50"/>
                            </p:stCondLst>
                            <p:childTnLst>
                              <p:par>
                                <p:cTn id="6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34568E-6 L 0.61528 -0.35864 " pathEditMode="relative" rAng="0" ptsTypes="AA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64" y="-179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75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250"/>
                            </p:stCondLst>
                            <p:childTnLst>
                              <p:par>
                                <p:cTn id="7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34568E-6 L 0.15417 -0.33488 " pathEditMode="relative" rAng="0" ptsTypes="AA">
                                      <p:cBhvr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8" y="-1675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500"/>
                            </p:stCondLst>
                            <p:childTnLst>
                              <p:par>
                                <p:cTn id="10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750"/>
                            </p:stCondLst>
                            <p:childTnLst>
                              <p:par>
                                <p:cTn id="10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ếng điể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4" grpId="0" animBg="1"/>
      <p:bldP spid="33" grpId="0"/>
      <p:bldP spid="37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2" name="Picture 10" descr="Interior kids bedroom background Royalty Free Vector Image">
            <a:extLst>
              <a:ext uri="{FF2B5EF4-FFF2-40B4-BE49-F238E27FC236}">
                <a16:creationId xmlns:a16="http://schemas.microsoft.com/office/drawing/2014/main" xmlns="" id="{07703D22-77E1-4559-98A0-A010D3ECCB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15"/>
          <a:stretch/>
        </p:blipFill>
        <p:spPr bwMode="auto">
          <a:xfrm>
            <a:off x="15081" y="2184"/>
            <a:ext cx="12161838" cy="6921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Flowchart: Alternate Process 20">
            <a:extLst>
              <a:ext uri="{FF2B5EF4-FFF2-40B4-BE49-F238E27FC236}">
                <a16:creationId xmlns:a16="http://schemas.microsoft.com/office/drawing/2014/main" xmlns="" id="{066BE098-95AB-40DD-B7FE-D4F7D007AA90}"/>
              </a:ext>
            </a:extLst>
          </p:cNvPr>
          <p:cNvSpPr/>
          <p:nvPr/>
        </p:nvSpPr>
        <p:spPr>
          <a:xfrm>
            <a:off x="6516347" y="3449062"/>
            <a:ext cx="5586921" cy="3395014"/>
          </a:xfrm>
          <a:prstGeom prst="flowChartAlternateProcess">
            <a:avLst/>
          </a:prstGeom>
          <a:solidFill>
            <a:schemeClr val="accent5">
              <a:lumMod val="20000"/>
              <a:lumOff val="80000"/>
              <a:alpha val="80000"/>
            </a:schemeClr>
          </a:solidFill>
          <a:ln w="28575">
            <a:solidFill>
              <a:schemeClr val="accent5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6122">
              <a:buClr>
                <a:srgbClr val="000000"/>
              </a:buClr>
              <a:defRPr/>
            </a:pPr>
            <a:endParaRPr lang="en-US" sz="1862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C0A8C3E-ACC8-41B6-AFB6-4020B6A751C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76241" y="1145000"/>
            <a:ext cx="1727883" cy="13885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B468B02-62AC-4301-B22F-2FC0289561E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6376240" y="536506"/>
            <a:ext cx="1475928" cy="13885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59A3421-F326-40E8-B830-2C839197874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07046" y="2429399"/>
            <a:ext cx="1727883" cy="13885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EEAD98F-6393-4406-A197-66A3C1234A8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2821550" y="1968114"/>
            <a:ext cx="1475928" cy="13885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6234B03-771E-4EEE-93DE-DB13E10A874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32147" y="2458694"/>
            <a:ext cx="1727883" cy="13885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F41598F-DDEC-439A-921D-B401FE94247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10074544" y="2040423"/>
            <a:ext cx="1475928" cy="1388579"/>
          </a:xfrm>
          <a:prstGeom prst="rect">
            <a:avLst/>
          </a:prstGeom>
        </p:spPr>
      </p:pic>
      <p:pic>
        <p:nvPicPr>
          <p:cNvPr id="17" name="Picture 16">
            <a:hlinkClick r:id="rId9" action="ppaction://hlinksldjump"/>
            <a:extLst>
              <a:ext uri="{FF2B5EF4-FFF2-40B4-BE49-F238E27FC236}">
                <a16:creationId xmlns:a16="http://schemas.microsoft.com/office/drawing/2014/main" xmlns="" id="{F23210F5-6B16-4F89-85B1-958181A53FF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0" t="24520" r="2856" b="56253"/>
          <a:stretch/>
        </p:blipFill>
        <p:spPr>
          <a:xfrm>
            <a:off x="11212438" y="475286"/>
            <a:ext cx="986903" cy="9076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62EEA9B9-18D0-433F-B8AA-8BE9225D407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3" t="47270"/>
          <a:stretch/>
        </p:blipFill>
        <p:spPr>
          <a:xfrm flipH="1">
            <a:off x="-117198" y="4244642"/>
            <a:ext cx="2011993" cy="2419864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F6B2023A-41E6-496F-A5A1-DAC3B4804349}"/>
              </a:ext>
            </a:extLst>
          </p:cNvPr>
          <p:cNvSpPr txBox="1"/>
          <p:nvPr/>
        </p:nvSpPr>
        <p:spPr>
          <a:xfrm>
            <a:off x="7771572" y="3852170"/>
            <a:ext cx="5097143" cy="767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6122">
              <a:buClr>
                <a:srgbClr val="000000"/>
              </a:buClr>
              <a:defRPr/>
            </a:pPr>
            <a:r>
              <a:rPr lang="en-US" sz="4389" kern="0">
                <a:solidFill>
                  <a:srgbClr val="30353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chú cừu</a:t>
            </a:r>
            <a:endParaRPr lang="en-US" sz="3990" b="1" kern="0" dirty="0">
              <a:solidFill>
                <a:srgbClr val="30353A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6" name="Đáp án 2-LV1">
            <a:extLst>
              <a:ext uri="{FF2B5EF4-FFF2-40B4-BE49-F238E27FC236}">
                <a16:creationId xmlns:a16="http://schemas.microsoft.com/office/drawing/2014/main" xmlns="" id="{F680300E-5002-42B6-BD58-38DD187D1D9B}"/>
              </a:ext>
            </a:extLst>
          </p:cNvPr>
          <p:cNvSpPr/>
          <p:nvPr/>
        </p:nvSpPr>
        <p:spPr>
          <a:xfrm>
            <a:off x="9684193" y="4983206"/>
            <a:ext cx="2175836" cy="787196"/>
          </a:xfrm>
          <a:prstGeom prst="roundRect">
            <a:avLst/>
          </a:prstGeom>
          <a:solidFill>
            <a:schemeClr val="accent3">
              <a:alpha val="80000"/>
            </a:schemeClr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6122">
              <a:buClr>
                <a:srgbClr val="000000"/>
              </a:buClr>
              <a:defRPr/>
            </a:pPr>
            <a:r>
              <a:rPr lang="en-US" sz="3192" b="1" kern="0" dirty="0">
                <a:solidFill>
                  <a:srgbClr val="30353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</a:t>
            </a:r>
            <a:r>
              <a:rPr lang="en-US" sz="3192" b="1" kern="0">
                <a:solidFill>
                  <a:srgbClr val="30353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 Sai</a:t>
            </a:r>
            <a:endParaRPr lang="en-US" sz="3192" b="1" kern="0" dirty="0">
              <a:solidFill>
                <a:srgbClr val="30353A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7" name="Đáp án 4-LV1">
            <a:extLst>
              <a:ext uri="{FF2B5EF4-FFF2-40B4-BE49-F238E27FC236}">
                <a16:creationId xmlns:a16="http://schemas.microsoft.com/office/drawing/2014/main" xmlns="" id="{9A6F4D4E-5A24-4779-A207-95E73743C5A6}"/>
              </a:ext>
            </a:extLst>
          </p:cNvPr>
          <p:cNvSpPr/>
          <p:nvPr/>
        </p:nvSpPr>
        <p:spPr>
          <a:xfrm>
            <a:off x="7167752" y="4998196"/>
            <a:ext cx="1976248" cy="787196"/>
          </a:xfrm>
          <a:prstGeom prst="roundRect">
            <a:avLst/>
          </a:prstGeom>
          <a:solidFill>
            <a:schemeClr val="accent3">
              <a:alpha val="80000"/>
            </a:schemeClr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6122">
              <a:buClr>
                <a:srgbClr val="000000"/>
              </a:buClr>
              <a:defRPr/>
            </a:pPr>
            <a:r>
              <a:rPr lang="en-US" sz="3192" b="1" kern="0" dirty="0">
                <a:solidFill>
                  <a:srgbClr val="30353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</a:t>
            </a:r>
            <a:r>
              <a:rPr lang="en-US" sz="3192" b="1" kern="0">
                <a:solidFill>
                  <a:srgbClr val="30353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 Đúng</a:t>
            </a:r>
            <a:endParaRPr lang="en-US" sz="3192" b="1" kern="0" dirty="0">
              <a:solidFill>
                <a:srgbClr val="30353A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xmlns="" id="{6EDE4C60-83D0-404A-BB80-87A6B09C395D}"/>
              </a:ext>
            </a:extLst>
          </p:cNvPr>
          <p:cNvSpPr/>
          <p:nvPr/>
        </p:nvSpPr>
        <p:spPr>
          <a:xfrm>
            <a:off x="6323409" y="5235691"/>
            <a:ext cx="783521" cy="788645"/>
          </a:xfrm>
          <a:prstGeom prst="flowChartConnector">
            <a:avLst/>
          </a:prstGeom>
          <a:blipFill dpi="0"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6122">
              <a:buClr>
                <a:srgbClr val="000000"/>
              </a:buClr>
              <a:defRPr/>
            </a:pPr>
            <a:endParaRPr lang="en-US" sz="1862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58422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9C05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7 0.00432 L 0.14479 -0.25926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58" y="-1317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50"/>
                            </p:stCondLst>
                            <p:childTnLst>
                              <p:par>
                                <p:cTn id="5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34568E-6 L 0.75191 -0.2392 " pathEditMode="relative" rAng="0" ptsTypes="AA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87" y="-119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5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250"/>
                            </p:stCondLst>
                            <p:childTnLst>
                              <p:par>
                                <p:cTn id="6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34568E-6 L 0.4257 -0.43797 " pathEditMode="relative" rAng="0" ptsTypes="AA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85" y="-2191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"/>
                            </p:stCondLst>
                            <p:childTnLst>
                              <p:par>
                                <p:cTn id="9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750"/>
                            </p:stCondLst>
                            <p:childTnLst>
                              <p:par>
                                <p:cTn id="9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ếng điể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3" grpId="0"/>
      <p:bldP spid="36" grpId="0" animBg="1"/>
      <p:bldP spid="37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Classroom background by JennaStaller on DeviantArt">
            <a:extLst>
              <a:ext uri="{FF2B5EF4-FFF2-40B4-BE49-F238E27FC236}">
                <a16:creationId xmlns:a16="http://schemas.microsoft.com/office/drawing/2014/main" xmlns="" id="{FBC85FA2-5186-4D75-AD6A-AC8657655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" y="8483"/>
            <a:ext cx="12161838" cy="684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59A3421-F326-40E8-B830-2C839197874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19274" y="5191204"/>
            <a:ext cx="1727883" cy="1388579"/>
          </a:xfrm>
          <a:prstGeom prst="rect">
            <a:avLst/>
          </a:prstGeom>
        </p:spPr>
      </p:pic>
      <p:sp>
        <p:nvSpPr>
          <p:cNvPr id="21" name="Flowchart: Alternate Process 20">
            <a:extLst>
              <a:ext uri="{FF2B5EF4-FFF2-40B4-BE49-F238E27FC236}">
                <a16:creationId xmlns:a16="http://schemas.microsoft.com/office/drawing/2014/main" xmlns="" id="{5CD3D464-D767-4F04-BC16-C2A9EDB8CD0F}"/>
              </a:ext>
            </a:extLst>
          </p:cNvPr>
          <p:cNvSpPr/>
          <p:nvPr/>
        </p:nvSpPr>
        <p:spPr>
          <a:xfrm>
            <a:off x="6096000" y="2976383"/>
            <a:ext cx="6014788" cy="3824384"/>
          </a:xfrm>
          <a:prstGeom prst="flowChartAlternateProcess">
            <a:avLst/>
          </a:prstGeom>
          <a:solidFill>
            <a:schemeClr val="accent5">
              <a:lumMod val="20000"/>
              <a:lumOff val="80000"/>
              <a:alpha val="80000"/>
            </a:schemeClr>
          </a:solidFill>
          <a:ln w="28575">
            <a:solidFill>
              <a:schemeClr val="accent5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6122">
              <a:buClr>
                <a:srgbClr val="000000"/>
              </a:buClr>
              <a:defRPr/>
            </a:pPr>
            <a:endParaRPr lang="en-US" sz="1862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C0A8C3E-ACC8-41B6-AFB6-4020B6A751C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20073" y="278222"/>
            <a:ext cx="1475928" cy="11860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B468B02-62AC-4301-B22F-2FC0289561E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4498441" y="-136096"/>
            <a:ext cx="1260712" cy="11860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EEAD98F-6393-4406-A197-66A3C1234A8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3133777" y="4729918"/>
            <a:ext cx="1475928" cy="13885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6234B03-771E-4EEE-93DE-DB13E10A874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77918" y="351415"/>
            <a:ext cx="1727883" cy="13885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F41598F-DDEC-439A-921D-B401FE94247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10120316" y="-66857"/>
            <a:ext cx="1475928" cy="13885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DC6F7E1-4CC8-45CB-A04D-603ECDA8D14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t="23886" r="80958" b="56887"/>
          <a:stretch/>
        </p:blipFill>
        <p:spPr>
          <a:xfrm>
            <a:off x="15085" y="2550507"/>
            <a:ext cx="986903" cy="907664"/>
          </a:xfrm>
          <a:prstGeom prst="rect">
            <a:avLst/>
          </a:prstGeom>
        </p:spPr>
      </p:pic>
      <p:pic>
        <p:nvPicPr>
          <p:cNvPr id="17" name="Picture 16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23210F5-6B16-4F89-85B1-958181A53FF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0" t="24520" r="2856" b="56253"/>
          <a:stretch/>
        </p:blipFill>
        <p:spPr>
          <a:xfrm>
            <a:off x="11190018" y="2550507"/>
            <a:ext cx="986903" cy="9076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62EEA9B9-18D0-433F-B8AA-8BE9225D407D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3" t="47270"/>
          <a:stretch/>
        </p:blipFill>
        <p:spPr>
          <a:xfrm flipH="1">
            <a:off x="-117198" y="4244642"/>
            <a:ext cx="2011993" cy="2419864"/>
          </a:xfrm>
          <a:prstGeom prst="rect">
            <a:avLst/>
          </a:prstGeom>
        </p:spPr>
      </p:pic>
      <p:sp>
        <p:nvSpPr>
          <p:cNvPr id="34" name="Đáp án 1-LV1">
            <a:extLst>
              <a:ext uri="{FF2B5EF4-FFF2-40B4-BE49-F238E27FC236}">
                <a16:creationId xmlns:a16="http://schemas.microsoft.com/office/drawing/2014/main" xmlns="" id="{5239D320-9B7E-431F-9A33-190B6FEBED3B}"/>
              </a:ext>
            </a:extLst>
          </p:cNvPr>
          <p:cNvSpPr/>
          <p:nvPr/>
        </p:nvSpPr>
        <p:spPr>
          <a:xfrm>
            <a:off x="6799773" y="4825542"/>
            <a:ext cx="2348588" cy="951346"/>
          </a:xfrm>
          <a:prstGeom prst="roundRect">
            <a:avLst/>
          </a:prstGeom>
          <a:solidFill>
            <a:schemeClr val="accent3">
              <a:alpha val="80000"/>
            </a:schemeClr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6122">
              <a:buClr>
                <a:srgbClr val="000000"/>
              </a:buClr>
              <a:defRPr/>
            </a:pPr>
            <a:r>
              <a:rPr lang="en-US" sz="3990" b="1" kern="0" dirty="0">
                <a:solidFill>
                  <a:srgbClr val="30353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</a:t>
            </a:r>
            <a:r>
              <a:rPr lang="en-US" sz="3990" b="1" kern="0">
                <a:solidFill>
                  <a:srgbClr val="30353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 Đúng </a:t>
            </a:r>
            <a:endParaRPr lang="en-US" sz="3990" b="1" kern="0" dirty="0">
              <a:solidFill>
                <a:srgbClr val="30353A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7" name="Đáp án 4-LV1">
            <a:extLst>
              <a:ext uri="{FF2B5EF4-FFF2-40B4-BE49-F238E27FC236}">
                <a16:creationId xmlns:a16="http://schemas.microsoft.com/office/drawing/2014/main" xmlns="" id="{9A6F4D4E-5A24-4779-A207-95E73743C5A6}"/>
              </a:ext>
            </a:extLst>
          </p:cNvPr>
          <p:cNvSpPr/>
          <p:nvPr/>
        </p:nvSpPr>
        <p:spPr>
          <a:xfrm>
            <a:off x="9768237" y="4832012"/>
            <a:ext cx="2011992" cy="951346"/>
          </a:xfrm>
          <a:prstGeom prst="roundRect">
            <a:avLst/>
          </a:prstGeom>
          <a:solidFill>
            <a:schemeClr val="accent3">
              <a:alpha val="80000"/>
            </a:schemeClr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6122">
              <a:buClr>
                <a:srgbClr val="000000"/>
              </a:buClr>
              <a:defRPr/>
            </a:pPr>
            <a:r>
              <a:rPr lang="en-US" sz="3990" b="1" kern="0">
                <a:solidFill>
                  <a:srgbClr val="30353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B. Sai </a:t>
            </a:r>
            <a:endParaRPr lang="en-US" sz="3990" b="1" kern="0" dirty="0">
              <a:solidFill>
                <a:srgbClr val="30353A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xmlns="" id="{5616AC29-A07D-407B-A1DD-742E16FAB141}"/>
              </a:ext>
            </a:extLst>
          </p:cNvPr>
          <p:cNvSpPr/>
          <p:nvPr/>
        </p:nvSpPr>
        <p:spPr>
          <a:xfrm>
            <a:off x="5638101" y="5817881"/>
            <a:ext cx="783521" cy="788645"/>
          </a:xfrm>
          <a:prstGeom prst="flowChartConnector">
            <a:avLst/>
          </a:prstGeom>
          <a:blipFill dpi="0"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6122">
              <a:buClr>
                <a:srgbClr val="000000"/>
              </a:buClr>
              <a:defRPr/>
            </a:pPr>
            <a:endParaRPr lang="en-US" sz="1862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260821D-B375-4545-A0D5-67EEAE300D17}"/>
              </a:ext>
            </a:extLst>
          </p:cNvPr>
          <p:cNvSpPr txBox="1"/>
          <p:nvPr/>
        </p:nvSpPr>
        <p:spPr>
          <a:xfrm>
            <a:off x="7771572" y="3852170"/>
            <a:ext cx="5097143" cy="767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6122">
              <a:buClr>
                <a:srgbClr val="000000"/>
              </a:buClr>
              <a:defRPr/>
            </a:pPr>
            <a:r>
              <a:rPr lang="en-US" sz="4389" kern="0">
                <a:solidFill>
                  <a:srgbClr val="30353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màu tiếm</a:t>
            </a:r>
            <a:endParaRPr lang="en-US" sz="3990" b="1" kern="0" dirty="0">
              <a:solidFill>
                <a:srgbClr val="30353A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B28514C1-B220-490E-9D4B-6EADD2DD03BA}"/>
              </a:ext>
            </a:extLst>
          </p:cNvPr>
          <p:cNvSpPr txBox="1"/>
          <p:nvPr/>
        </p:nvSpPr>
        <p:spPr>
          <a:xfrm>
            <a:off x="7771572" y="3873797"/>
            <a:ext cx="2744029" cy="767774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 defTabSz="1216122">
              <a:buClr>
                <a:srgbClr val="000000"/>
              </a:buClr>
              <a:defRPr/>
            </a:pPr>
            <a:r>
              <a:rPr lang="en-US" sz="4389" kern="0">
                <a:solidFill>
                  <a:srgbClr val="30353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màu tím</a:t>
            </a:r>
            <a:endParaRPr lang="en-US" sz="3990" b="1" kern="0" dirty="0">
              <a:solidFill>
                <a:srgbClr val="30353A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31766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1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9C05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7 0.00432 L 0.15816 0.07099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35" y="33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50"/>
                            </p:stCondLst>
                            <p:childTnLst>
                              <p:par>
                                <p:cTn id="6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34568E-6 L 0.7283 -0.54846 " pathEditMode="relative" rAng="0" ptsTypes="AA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06" y="-2743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75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250"/>
                            </p:stCondLst>
                            <p:childTnLst>
                              <p:par>
                                <p:cTn id="7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34568E-6 L 0.27066 -0.49908 " pathEditMode="relative" rAng="0" ptsTypes="AA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24" y="-249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750"/>
                            </p:stCondLst>
                            <p:childTnLst>
                              <p:par>
                                <p:cTn id="11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ếng điể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4" grpId="0" animBg="1"/>
      <p:bldP spid="37" grpId="0" animBg="1"/>
      <p:bldP spid="23" grpId="0" animBg="1"/>
      <p:bldP spid="24" grpId="0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4">
            <a:extLst>
              <a:ext uri="{FF2B5EF4-FFF2-40B4-BE49-F238E27FC236}">
                <a16:creationId xmlns:a16="http://schemas.microsoft.com/office/drawing/2014/main" xmlns="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83" y="989628"/>
            <a:ext cx="10631980" cy="53962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69518" y="1069042"/>
            <a:ext cx="6552977" cy="695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4700"/>
              </a:lnSpc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cs typeface="Arial" panose="020B0604020202020204" pitchFamily="34" charset="0"/>
              </a:rPr>
              <a:t>     </a:t>
            </a:r>
            <a:r>
              <a:rPr lang="en-US" sz="3400" b="1" noProof="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3400" b="1" noProof="0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noProof="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400" b="1" noProof="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noProof="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miền</a:t>
            </a:r>
            <a:r>
              <a:rPr lang="en-US" sz="3400" b="1" noProof="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noProof="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đất</a:t>
            </a:r>
            <a:r>
              <a:rPr lang="en-US" sz="3400" b="1" noProof="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noProof="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endParaRPr lang="en-US" sz="3400" b="1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xmlns="" id="{5332D356-F7D3-4489-954E-82DFF4FFCA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620" y="5181599"/>
            <a:ext cx="1853643" cy="18536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A1B80FF-28DE-40A0-B90E-B2753CD130FB}"/>
              </a:ext>
            </a:extLst>
          </p:cNvPr>
          <p:cNvSpPr txBox="1"/>
          <p:nvPr/>
        </p:nvSpPr>
        <p:spPr>
          <a:xfrm>
            <a:off x="1646805" y="1618374"/>
            <a:ext cx="101418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9025" lvl="0" indent="-1089025">
              <a:lnSpc>
                <a:spcPct val="150000"/>
              </a:lnSpc>
              <a:defRPr/>
            </a:pP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</a:t>
            </a:r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ai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ngược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xuôi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1089025" lvl="0" indent="-1089025">
              <a:lnSpc>
                <a:spcPct val="150000"/>
              </a:lnSpc>
              <a:defRPr/>
            </a:pP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Nhớ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Giỗ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Tổ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Mười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Ba. </a:t>
            </a:r>
          </a:p>
          <a:p>
            <a:pPr marL="1089025" lvl="0" indent="-1089025">
              <a:lnSpc>
                <a:spcPct val="150000"/>
              </a:lnSpc>
              <a:defRPr/>
            </a:pP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</a:t>
            </a:r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vô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xứ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Nghệ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quanh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1089025" lvl="0" indent="-1089025">
              <a:lnSpc>
                <a:spcPct val="150000"/>
              </a:lnSpc>
              <a:defRPr/>
            </a:pP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Non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58738" lvl="0" indent="-58738">
              <a:lnSpc>
                <a:spcPct val="150000"/>
              </a:lnSpc>
              <a:defRPr/>
            </a:pP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</a:t>
            </a:r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Tháp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Mười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bay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58738" lvl="0" indent="-58738">
              <a:lnSpc>
                <a:spcPct val="150000"/>
              </a:lnSpc>
              <a:defRPr/>
            </a:pP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</a:t>
            </a:r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Tháp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Mười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lóng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tôm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9983" y="87402"/>
            <a:ext cx="3099071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Nghe –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93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BB1B78D2-3E3A-487E-A46B-A303ABE680F3}"/>
              </a:ext>
            </a:extLst>
          </p:cNvPr>
          <p:cNvSpPr/>
          <p:nvPr/>
        </p:nvSpPr>
        <p:spPr>
          <a:xfrm>
            <a:off x="551543" y="205658"/>
            <a:ext cx="11047361" cy="61219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xmlns="" id="{B42170DB-8AF0-4663-8DD8-38F01A712C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18" y="1575725"/>
            <a:ext cx="312619" cy="58471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360E113-A5E2-4022-867F-7C379B0680F2}"/>
              </a:ext>
            </a:extLst>
          </p:cNvPr>
          <p:cNvSpPr txBox="1"/>
          <p:nvPr/>
        </p:nvSpPr>
        <p:spPr>
          <a:xfrm>
            <a:off x="1247337" y="1518669"/>
            <a:ext cx="10397199" cy="661655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giới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thiệu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miền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đất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810D71F-6BB2-4699-932E-DF10BE45A0E1}"/>
              </a:ext>
            </a:extLst>
          </p:cNvPr>
          <p:cNvSpPr txBox="1"/>
          <p:nvPr/>
        </p:nvSpPr>
        <p:spPr>
          <a:xfrm>
            <a:off x="1247337" y="2299084"/>
            <a:ext cx="8336245" cy="9540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 </a:t>
            </a:r>
            <a:r>
              <a:rPr 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miền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Bắc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Trung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Nam</a:t>
            </a:r>
            <a:endParaRPr lang="en-US" sz="3600" dirty="0">
              <a:solidFill>
                <a:srgbClr val="000099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xmlns="" id="{3D13B598-9A50-44FB-B095-FD57D640E1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971" y="5050971"/>
            <a:ext cx="1807029" cy="18070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56A8A0A-E7DF-489A-97C4-210082F3D5D1}"/>
              </a:ext>
            </a:extLst>
          </p:cNvPr>
          <p:cNvSpPr txBox="1"/>
          <p:nvPr/>
        </p:nvSpPr>
        <p:spPr>
          <a:xfrm>
            <a:off x="2439483" y="520600"/>
            <a:ext cx="6863921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hiểu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nội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dung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xmlns="" id="{B42170DB-8AF0-4663-8DD8-38F01A712C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93" y="3539399"/>
            <a:ext cx="312619" cy="58471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360E113-A5E2-4022-867F-7C379B0680F2}"/>
              </a:ext>
            </a:extLst>
          </p:cNvPr>
          <p:cNvSpPr txBox="1"/>
          <p:nvPr/>
        </p:nvSpPr>
        <p:spPr>
          <a:xfrm>
            <a:off x="1247337" y="3500900"/>
            <a:ext cx="10397199" cy="661655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lvl="0">
              <a:lnSpc>
                <a:spcPts val="4200"/>
              </a:lnSpc>
              <a:defRPr/>
            </a:pP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Giỗ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Tổ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Hùng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Vương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năm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810D71F-6BB2-4699-932E-DF10BE45A0E1}"/>
              </a:ext>
            </a:extLst>
          </p:cNvPr>
          <p:cNvSpPr txBox="1"/>
          <p:nvPr/>
        </p:nvSpPr>
        <p:spPr>
          <a:xfrm>
            <a:off x="814789" y="4242870"/>
            <a:ext cx="10520867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>
              <a:defRPr/>
            </a:pP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Ngày10 </a:t>
            </a:r>
            <a:r>
              <a:rPr 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tháng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 </a:t>
            </a:r>
            <a:r>
              <a:rPr 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âm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lịch</a:t>
            </a:r>
            <a:endParaRPr lang="vi-VN" sz="3600" b="1" dirty="0">
              <a:solidFill>
                <a:srgbClr val="000099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05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89071997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re-K for Christian Schools: God Created Families to Love One Another by Slidesgo">
  <a:themeElements>
    <a:clrScheme name="Simple Light">
      <a:dk1>
        <a:srgbClr val="10475C"/>
      </a:dk1>
      <a:lt1>
        <a:srgbClr val="FFA3A4"/>
      </a:lt1>
      <a:dk2>
        <a:srgbClr val="2C6076"/>
      </a:dk2>
      <a:lt2>
        <a:srgbClr val="FFF9DE"/>
      </a:lt2>
      <a:accent1>
        <a:srgbClr val="709FA5"/>
      </a:accent1>
      <a:accent2>
        <a:srgbClr val="FF5252"/>
      </a:accent2>
      <a:accent3>
        <a:srgbClr val="FFCE43"/>
      </a:accent3>
      <a:accent4>
        <a:srgbClr val="66C6B9"/>
      </a:accent4>
      <a:accent5>
        <a:srgbClr val="721F1F"/>
      </a:accent5>
      <a:accent6>
        <a:srgbClr val="723737"/>
      </a:accent6>
      <a:hlink>
        <a:srgbClr val="10475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573</Words>
  <Application>Microsoft Office PowerPoint</Application>
  <PresentationFormat>Widescreen</PresentationFormat>
  <Paragraphs>95</Paragraphs>
  <Slides>18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36" baseType="lpstr">
      <vt:lpstr>宋体</vt:lpstr>
      <vt:lpstr>Arial</vt:lpstr>
      <vt:lpstr>Arial-Rounded</vt:lpstr>
      <vt:lpstr>Bebas Neue</vt:lpstr>
      <vt:lpstr>Calibri</vt:lpstr>
      <vt:lpstr>Calibri Light</vt:lpstr>
      <vt:lpstr>Dosis</vt:lpstr>
      <vt:lpstr>Fira Sans Extra Condensed Medium</vt:lpstr>
      <vt:lpstr>HP001 4 hàng</vt:lpstr>
      <vt:lpstr>Quicksand</vt:lpstr>
      <vt:lpstr>Roboto Condensed Light</vt:lpstr>
      <vt:lpstr>Source Sans Pro</vt:lpstr>
      <vt:lpstr>Times New Roman</vt:lpstr>
      <vt:lpstr>Titan One</vt:lpstr>
      <vt:lpstr>等线</vt:lpstr>
      <vt:lpstr>Office Theme</vt:lpstr>
      <vt:lpstr>2_Office Theme</vt:lpstr>
      <vt:lpstr>Pre-K for Christian Schools: God Created Families to Love One Another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88</cp:revision>
  <dcterms:created xsi:type="dcterms:W3CDTF">2021-06-21T09:45:27Z</dcterms:created>
  <dcterms:modified xsi:type="dcterms:W3CDTF">2022-05-05T01:37:32Z</dcterms:modified>
</cp:coreProperties>
</file>