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6"/>
  </p:notesMasterIdLst>
  <p:sldIdLst>
    <p:sldId id="368" r:id="rId4"/>
    <p:sldId id="342" r:id="rId5"/>
    <p:sldId id="369" r:id="rId6"/>
    <p:sldId id="326" r:id="rId7"/>
    <p:sldId id="370" r:id="rId8"/>
    <p:sldId id="371" r:id="rId9"/>
    <p:sldId id="338" r:id="rId10"/>
    <p:sldId id="363" r:id="rId11"/>
    <p:sldId id="304" r:id="rId12"/>
    <p:sldId id="306" r:id="rId13"/>
    <p:sldId id="366" r:id="rId14"/>
    <p:sldId id="3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990099"/>
    <a:srgbClr val="F94973"/>
    <a:srgbClr val="96B0DE"/>
    <a:srgbClr val="99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8537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BF565-3BDB-4351-92F1-64D96A3BA5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2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-1" y="-54314"/>
            <a:ext cx="12192001" cy="18390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630793" y="-43543"/>
            <a:ext cx="757443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48312" y="116572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1593" y="-660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4791" y="402017"/>
            <a:ext cx="77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08F0E8-04AD-4456-B690-B5EC3873E017}"/>
              </a:ext>
            </a:extLst>
          </p:cNvPr>
          <p:cNvSpPr/>
          <p:nvPr/>
        </p:nvSpPr>
        <p:spPr>
          <a:xfrm>
            <a:off x="4513943" y="1769914"/>
            <a:ext cx="5674175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VIẾT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20F67-0372-4544-8E90-BC61EC66012D}"/>
              </a:ext>
            </a:extLst>
          </p:cNvPr>
          <p:cNvGrpSpPr/>
          <p:nvPr/>
        </p:nvGrpSpPr>
        <p:grpSpPr>
          <a:xfrm>
            <a:off x="3188857" y="1642547"/>
            <a:ext cx="7842830" cy="4621651"/>
            <a:chOff x="1524792" y="2009775"/>
            <a:chExt cx="8905083" cy="50483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F06653-2EF6-4CD3-B7F4-CE92A311D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792" y="2009775"/>
              <a:ext cx="4467225" cy="28384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8836F5-09E3-4F48-B215-4BB6F9A9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2016" y="5000723"/>
              <a:ext cx="3152775" cy="205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03B753-53F8-40A9-9184-A9B6415E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2017620"/>
              <a:ext cx="4333875" cy="428625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890850" y="921102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B857B-7767-4166-AAB9-4C3602641D50}"/>
              </a:ext>
            </a:extLst>
          </p:cNvPr>
          <p:cNvSpPr txBox="1"/>
          <p:nvPr/>
        </p:nvSpPr>
        <p:spPr>
          <a:xfrm>
            <a:off x="3767683" y="4018502"/>
            <a:ext cx="27602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9637A-30A9-424C-9868-3C3C2A2B3D30}"/>
              </a:ext>
            </a:extLst>
          </p:cNvPr>
          <p:cNvSpPr txBox="1"/>
          <p:nvPr/>
        </p:nvSpPr>
        <p:spPr>
          <a:xfrm>
            <a:off x="4401572" y="6264198"/>
            <a:ext cx="150891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4A20BE-63B2-41F6-840A-793766F00EB3}"/>
              </a:ext>
            </a:extLst>
          </p:cNvPr>
          <p:cNvSpPr txBox="1"/>
          <p:nvPr/>
        </p:nvSpPr>
        <p:spPr>
          <a:xfrm>
            <a:off x="9306405" y="4292466"/>
            <a:ext cx="13906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ịu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880170" y="26284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196610"/>
            <a:ext cx="769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2121940" y="2448517"/>
            <a:ext cx="9910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121914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47E966EB-852E-4B1A-84D4-0383B300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2859">
            <a:off x="3851102" y="3104555"/>
            <a:ext cx="1498777" cy="1555731"/>
          </a:xfrm>
          <a:prstGeom prst="rect">
            <a:avLst/>
          </a:prstGeom>
        </p:spPr>
      </p:pic>
      <p:pic>
        <p:nvPicPr>
          <p:cNvPr id="32" name="Picture 3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63BC45-4DD6-4A46-AF80-69381DBEC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08" y="2081287"/>
            <a:ext cx="1302566" cy="1160331"/>
          </a:xfrm>
          <a:prstGeom prst="rect">
            <a:avLst/>
          </a:prstGeom>
        </p:spPr>
      </p:pic>
      <p:pic>
        <p:nvPicPr>
          <p:cNvPr id="34" name="Picture 33" descr="A yellow and blue truck&#10;&#10;Description automatically generated with low confidence">
            <a:extLst>
              <a:ext uri="{FF2B5EF4-FFF2-40B4-BE49-F238E27FC236}">
                <a16:creationId xmlns:a16="http://schemas.microsoft.com/office/drawing/2014/main" id="{E183157B-59B6-447E-8AF7-6FDCC6D37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77" y="2199736"/>
            <a:ext cx="1273067" cy="1374912"/>
          </a:xfrm>
          <a:prstGeom prst="rect">
            <a:avLst/>
          </a:prstGeom>
        </p:spPr>
      </p:pic>
      <p:pic>
        <p:nvPicPr>
          <p:cNvPr id="36" name="Picture 3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057999-2ADC-45A2-9EBD-0E127964D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930" flipH="1">
            <a:off x="7711004" y="3071045"/>
            <a:ext cx="1696065" cy="14859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09199" y="41968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2283081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Chiếc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rê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̃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tròn</a:t>
            </a:r>
            <a:endParaRPr lang="vi-VN" sz="48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05488" y="1626820"/>
            <a:ext cx="252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642512" y="239399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495364"/>
            <a:ext cx="112558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đoạn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ngắn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Chiếc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rê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̃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đa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tròn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Biết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trình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bày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đúng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đoạn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viết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viết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người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Việt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Nam,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6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1" y="848951"/>
            <a:ext cx="12044111" cy="54212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969" y="1043487"/>
            <a:ext cx="7721601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ễ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4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42" y="5318321"/>
            <a:ext cx="1716921" cy="1716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370969" y="1619685"/>
            <a:ext cx="114291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ễ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ễ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03" y="171908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Bác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thích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có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vòng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lá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tròn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247337" y="2544837"/>
            <a:ext cx="8336245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 qua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lại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vòng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lá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tròn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của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418B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3539399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3500900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Việc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trồng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biết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Bác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là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người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nào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767618" y="4732245"/>
            <a:ext cx="1052086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Bác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thiếu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33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852" y="2564339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phẩy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có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92590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47188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04316" y="2392189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42237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4081972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Bác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chiếc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9873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99196" y="12744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alt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14278" y="933754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22886" y="1677594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altLang="en-US"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32693" y="2252354"/>
            <a:ext cx="1154585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64965" y="3146169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endParaRPr lang="en-US" sz="3600" b="1" dirty="0">
              <a:solidFill>
                <a:srgbClr val="66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23287" y="3868993"/>
            <a:ext cx="11679025" cy="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23287" y="4585915"/>
            <a:ext cx="11875962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endParaRPr lang="en-US" sz="3600" b="1" dirty="0">
              <a:solidFill>
                <a:srgbClr val="66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523287" y="5343276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726367" y="451724"/>
            <a:ext cx="109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FB37C-8865-4E69-BC09-47E0C7E0367E}"/>
              </a:ext>
            </a:extLst>
          </p:cNvPr>
          <p:cNvSpPr txBox="1"/>
          <p:nvPr/>
        </p:nvSpPr>
        <p:spPr>
          <a:xfrm>
            <a:off x="3959488" y="2105359"/>
            <a:ext cx="54602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An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endParaRPr lang="en-US" sz="36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4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4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vi-VN" sz="3600" b="1" dirty="0">
              <a:solidFill>
                <a:schemeClr val="tx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BA952BD-FF05-44F3-A4ED-B6B80219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2" y="3429000"/>
            <a:ext cx="2347163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481</Words>
  <Application>Microsoft Office PowerPoint</Application>
  <PresentationFormat>Widescreen</PresentationFormat>
  <Paragraphs>69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Titan One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97</cp:revision>
  <dcterms:created xsi:type="dcterms:W3CDTF">2021-06-21T09:45:27Z</dcterms:created>
  <dcterms:modified xsi:type="dcterms:W3CDTF">2023-04-20T04:38:51Z</dcterms:modified>
</cp:coreProperties>
</file>