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95" r:id="rId2"/>
    <p:sldId id="277" r:id="rId3"/>
    <p:sldId id="311" r:id="rId4"/>
    <p:sldId id="313" r:id="rId5"/>
    <p:sldId id="312" r:id="rId6"/>
    <p:sldId id="314" r:id="rId7"/>
    <p:sldId id="315" r:id="rId8"/>
    <p:sldId id="297" r:id="rId9"/>
    <p:sldId id="305" r:id="rId10"/>
    <p:sldId id="310" r:id="rId11"/>
    <p:sldId id="307" r:id="rId12"/>
    <p:sldId id="306" r:id="rId13"/>
    <p:sldId id="268" r:id="rId14"/>
    <p:sldId id="309" r:id="rId15"/>
    <p:sldId id="279" r:id="rId16"/>
    <p:sldId id="259" r:id="rId17"/>
    <p:sldId id="260" r:id="rId1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273"/>
    <a:srgbClr val="FDCEA1"/>
    <a:srgbClr val="EB0086"/>
    <a:srgbClr val="0000FF"/>
    <a:srgbClr val="FFFFFF"/>
    <a:srgbClr val="F36A15"/>
    <a:srgbClr val="E8EDEE"/>
    <a:srgbClr val="F8C0B5"/>
    <a:srgbClr val="FEF0E9"/>
    <a:srgbClr val="FEF3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0801" autoAdjust="0"/>
  </p:normalViewPr>
  <p:slideViewPr>
    <p:cSldViewPr>
      <p:cViewPr varScale="1">
        <p:scale>
          <a:sx n="54" d="100"/>
          <a:sy n="54" d="100"/>
        </p:scale>
        <p:origin x="126" y="300"/>
      </p:cViewPr>
      <p:guideLst>
        <p:guide orient="horz" pos="2880"/>
        <p:guide pos="5127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13/4/2023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-264495" y="-34981"/>
            <a:ext cx="16541133" cy="3387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264495" y="-34981"/>
            <a:ext cx="16541133" cy="29813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264495" y="-34981"/>
            <a:ext cx="16541133" cy="2574981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55B2B2-FFDB-4785-BB65-F05B9A663202}"/>
              </a:ext>
            </a:extLst>
          </p:cNvPr>
          <p:cNvGrpSpPr/>
          <p:nvPr userDrawn="1"/>
        </p:nvGrpSpPr>
        <p:grpSpPr>
          <a:xfrm>
            <a:off x="-2177000" y="-2875280"/>
            <a:ext cx="7100683" cy="7091680"/>
            <a:chOff x="-594360" y="-1325880"/>
            <a:chExt cx="4175760" cy="41757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449633D-64FF-42C9-85FE-2BF041B2AE8A}"/>
                </a:ext>
              </a:extLst>
            </p:cNvPr>
            <p:cNvSpPr/>
            <p:nvPr userDrawn="1"/>
          </p:nvSpPr>
          <p:spPr>
            <a:xfrm>
              <a:off x="-594360" y="-1325880"/>
              <a:ext cx="4175760" cy="41757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39473B-B7E2-4A79-B64B-35C78E57A4A4}"/>
                </a:ext>
              </a:extLst>
            </p:cNvPr>
            <p:cNvSpPr/>
            <p:nvPr userDrawn="1"/>
          </p:nvSpPr>
          <p:spPr>
            <a:xfrm>
              <a:off x="-396240" y="-929640"/>
              <a:ext cx="3779520" cy="37795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28A2FEA-9370-4EA1-B2A9-C7B245F2003C}"/>
                </a:ext>
              </a:extLst>
            </p:cNvPr>
            <p:cNvSpPr/>
            <p:nvPr userDrawn="1"/>
          </p:nvSpPr>
          <p:spPr>
            <a:xfrm>
              <a:off x="-198120" y="-533400"/>
              <a:ext cx="3383280" cy="3383280"/>
            </a:xfrm>
            <a:prstGeom prst="ellipse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71" y="5423125"/>
            <a:ext cx="10143380" cy="34544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7" y="3210047"/>
            <a:ext cx="4164327" cy="52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5083873" y="3413760"/>
            <a:ext cx="10143380" cy="18084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5240077" y="3413760"/>
            <a:ext cx="9836158" cy="16509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853" y="93684"/>
            <a:ext cx="1740945" cy="220193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236BEC00-B4F4-6417-1F39-00B46600A8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3621" y="-71604"/>
            <a:ext cx="1314411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17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11841254" y="0"/>
            <a:ext cx="4435384" cy="11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56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B76062-9672-A95C-B701-BC4BF8988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</p:spTree>
    <p:extLst>
      <p:ext uri="{BB962C8B-B14F-4D97-AF65-F5344CB8AC3E}">
        <p14:creationId xmlns:p14="http://schemas.microsoft.com/office/powerpoint/2010/main" val="272834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</p:spTree>
    <p:extLst>
      <p:ext uri="{BB962C8B-B14F-4D97-AF65-F5344CB8AC3E}">
        <p14:creationId xmlns:p14="http://schemas.microsoft.com/office/powerpoint/2010/main" val="165774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402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78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4AA6320-53D3-3409-9372-FAC2E3FE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59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223EBB9-700F-C23D-7D84-7D47A9C0F2D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179" y="0"/>
            <a:ext cx="84345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6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3" r:id="rId5"/>
    <p:sldLayoutId id="2147483670" r:id="rId6"/>
    <p:sldLayoutId id="2147483671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id="{6E5B8577-22F9-B326-F19D-F3854529E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98" y="2249135"/>
            <a:ext cx="2063392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>
                <a:ln w="98425">
                  <a:solidFill>
                    <a:srgbClr val="FFFFFF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</a:t>
            </a:r>
            <a:endParaRPr kumimoji="0" lang="en-US" sz="8800" b="1" i="0" u="none" strike="noStrike" kern="1200" cap="none" spc="0" normalizeH="0" baseline="0" noProof="0" dirty="0">
              <a:ln w="98425">
                <a:solidFill>
                  <a:srgbClr val="FFFFFF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784EA5A5-1592-A4FD-2F55-1E3E08786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007" y="3531481"/>
            <a:ext cx="9829800" cy="153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69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Đơn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vị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diện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algn="ctr" defTabSz="1452524" rtl="0" eaLnBrk="1" fontAlgn="auto" latinLnBrk="0" hangingPunct="1">
              <a:lnSpc>
                <a:spcPct val="69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Xăng-ti-mét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5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C6A50A71-2E49-EFB5-F63A-9767BC68770C}"/>
              </a:ext>
            </a:extLst>
          </p:cNvPr>
          <p:cNvGrpSpPr/>
          <p:nvPr/>
        </p:nvGrpSpPr>
        <p:grpSpPr>
          <a:xfrm>
            <a:off x="313526" y="98708"/>
            <a:ext cx="1051719" cy="1051719"/>
            <a:chOff x="0" y="0"/>
            <a:chExt cx="1051719" cy="1051719"/>
          </a:xfrm>
        </p:grpSpPr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D368E880-7043-AFD1-6BD1-2AF8CB1F3E44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6B1A85CC-ADE8-1ABB-AFC6-51E903435352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4" name="Hộp Văn bản 103">
            <a:extLst>
              <a:ext uri="{FF2B5EF4-FFF2-40B4-BE49-F238E27FC236}">
                <a16:creationId xmlns:a16="http://schemas.microsoft.com/office/drawing/2014/main" id="{7A27DD48-B118-224C-CE0F-A75B52C53166}"/>
              </a:ext>
            </a:extLst>
          </p:cNvPr>
          <p:cNvSpPr txBox="1"/>
          <p:nvPr/>
        </p:nvSpPr>
        <p:spPr>
          <a:xfrm>
            <a:off x="1437674" y="239847"/>
            <a:ext cx="13945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(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mẫu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8" name="Hình ảnh 77">
            <a:extLst>
              <a:ext uri="{FF2B5EF4-FFF2-40B4-BE49-F238E27FC236}">
                <a16:creationId xmlns:a16="http://schemas.microsoft.com/office/drawing/2014/main" id="{8F307CFA-23FA-0746-515A-6D460A6E1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94" b="88369" l="76568" r="95382">
                        <a14:foregroundMark x1="88235" y1="45674" x2="88235" y2="53759"/>
                        <a14:foregroundMark x1="95187" y1="54894" x2="95382" y2="55745"/>
                        <a14:foregroundMark x1="77540" y1="52482" x2="77540" y2="52482"/>
                        <a14:foregroundMark x1="84492" y1="48227" x2="84103" y2="53475"/>
                        <a14:foregroundMark x1="87749" y1="48794" x2="87944" y2="54043"/>
                        <a14:foregroundMark x1="76665" y1="53333" x2="76665" y2="53333"/>
                        <a14:foregroundMark x1="84006" y1="87801" x2="88235" y2="86950"/>
                        <a14:foregroundMark x1="83811" y1="88369" x2="88916" y2="85957"/>
                        <a14:foregroundMark x1="88333" y1="87801" x2="89256" y2="88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90" t="28723" r="3459" b="7371"/>
          <a:stretch/>
        </p:blipFill>
        <p:spPr>
          <a:xfrm>
            <a:off x="13470171" y="5791200"/>
            <a:ext cx="2776146" cy="295890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AD79EB-1C00-29F5-EB78-B3E49415DC46}"/>
              </a:ext>
            </a:extLst>
          </p:cNvPr>
          <p:cNvSpPr txBox="1"/>
          <p:nvPr/>
        </p:nvSpPr>
        <p:spPr>
          <a:xfrm>
            <a:off x="4572444" y="1602428"/>
            <a:ext cx="7103227" cy="2171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 cm² + 5 cm² = 15 cm²</a:t>
            </a:r>
          </a:p>
          <a:p>
            <a:pPr algn="r"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 cm² x 6 = 42 cm²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D68286-555B-2602-E87C-B6869C45D556}"/>
              </a:ext>
            </a:extLst>
          </p:cNvPr>
          <p:cNvSpPr txBox="1"/>
          <p:nvPr/>
        </p:nvSpPr>
        <p:spPr>
          <a:xfrm>
            <a:off x="2728119" y="1752600"/>
            <a:ext cx="1622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Mẫu</a:t>
            </a:r>
            <a:r>
              <a:rPr lang="en-US" sz="4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C9571C3-99A4-FBEC-26B3-FCFBC49319F7}"/>
              </a:ext>
            </a:extLst>
          </p:cNvPr>
          <p:cNvSpPr txBox="1"/>
          <p:nvPr/>
        </p:nvSpPr>
        <p:spPr>
          <a:xfrm>
            <a:off x="1051719" y="3768016"/>
            <a:ext cx="4637808" cy="2404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68000"/>
              </a:lnSpc>
            </a:pPr>
            <a:r>
              <a:rPr lang="en-US" sz="4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 cm² + 5 cm²</a:t>
            </a:r>
          </a:p>
          <a:p>
            <a:pPr>
              <a:lnSpc>
                <a:spcPct val="168000"/>
              </a:lnSpc>
            </a:pPr>
            <a:r>
              <a:rPr lang="en-US" sz="4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37 cm² - 20 cm²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66A8FE0-ADC9-ACEE-A932-9D4985316BD3}"/>
              </a:ext>
            </a:extLst>
          </p:cNvPr>
          <p:cNvSpPr txBox="1"/>
          <p:nvPr/>
        </p:nvSpPr>
        <p:spPr>
          <a:xfrm>
            <a:off x="9157923" y="3844216"/>
            <a:ext cx="3028393" cy="2404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68000"/>
              </a:lnSpc>
            </a:pPr>
            <a:r>
              <a:rPr lang="en-US" sz="4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 cm² x 3</a:t>
            </a:r>
          </a:p>
          <a:p>
            <a:pPr>
              <a:lnSpc>
                <a:spcPct val="168000"/>
              </a:lnSpc>
            </a:pPr>
            <a:r>
              <a:rPr lang="en-US" sz="4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36 cm² : 4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1D22265-D20A-183C-5C44-7D20A1C2F54D}"/>
              </a:ext>
            </a:extLst>
          </p:cNvPr>
          <p:cNvSpPr txBox="1"/>
          <p:nvPr/>
        </p:nvSpPr>
        <p:spPr>
          <a:xfrm>
            <a:off x="5620516" y="3844216"/>
            <a:ext cx="2667718" cy="2404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68000"/>
              </a:lnSpc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13 cm²</a:t>
            </a:r>
          </a:p>
          <a:p>
            <a:pPr>
              <a:lnSpc>
                <a:spcPct val="168000"/>
              </a:lnSpc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17 cm²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F2D0C1F-BB6B-947C-062A-956175BBEA1A}"/>
              </a:ext>
            </a:extLst>
          </p:cNvPr>
          <p:cNvSpPr txBox="1"/>
          <p:nvPr/>
        </p:nvSpPr>
        <p:spPr>
          <a:xfrm>
            <a:off x="12100001" y="3844216"/>
            <a:ext cx="2667718" cy="2404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68000"/>
              </a:lnSpc>
            </a:pP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27 cm²</a:t>
            </a:r>
          </a:p>
          <a:p>
            <a:pPr>
              <a:lnSpc>
                <a:spcPct val="168000"/>
              </a:lnSpc>
            </a:pP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9 cm²</a:t>
            </a:r>
          </a:p>
        </p:txBody>
      </p:sp>
    </p:spTree>
    <p:extLst>
      <p:ext uri="{BB962C8B-B14F-4D97-AF65-F5344CB8AC3E}">
        <p14:creationId xmlns:p14="http://schemas.microsoft.com/office/powerpoint/2010/main" val="2701187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4CB8F00-0728-5015-7A27-2E05667A80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t="22059" r="4476" b="8142"/>
          <a:stretch/>
        </p:blipFill>
        <p:spPr>
          <a:xfrm>
            <a:off x="221303" y="1100696"/>
            <a:ext cx="15834033" cy="6443104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C6A50A71-2E49-EFB5-F63A-9767BC68770C}"/>
              </a:ext>
            </a:extLst>
          </p:cNvPr>
          <p:cNvGrpSpPr/>
          <p:nvPr/>
        </p:nvGrpSpPr>
        <p:grpSpPr>
          <a:xfrm>
            <a:off x="313526" y="220894"/>
            <a:ext cx="1051719" cy="1051719"/>
            <a:chOff x="0" y="0"/>
            <a:chExt cx="1051719" cy="1051719"/>
          </a:xfrm>
        </p:grpSpPr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D368E880-7043-AFD1-6BD1-2AF8CB1F3E44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6B1A85CC-ADE8-1ABB-AFC6-51E903435352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8AA8E85-5A64-89F9-1597-ACBC977807A1}"/>
              </a:ext>
            </a:extLst>
          </p:cNvPr>
          <p:cNvSpPr txBox="1"/>
          <p:nvPr/>
        </p:nvSpPr>
        <p:spPr>
          <a:xfrm>
            <a:off x="1508920" y="392810"/>
            <a:ext cx="1354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0E83191-C550-02D6-930B-8172E655E5D8}"/>
              </a:ext>
            </a:extLst>
          </p:cNvPr>
          <p:cNvSpPr/>
          <p:nvPr/>
        </p:nvSpPr>
        <p:spPr>
          <a:xfrm>
            <a:off x="2937302" y="5903529"/>
            <a:ext cx="972487" cy="887741"/>
          </a:xfrm>
          <a:prstGeom prst="roundRect">
            <a:avLst>
              <a:gd name="adj" fmla="val 11797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6AB344B2-6EEB-BDD1-6349-354AC294425E}"/>
              </a:ext>
            </a:extLst>
          </p:cNvPr>
          <p:cNvSpPr/>
          <p:nvPr/>
        </p:nvSpPr>
        <p:spPr>
          <a:xfrm>
            <a:off x="8280710" y="5903528"/>
            <a:ext cx="972487" cy="887741"/>
          </a:xfrm>
          <a:prstGeom prst="roundRect">
            <a:avLst>
              <a:gd name="adj" fmla="val 11797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259E5A10-3311-1F4B-001C-54A149532487}"/>
              </a:ext>
            </a:extLst>
          </p:cNvPr>
          <p:cNvSpPr/>
          <p:nvPr/>
        </p:nvSpPr>
        <p:spPr>
          <a:xfrm>
            <a:off x="12995634" y="5904096"/>
            <a:ext cx="972487" cy="887741"/>
          </a:xfrm>
          <a:prstGeom prst="roundRect">
            <a:avLst>
              <a:gd name="adj" fmla="val 11797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84616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DF8345DA-160C-F19D-81B7-108DA246C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371D980-EED6-9ACA-E988-9261369C7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1951778"/>
            <a:ext cx="6248461" cy="221674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473C589-1F95-F5FC-D829-8632255AB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919" y="4419600"/>
            <a:ext cx="3760057" cy="4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1703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55249C5-39B0-FC3C-7430-90B8232A6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55608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185F52B7-304E-312B-C555-8C33C8D9F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51" y="750649"/>
            <a:ext cx="11330436" cy="3718212"/>
          </a:xfrm>
          <a:prstGeom prst="rect">
            <a:avLst/>
          </a:prstGeom>
        </p:spPr>
      </p:pic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25730C9A-0176-91E1-C2E6-0A8B8964A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50" y="3962400"/>
            <a:ext cx="6449325" cy="479174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AFE6934-A102-FCCA-848E-D1423C181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00" y="3328969"/>
            <a:ext cx="6782388" cy="4130398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0209B3C-63AE-A574-8E25-79F7BBB385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466" y="5655138"/>
            <a:ext cx="1931713" cy="2155182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C50066-0086-F739-795A-AFA4E50A6A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2487" y="5596455"/>
            <a:ext cx="1420914" cy="1339571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986A99D-9AF3-6D15-095E-5D3864971A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7223" y="5501414"/>
            <a:ext cx="2755264" cy="251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gram&#10;&#10;Description automatically generated">
            <a:extLst>
              <a:ext uri="{FF2B5EF4-FFF2-40B4-BE49-F238E27FC236}">
                <a16:creationId xmlns:a16="http://schemas.microsoft.com/office/drawing/2014/main" id="{513A3D68-0E51-3C01-27CF-C86275DA8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6276638" cy="91440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3C5BACC-5E86-7CA7-F3DE-F85B1CC275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314" y="3901440"/>
            <a:ext cx="4946725" cy="542544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091B9E-8E18-F4EB-B156-0C9AA3CBEE04}"/>
              </a:ext>
            </a:extLst>
          </p:cNvPr>
          <p:cNvSpPr/>
          <p:nvPr/>
        </p:nvSpPr>
        <p:spPr>
          <a:xfrm>
            <a:off x="1473359" y="833120"/>
            <a:ext cx="11176000" cy="4185920"/>
          </a:xfrm>
          <a:custGeom>
            <a:avLst/>
            <a:gdLst>
              <a:gd name="connsiteX0" fmla="*/ 0 w 11176000"/>
              <a:gd name="connsiteY0" fmla="*/ 697667 h 4185920"/>
              <a:gd name="connsiteX1" fmla="*/ 697667 w 11176000"/>
              <a:gd name="connsiteY1" fmla="*/ 0 h 4185920"/>
              <a:gd name="connsiteX2" fmla="*/ 10478333 w 11176000"/>
              <a:gd name="connsiteY2" fmla="*/ 0 h 4185920"/>
              <a:gd name="connsiteX3" fmla="*/ 11176000 w 11176000"/>
              <a:gd name="connsiteY3" fmla="*/ 697667 h 4185920"/>
              <a:gd name="connsiteX4" fmla="*/ 11176000 w 11176000"/>
              <a:gd name="connsiteY4" fmla="*/ 3488253 h 4185920"/>
              <a:gd name="connsiteX5" fmla="*/ 10478333 w 11176000"/>
              <a:gd name="connsiteY5" fmla="*/ 4185920 h 4185920"/>
              <a:gd name="connsiteX6" fmla="*/ 697667 w 11176000"/>
              <a:gd name="connsiteY6" fmla="*/ 4185920 h 4185920"/>
              <a:gd name="connsiteX7" fmla="*/ 0 w 11176000"/>
              <a:gd name="connsiteY7" fmla="*/ 3488253 h 4185920"/>
              <a:gd name="connsiteX8" fmla="*/ 0 w 11176000"/>
              <a:gd name="connsiteY8" fmla="*/ 697667 h 418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4185920" fill="none" extrusionOk="0">
                <a:moveTo>
                  <a:pt x="0" y="697667"/>
                </a:moveTo>
                <a:cubicBezTo>
                  <a:pt x="1475" y="352273"/>
                  <a:pt x="342772" y="51048"/>
                  <a:pt x="697667" y="0"/>
                </a:cubicBezTo>
                <a:cubicBezTo>
                  <a:pt x="2123400" y="72427"/>
                  <a:pt x="6944036" y="61419"/>
                  <a:pt x="10478333" y="0"/>
                </a:cubicBezTo>
                <a:cubicBezTo>
                  <a:pt x="10857307" y="-43623"/>
                  <a:pt x="11152552" y="305264"/>
                  <a:pt x="11176000" y="697667"/>
                </a:cubicBezTo>
                <a:cubicBezTo>
                  <a:pt x="11276876" y="1018575"/>
                  <a:pt x="11068687" y="3019570"/>
                  <a:pt x="11176000" y="3488253"/>
                </a:cubicBezTo>
                <a:cubicBezTo>
                  <a:pt x="11189780" y="3803628"/>
                  <a:pt x="10813689" y="4129920"/>
                  <a:pt x="10478333" y="4185920"/>
                </a:cubicBezTo>
                <a:cubicBezTo>
                  <a:pt x="6941035" y="4215747"/>
                  <a:pt x="3295122" y="4106614"/>
                  <a:pt x="697667" y="4185920"/>
                </a:cubicBezTo>
                <a:cubicBezTo>
                  <a:pt x="363128" y="4180181"/>
                  <a:pt x="-68855" y="3887179"/>
                  <a:pt x="0" y="3488253"/>
                </a:cubicBezTo>
                <a:cubicBezTo>
                  <a:pt x="50037" y="2582849"/>
                  <a:pt x="770" y="1595591"/>
                  <a:pt x="0" y="697667"/>
                </a:cubicBezTo>
                <a:close/>
              </a:path>
              <a:path w="11176000" h="4185920" stroke="0" extrusionOk="0">
                <a:moveTo>
                  <a:pt x="0" y="697667"/>
                </a:moveTo>
                <a:cubicBezTo>
                  <a:pt x="53178" y="326851"/>
                  <a:pt x="333797" y="44671"/>
                  <a:pt x="697667" y="0"/>
                </a:cubicBezTo>
                <a:cubicBezTo>
                  <a:pt x="2197042" y="123000"/>
                  <a:pt x="7693126" y="-96860"/>
                  <a:pt x="10478333" y="0"/>
                </a:cubicBezTo>
                <a:cubicBezTo>
                  <a:pt x="10857435" y="-4732"/>
                  <a:pt x="11181581" y="301104"/>
                  <a:pt x="11176000" y="697667"/>
                </a:cubicBezTo>
                <a:cubicBezTo>
                  <a:pt x="11179173" y="1365263"/>
                  <a:pt x="11270267" y="2804747"/>
                  <a:pt x="11176000" y="3488253"/>
                </a:cubicBezTo>
                <a:cubicBezTo>
                  <a:pt x="11155192" y="3881102"/>
                  <a:pt x="10813489" y="4177712"/>
                  <a:pt x="10478333" y="4185920"/>
                </a:cubicBezTo>
                <a:cubicBezTo>
                  <a:pt x="8571800" y="4025213"/>
                  <a:pt x="2780027" y="4225587"/>
                  <a:pt x="697667" y="4185920"/>
                </a:cubicBezTo>
                <a:cubicBezTo>
                  <a:pt x="258201" y="4174982"/>
                  <a:pt x="-12942" y="3867701"/>
                  <a:pt x="0" y="3488253"/>
                </a:cubicBezTo>
                <a:cubicBezTo>
                  <a:pt x="32216" y="2577900"/>
                  <a:pt x="57206" y="1206167"/>
                  <a:pt x="0" y="697667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8 000 x 6 = ?</a:t>
            </a:r>
            <a:endParaRPr lang="en-US" sz="6000" b="1">
              <a:solidFill>
                <a:srgbClr val="C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0CA43D-6B02-CBF1-9461-C73CEBDBE0C2}"/>
              </a:ext>
            </a:extLst>
          </p:cNvPr>
          <p:cNvSpPr/>
          <p:nvPr/>
        </p:nvSpPr>
        <p:spPr>
          <a:xfrm>
            <a:off x="1473359" y="5222240"/>
            <a:ext cx="11176000" cy="2865120"/>
          </a:xfrm>
          <a:custGeom>
            <a:avLst/>
            <a:gdLst>
              <a:gd name="connsiteX0" fmla="*/ 0 w 11176000"/>
              <a:gd name="connsiteY0" fmla="*/ 477530 h 2865120"/>
              <a:gd name="connsiteX1" fmla="*/ 477530 w 11176000"/>
              <a:gd name="connsiteY1" fmla="*/ 0 h 2865120"/>
              <a:gd name="connsiteX2" fmla="*/ 10698470 w 11176000"/>
              <a:gd name="connsiteY2" fmla="*/ 0 h 2865120"/>
              <a:gd name="connsiteX3" fmla="*/ 11176000 w 11176000"/>
              <a:gd name="connsiteY3" fmla="*/ 477530 h 2865120"/>
              <a:gd name="connsiteX4" fmla="*/ 11176000 w 11176000"/>
              <a:gd name="connsiteY4" fmla="*/ 2387590 h 2865120"/>
              <a:gd name="connsiteX5" fmla="*/ 10698470 w 11176000"/>
              <a:gd name="connsiteY5" fmla="*/ 2865120 h 2865120"/>
              <a:gd name="connsiteX6" fmla="*/ 477530 w 11176000"/>
              <a:gd name="connsiteY6" fmla="*/ 2865120 h 2865120"/>
              <a:gd name="connsiteX7" fmla="*/ 0 w 11176000"/>
              <a:gd name="connsiteY7" fmla="*/ 2387590 h 2865120"/>
              <a:gd name="connsiteX8" fmla="*/ 0 w 11176000"/>
              <a:gd name="connsiteY8" fmla="*/ 477530 h 286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2865120" fill="none" extrusionOk="0">
                <a:moveTo>
                  <a:pt x="0" y="477530"/>
                </a:moveTo>
                <a:cubicBezTo>
                  <a:pt x="264" y="220944"/>
                  <a:pt x="227473" y="22952"/>
                  <a:pt x="477530" y="0"/>
                </a:cubicBezTo>
                <a:cubicBezTo>
                  <a:pt x="3369339" y="72427"/>
                  <a:pt x="9562653" y="61419"/>
                  <a:pt x="10698470" y="0"/>
                </a:cubicBezTo>
                <a:cubicBezTo>
                  <a:pt x="10960051" y="-14815"/>
                  <a:pt x="11151928" y="206516"/>
                  <a:pt x="11176000" y="477530"/>
                </a:cubicBezTo>
                <a:cubicBezTo>
                  <a:pt x="11276876" y="1399348"/>
                  <a:pt x="11068687" y="1487015"/>
                  <a:pt x="11176000" y="2387590"/>
                </a:cubicBezTo>
                <a:cubicBezTo>
                  <a:pt x="11184715" y="2607093"/>
                  <a:pt x="10953932" y="2855848"/>
                  <a:pt x="10698470" y="2865120"/>
                </a:cubicBezTo>
                <a:cubicBezTo>
                  <a:pt x="9225486" y="2894947"/>
                  <a:pt x="4187183" y="2785814"/>
                  <a:pt x="477530" y="2865120"/>
                </a:cubicBezTo>
                <a:cubicBezTo>
                  <a:pt x="263438" y="2859508"/>
                  <a:pt x="-22594" y="2655791"/>
                  <a:pt x="0" y="2387590"/>
                </a:cubicBezTo>
                <a:cubicBezTo>
                  <a:pt x="50037" y="1780671"/>
                  <a:pt x="770" y="1275909"/>
                  <a:pt x="0" y="477530"/>
                </a:cubicBezTo>
                <a:close/>
              </a:path>
              <a:path w="11176000" h="2865120" stroke="0" extrusionOk="0">
                <a:moveTo>
                  <a:pt x="0" y="477530"/>
                </a:moveTo>
                <a:cubicBezTo>
                  <a:pt x="42097" y="225272"/>
                  <a:pt x="234744" y="43642"/>
                  <a:pt x="477530" y="0"/>
                </a:cubicBezTo>
                <a:cubicBezTo>
                  <a:pt x="4524323" y="123000"/>
                  <a:pt x="5747723" y="-96860"/>
                  <a:pt x="10698470" y="0"/>
                </a:cubicBezTo>
                <a:cubicBezTo>
                  <a:pt x="10925432" y="-28025"/>
                  <a:pt x="11182555" y="200582"/>
                  <a:pt x="11176000" y="477530"/>
                </a:cubicBezTo>
                <a:cubicBezTo>
                  <a:pt x="11179173" y="862886"/>
                  <a:pt x="11270267" y="2068747"/>
                  <a:pt x="11176000" y="2387590"/>
                </a:cubicBezTo>
                <a:cubicBezTo>
                  <a:pt x="11166445" y="2654785"/>
                  <a:pt x="10941396" y="2861715"/>
                  <a:pt x="10698470" y="2865120"/>
                </a:cubicBezTo>
                <a:cubicBezTo>
                  <a:pt x="8242608" y="2704413"/>
                  <a:pt x="1685513" y="2904787"/>
                  <a:pt x="477530" y="2865120"/>
                </a:cubicBezTo>
                <a:cubicBezTo>
                  <a:pt x="201123" y="2862560"/>
                  <a:pt x="-8220" y="2647599"/>
                  <a:pt x="0" y="2387590"/>
                </a:cubicBezTo>
                <a:cubicBezTo>
                  <a:pt x="32216" y="1641138"/>
                  <a:pt x="57206" y="1108741"/>
                  <a:pt x="0" y="47753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lang="en-US" sz="54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48 000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654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iagram&#10;&#10;Description automatically generated">
            <a:extLst>
              <a:ext uri="{FF2B5EF4-FFF2-40B4-BE49-F238E27FC236}">
                <a16:creationId xmlns:a16="http://schemas.microsoft.com/office/drawing/2014/main" id="{69120C9A-1137-B088-19FF-C8BE1A06F8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6276638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7667F1-04AB-9481-A3F7-D13CBABCF22F}"/>
              </a:ext>
            </a:extLst>
          </p:cNvPr>
          <p:cNvSpPr/>
          <p:nvPr/>
        </p:nvSpPr>
        <p:spPr>
          <a:xfrm>
            <a:off x="1473359" y="833120"/>
            <a:ext cx="11176000" cy="4185920"/>
          </a:xfrm>
          <a:custGeom>
            <a:avLst/>
            <a:gdLst>
              <a:gd name="connsiteX0" fmla="*/ 0 w 11176000"/>
              <a:gd name="connsiteY0" fmla="*/ 697667 h 4185920"/>
              <a:gd name="connsiteX1" fmla="*/ 697667 w 11176000"/>
              <a:gd name="connsiteY1" fmla="*/ 0 h 4185920"/>
              <a:gd name="connsiteX2" fmla="*/ 10478333 w 11176000"/>
              <a:gd name="connsiteY2" fmla="*/ 0 h 4185920"/>
              <a:gd name="connsiteX3" fmla="*/ 11176000 w 11176000"/>
              <a:gd name="connsiteY3" fmla="*/ 697667 h 4185920"/>
              <a:gd name="connsiteX4" fmla="*/ 11176000 w 11176000"/>
              <a:gd name="connsiteY4" fmla="*/ 3488253 h 4185920"/>
              <a:gd name="connsiteX5" fmla="*/ 10478333 w 11176000"/>
              <a:gd name="connsiteY5" fmla="*/ 4185920 h 4185920"/>
              <a:gd name="connsiteX6" fmla="*/ 697667 w 11176000"/>
              <a:gd name="connsiteY6" fmla="*/ 4185920 h 4185920"/>
              <a:gd name="connsiteX7" fmla="*/ 0 w 11176000"/>
              <a:gd name="connsiteY7" fmla="*/ 3488253 h 4185920"/>
              <a:gd name="connsiteX8" fmla="*/ 0 w 11176000"/>
              <a:gd name="connsiteY8" fmla="*/ 697667 h 418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4185920" fill="none" extrusionOk="0">
                <a:moveTo>
                  <a:pt x="0" y="697667"/>
                </a:moveTo>
                <a:cubicBezTo>
                  <a:pt x="1475" y="352273"/>
                  <a:pt x="342772" y="51048"/>
                  <a:pt x="697667" y="0"/>
                </a:cubicBezTo>
                <a:cubicBezTo>
                  <a:pt x="2123400" y="72427"/>
                  <a:pt x="6944036" y="61419"/>
                  <a:pt x="10478333" y="0"/>
                </a:cubicBezTo>
                <a:cubicBezTo>
                  <a:pt x="10857307" y="-43623"/>
                  <a:pt x="11152552" y="305264"/>
                  <a:pt x="11176000" y="697667"/>
                </a:cubicBezTo>
                <a:cubicBezTo>
                  <a:pt x="11276876" y="1018575"/>
                  <a:pt x="11068687" y="3019570"/>
                  <a:pt x="11176000" y="3488253"/>
                </a:cubicBezTo>
                <a:cubicBezTo>
                  <a:pt x="11189780" y="3803628"/>
                  <a:pt x="10813689" y="4129920"/>
                  <a:pt x="10478333" y="4185920"/>
                </a:cubicBezTo>
                <a:cubicBezTo>
                  <a:pt x="6941035" y="4215747"/>
                  <a:pt x="3295122" y="4106614"/>
                  <a:pt x="697667" y="4185920"/>
                </a:cubicBezTo>
                <a:cubicBezTo>
                  <a:pt x="363128" y="4180181"/>
                  <a:pt x="-68855" y="3887179"/>
                  <a:pt x="0" y="3488253"/>
                </a:cubicBezTo>
                <a:cubicBezTo>
                  <a:pt x="50037" y="2582849"/>
                  <a:pt x="770" y="1595591"/>
                  <a:pt x="0" y="697667"/>
                </a:cubicBezTo>
                <a:close/>
              </a:path>
              <a:path w="11176000" h="4185920" stroke="0" extrusionOk="0">
                <a:moveTo>
                  <a:pt x="0" y="697667"/>
                </a:moveTo>
                <a:cubicBezTo>
                  <a:pt x="53178" y="326851"/>
                  <a:pt x="333797" y="44671"/>
                  <a:pt x="697667" y="0"/>
                </a:cubicBezTo>
                <a:cubicBezTo>
                  <a:pt x="2197042" y="123000"/>
                  <a:pt x="7693126" y="-96860"/>
                  <a:pt x="10478333" y="0"/>
                </a:cubicBezTo>
                <a:cubicBezTo>
                  <a:pt x="10857435" y="-4732"/>
                  <a:pt x="11181581" y="301104"/>
                  <a:pt x="11176000" y="697667"/>
                </a:cubicBezTo>
                <a:cubicBezTo>
                  <a:pt x="11179173" y="1365263"/>
                  <a:pt x="11270267" y="2804747"/>
                  <a:pt x="11176000" y="3488253"/>
                </a:cubicBezTo>
                <a:cubicBezTo>
                  <a:pt x="11155192" y="3881102"/>
                  <a:pt x="10813489" y="4177712"/>
                  <a:pt x="10478333" y="4185920"/>
                </a:cubicBezTo>
                <a:cubicBezTo>
                  <a:pt x="8571800" y="4025213"/>
                  <a:pt x="2780027" y="4225587"/>
                  <a:pt x="697667" y="4185920"/>
                </a:cubicBezTo>
                <a:cubicBezTo>
                  <a:pt x="258201" y="4174982"/>
                  <a:pt x="-12942" y="3867701"/>
                  <a:pt x="0" y="3488253"/>
                </a:cubicBezTo>
                <a:cubicBezTo>
                  <a:pt x="32216" y="2577900"/>
                  <a:pt x="57206" y="1206167"/>
                  <a:pt x="0" y="697667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14 000 x 4 = ?</a:t>
            </a:r>
            <a:endParaRPr lang="en-US" sz="6000" b="1">
              <a:solidFill>
                <a:srgbClr val="C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doll, toy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C6A21ED-170B-A61E-1925-86A2C4A33B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124" y="4166404"/>
            <a:ext cx="5359196" cy="497679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87A199-8299-C74A-F4F5-CA54F0FCB868}"/>
              </a:ext>
            </a:extLst>
          </p:cNvPr>
          <p:cNvSpPr/>
          <p:nvPr/>
        </p:nvSpPr>
        <p:spPr>
          <a:xfrm>
            <a:off x="1473359" y="5222240"/>
            <a:ext cx="11176000" cy="2865120"/>
          </a:xfrm>
          <a:custGeom>
            <a:avLst/>
            <a:gdLst>
              <a:gd name="connsiteX0" fmla="*/ 0 w 11176000"/>
              <a:gd name="connsiteY0" fmla="*/ 477530 h 2865120"/>
              <a:gd name="connsiteX1" fmla="*/ 477530 w 11176000"/>
              <a:gd name="connsiteY1" fmla="*/ 0 h 2865120"/>
              <a:gd name="connsiteX2" fmla="*/ 10698470 w 11176000"/>
              <a:gd name="connsiteY2" fmla="*/ 0 h 2865120"/>
              <a:gd name="connsiteX3" fmla="*/ 11176000 w 11176000"/>
              <a:gd name="connsiteY3" fmla="*/ 477530 h 2865120"/>
              <a:gd name="connsiteX4" fmla="*/ 11176000 w 11176000"/>
              <a:gd name="connsiteY4" fmla="*/ 2387590 h 2865120"/>
              <a:gd name="connsiteX5" fmla="*/ 10698470 w 11176000"/>
              <a:gd name="connsiteY5" fmla="*/ 2865120 h 2865120"/>
              <a:gd name="connsiteX6" fmla="*/ 477530 w 11176000"/>
              <a:gd name="connsiteY6" fmla="*/ 2865120 h 2865120"/>
              <a:gd name="connsiteX7" fmla="*/ 0 w 11176000"/>
              <a:gd name="connsiteY7" fmla="*/ 2387590 h 2865120"/>
              <a:gd name="connsiteX8" fmla="*/ 0 w 11176000"/>
              <a:gd name="connsiteY8" fmla="*/ 477530 h 286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2865120" fill="none" extrusionOk="0">
                <a:moveTo>
                  <a:pt x="0" y="477530"/>
                </a:moveTo>
                <a:cubicBezTo>
                  <a:pt x="264" y="220944"/>
                  <a:pt x="227473" y="22952"/>
                  <a:pt x="477530" y="0"/>
                </a:cubicBezTo>
                <a:cubicBezTo>
                  <a:pt x="3369339" y="72427"/>
                  <a:pt x="9562653" y="61419"/>
                  <a:pt x="10698470" y="0"/>
                </a:cubicBezTo>
                <a:cubicBezTo>
                  <a:pt x="10960051" y="-14815"/>
                  <a:pt x="11151928" y="206516"/>
                  <a:pt x="11176000" y="477530"/>
                </a:cubicBezTo>
                <a:cubicBezTo>
                  <a:pt x="11276876" y="1399348"/>
                  <a:pt x="11068687" y="1487015"/>
                  <a:pt x="11176000" y="2387590"/>
                </a:cubicBezTo>
                <a:cubicBezTo>
                  <a:pt x="11184715" y="2607093"/>
                  <a:pt x="10953932" y="2855848"/>
                  <a:pt x="10698470" y="2865120"/>
                </a:cubicBezTo>
                <a:cubicBezTo>
                  <a:pt x="9225486" y="2894947"/>
                  <a:pt x="4187183" y="2785814"/>
                  <a:pt x="477530" y="2865120"/>
                </a:cubicBezTo>
                <a:cubicBezTo>
                  <a:pt x="263438" y="2859508"/>
                  <a:pt x="-22594" y="2655791"/>
                  <a:pt x="0" y="2387590"/>
                </a:cubicBezTo>
                <a:cubicBezTo>
                  <a:pt x="50037" y="1780671"/>
                  <a:pt x="770" y="1275909"/>
                  <a:pt x="0" y="477530"/>
                </a:cubicBezTo>
                <a:close/>
              </a:path>
              <a:path w="11176000" h="2865120" stroke="0" extrusionOk="0">
                <a:moveTo>
                  <a:pt x="0" y="477530"/>
                </a:moveTo>
                <a:cubicBezTo>
                  <a:pt x="42097" y="225272"/>
                  <a:pt x="234744" y="43642"/>
                  <a:pt x="477530" y="0"/>
                </a:cubicBezTo>
                <a:cubicBezTo>
                  <a:pt x="4524323" y="123000"/>
                  <a:pt x="5747723" y="-96860"/>
                  <a:pt x="10698470" y="0"/>
                </a:cubicBezTo>
                <a:cubicBezTo>
                  <a:pt x="10925432" y="-28025"/>
                  <a:pt x="11182555" y="200582"/>
                  <a:pt x="11176000" y="477530"/>
                </a:cubicBezTo>
                <a:cubicBezTo>
                  <a:pt x="11179173" y="862886"/>
                  <a:pt x="11270267" y="2068747"/>
                  <a:pt x="11176000" y="2387590"/>
                </a:cubicBezTo>
                <a:cubicBezTo>
                  <a:pt x="11166445" y="2654785"/>
                  <a:pt x="10941396" y="2861715"/>
                  <a:pt x="10698470" y="2865120"/>
                </a:cubicBezTo>
                <a:cubicBezTo>
                  <a:pt x="8242608" y="2704413"/>
                  <a:pt x="1685513" y="2904787"/>
                  <a:pt x="477530" y="2865120"/>
                </a:cubicBezTo>
                <a:cubicBezTo>
                  <a:pt x="201123" y="2862560"/>
                  <a:pt x="-8220" y="2647599"/>
                  <a:pt x="0" y="2387590"/>
                </a:cubicBezTo>
                <a:cubicBezTo>
                  <a:pt x="32216" y="1641138"/>
                  <a:pt x="57206" y="1108741"/>
                  <a:pt x="0" y="47753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lang="en-US" sz="54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56 000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589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iagram&#10;&#10;Description automatically generated">
            <a:extLst>
              <a:ext uri="{FF2B5EF4-FFF2-40B4-BE49-F238E27FC236}">
                <a16:creationId xmlns:a16="http://schemas.microsoft.com/office/drawing/2014/main" id="{7B04BE54-E145-4D3F-6E26-846398AB8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6276638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97C219-A2E4-D318-4D6E-C1D1834E1311}"/>
              </a:ext>
            </a:extLst>
          </p:cNvPr>
          <p:cNvSpPr/>
          <p:nvPr/>
        </p:nvSpPr>
        <p:spPr>
          <a:xfrm>
            <a:off x="1473359" y="833120"/>
            <a:ext cx="11176000" cy="4185920"/>
          </a:xfrm>
          <a:custGeom>
            <a:avLst/>
            <a:gdLst>
              <a:gd name="connsiteX0" fmla="*/ 0 w 11176000"/>
              <a:gd name="connsiteY0" fmla="*/ 697667 h 4185920"/>
              <a:gd name="connsiteX1" fmla="*/ 697667 w 11176000"/>
              <a:gd name="connsiteY1" fmla="*/ 0 h 4185920"/>
              <a:gd name="connsiteX2" fmla="*/ 10478333 w 11176000"/>
              <a:gd name="connsiteY2" fmla="*/ 0 h 4185920"/>
              <a:gd name="connsiteX3" fmla="*/ 11176000 w 11176000"/>
              <a:gd name="connsiteY3" fmla="*/ 697667 h 4185920"/>
              <a:gd name="connsiteX4" fmla="*/ 11176000 w 11176000"/>
              <a:gd name="connsiteY4" fmla="*/ 3488253 h 4185920"/>
              <a:gd name="connsiteX5" fmla="*/ 10478333 w 11176000"/>
              <a:gd name="connsiteY5" fmla="*/ 4185920 h 4185920"/>
              <a:gd name="connsiteX6" fmla="*/ 697667 w 11176000"/>
              <a:gd name="connsiteY6" fmla="*/ 4185920 h 4185920"/>
              <a:gd name="connsiteX7" fmla="*/ 0 w 11176000"/>
              <a:gd name="connsiteY7" fmla="*/ 3488253 h 4185920"/>
              <a:gd name="connsiteX8" fmla="*/ 0 w 11176000"/>
              <a:gd name="connsiteY8" fmla="*/ 697667 h 418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4185920" fill="none" extrusionOk="0">
                <a:moveTo>
                  <a:pt x="0" y="697667"/>
                </a:moveTo>
                <a:cubicBezTo>
                  <a:pt x="1475" y="352273"/>
                  <a:pt x="342772" y="51048"/>
                  <a:pt x="697667" y="0"/>
                </a:cubicBezTo>
                <a:cubicBezTo>
                  <a:pt x="2123400" y="72427"/>
                  <a:pt x="6944036" y="61419"/>
                  <a:pt x="10478333" y="0"/>
                </a:cubicBezTo>
                <a:cubicBezTo>
                  <a:pt x="10857307" y="-43623"/>
                  <a:pt x="11152552" y="305264"/>
                  <a:pt x="11176000" y="697667"/>
                </a:cubicBezTo>
                <a:cubicBezTo>
                  <a:pt x="11276876" y="1018575"/>
                  <a:pt x="11068687" y="3019570"/>
                  <a:pt x="11176000" y="3488253"/>
                </a:cubicBezTo>
                <a:cubicBezTo>
                  <a:pt x="11189780" y="3803628"/>
                  <a:pt x="10813689" y="4129920"/>
                  <a:pt x="10478333" y="4185920"/>
                </a:cubicBezTo>
                <a:cubicBezTo>
                  <a:pt x="6941035" y="4215747"/>
                  <a:pt x="3295122" y="4106614"/>
                  <a:pt x="697667" y="4185920"/>
                </a:cubicBezTo>
                <a:cubicBezTo>
                  <a:pt x="363128" y="4180181"/>
                  <a:pt x="-68855" y="3887179"/>
                  <a:pt x="0" y="3488253"/>
                </a:cubicBezTo>
                <a:cubicBezTo>
                  <a:pt x="50037" y="2582849"/>
                  <a:pt x="770" y="1595591"/>
                  <a:pt x="0" y="697667"/>
                </a:cubicBezTo>
                <a:close/>
              </a:path>
              <a:path w="11176000" h="4185920" stroke="0" extrusionOk="0">
                <a:moveTo>
                  <a:pt x="0" y="697667"/>
                </a:moveTo>
                <a:cubicBezTo>
                  <a:pt x="53178" y="326851"/>
                  <a:pt x="333797" y="44671"/>
                  <a:pt x="697667" y="0"/>
                </a:cubicBezTo>
                <a:cubicBezTo>
                  <a:pt x="2197042" y="123000"/>
                  <a:pt x="7693126" y="-96860"/>
                  <a:pt x="10478333" y="0"/>
                </a:cubicBezTo>
                <a:cubicBezTo>
                  <a:pt x="10857435" y="-4732"/>
                  <a:pt x="11181581" y="301104"/>
                  <a:pt x="11176000" y="697667"/>
                </a:cubicBezTo>
                <a:cubicBezTo>
                  <a:pt x="11179173" y="1365263"/>
                  <a:pt x="11270267" y="2804747"/>
                  <a:pt x="11176000" y="3488253"/>
                </a:cubicBezTo>
                <a:cubicBezTo>
                  <a:pt x="11155192" y="3881102"/>
                  <a:pt x="10813489" y="4177712"/>
                  <a:pt x="10478333" y="4185920"/>
                </a:cubicBezTo>
                <a:cubicBezTo>
                  <a:pt x="8571800" y="4025213"/>
                  <a:pt x="2780027" y="4225587"/>
                  <a:pt x="697667" y="4185920"/>
                </a:cubicBezTo>
                <a:cubicBezTo>
                  <a:pt x="258201" y="4174982"/>
                  <a:pt x="-12942" y="3867701"/>
                  <a:pt x="0" y="3488253"/>
                </a:cubicBezTo>
                <a:cubicBezTo>
                  <a:pt x="32216" y="2577900"/>
                  <a:pt x="57206" y="1206167"/>
                  <a:pt x="0" y="697667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27 000 x 3 = ?</a:t>
            </a:r>
            <a:endParaRPr lang="en-US" sz="6000" b="1">
              <a:solidFill>
                <a:srgbClr val="C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8B9C0B-27E3-E763-1190-2C87C20F7D73}"/>
              </a:ext>
            </a:extLst>
          </p:cNvPr>
          <p:cNvSpPr/>
          <p:nvPr/>
        </p:nvSpPr>
        <p:spPr>
          <a:xfrm>
            <a:off x="1473359" y="5222240"/>
            <a:ext cx="11176000" cy="2865120"/>
          </a:xfrm>
          <a:custGeom>
            <a:avLst/>
            <a:gdLst>
              <a:gd name="connsiteX0" fmla="*/ 0 w 11176000"/>
              <a:gd name="connsiteY0" fmla="*/ 477530 h 2865120"/>
              <a:gd name="connsiteX1" fmla="*/ 477530 w 11176000"/>
              <a:gd name="connsiteY1" fmla="*/ 0 h 2865120"/>
              <a:gd name="connsiteX2" fmla="*/ 10698470 w 11176000"/>
              <a:gd name="connsiteY2" fmla="*/ 0 h 2865120"/>
              <a:gd name="connsiteX3" fmla="*/ 11176000 w 11176000"/>
              <a:gd name="connsiteY3" fmla="*/ 477530 h 2865120"/>
              <a:gd name="connsiteX4" fmla="*/ 11176000 w 11176000"/>
              <a:gd name="connsiteY4" fmla="*/ 2387590 h 2865120"/>
              <a:gd name="connsiteX5" fmla="*/ 10698470 w 11176000"/>
              <a:gd name="connsiteY5" fmla="*/ 2865120 h 2865120"/>
              <a:gd name="connsiteX6" fmla="*/ 477530 w 11176000"/>
              <a:gd name="connsiteY6" fmla="*/ 2865120 h 2865120"/>
              <a:gd name="connsiteX7" fmla="*/ 0 w 11176000"/>
              <a:gd name="connsiteY7" fmla="*/ 2387590 h 2865120"/>
              <a:gd name="connsiteX8" fmla="*/ 0 w 11176000"/>
              <a:gd name="connsiteY8" fmla="*/ 477530 h 286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2865120" fill="none" extrusionOk="0">
                <a:moveTo>
                  <a:pt x="0" y="477530"/>
                </a:moveTo>
                <a:cubicBezTo>
                  <a:pt x="264" y="220944"/>
                  <a:pt x="227473" y="22952"/>
                  <a:pt x="477530" y="0"/>
                </a:cubicBezTo>
                <a:cubicBezTo>
                  <a:pt x="3369339" y="72427"/>
                  <a:pt x="9562653" y="61419"/>
                  <a:pt x="10698470" y="0"/>
                </a:cubicBezTo>
                <a:cubicBezTo>
                  <a:pt x="10960051" y="-14815"/>
                  <a:pt x="11151928" y="206516"/>
                  <a:pt x="11176000" y="477530"/>
                </a:cubicBezTo>
                <a:cubicBezTo>
                  <a:pt x="11276876" y="1399348"/>
                  <a:pt x="11068687" y="1487015"/>
                  <a:pt x="11176000" y="2387590"/>
                </a:cubicBezTo>
                <a:cubicBezTo>
                  <a:pt x="11184715" y="2607093"/>
                  <a:pt x="10953932" y="2855848"/>
                  <a:pt x="10698470" y="2865120"/>
                </a:cubicBezTo>
                <a:cubicBezTo>
                  <a:pt x="9225486" y="2894947"/>
                  <a:pt x="4187183" y="2785814"/>
                  <a:pt x="477530" y="2865120"/>
                </a:cubicBezTo>
                <a:cubicBezTo>
                  <a:pt x="263438" y="2859508"/>
                  <a:pt x="-22594" y="2655791"/>
                  <a:pt x="0" y="2387590"/>
                </a:cubicBezTo>
                <a:cubicBezTo>
                  <a:pt x="50037" y="1780671"/>
                  <a:pt x="770" y="1275909"/>
                  <a:pt x="0" y="477530"/>
                </a:cubicBezTo>
                <a:close/>
              </a:path>
              <a:path w="11176000" h="2865120" stroke="0" extrusionOk="0">
                <a:moveTo>
                  <a:pt x="0" y="477530"/>
                </a:moveTo>
                <a:cubicBezTo>
                  <a:pt x="42097" y="225272"/>
                  <a:pt x="234744" y="43642"/>
                  <a:pt x="477530" y="0"/>
                </a:cubicBezTo>
                <a:cubicBezTo>
                  <a:pt x="4524323" y="123000"/>
                  <a:pt x="5747723" y="-96860"/>
                  <a:pt x="10698470" y="0"/>
                </a:cubicBezTo>
                <a:cubicBezTo>
                  <a:pt x="10925432" y="-28025"/>
                  <a:pt x="11182555" y="200582"/>
                  <a:pt x="11176000" y="477530"/>
                </a:cubicBezTo>
                <a:cubicBezTo>
                  <a:pt x="11179173" y="862886"/>
                  <a:pt x="11270267" y="2068747"/>
                  <a:pt x="11176000" y="2387590"/>
                </a:cubicBezTo>
                <a:cubicBezTo>
                  <a:pt x="11166445" y="2654785"/>
                  <a:pt x="10941396" y="2861715"/>
                  <a:pt x="10698470" y="2865120"/>
                </a:cubicBezTo>
                <a:cubicBezTo>
                  <a:pt x="8242608" y="2704413"/>
                  <a:pt x="1685513" y="2904787"/>
                  <a:pt x="477530" y="2865120"/>
                </a:cubicBezTo>
                <a:cubicBezTo>
                  <a:pt x="201123" y="2862560"/>
                  <a:pt x="-8220" y="2647599"/>
                  <a:pt x="0" y="2387590"/>
                </a:cubicBezTo>
                <a:cubicBezTo>
                  <a:pt x="32216" y="1641138"/>
                  <a:pt x="57206" y="1108741"/>
                  <a:pt x="0" y="47753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lang="en-US" sz="54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81 000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EE1D2B01-5839-774B-9321-B283E5713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999" y="4621659"/>
            <a:ext cx="7127121" cy="452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18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iagram&#10;&#10;Description automatically generated">
            <a:extLst>
              <a:ext uri="{FF2B5EF4-FFF2-40B4-BE49-F238E27FC236}">
                <a16:creationId xmlns:a16="http://schemas.microsoft.com/office/drawing/2014/main" id="{E6B64D8C-C2D0-9E10-C3A0-325E39DCC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6276638" cy="9144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7AC5C4-5D33-0D09-602B-0B8264727911}"/>
              </a:ext>
            </a:extLst>
          </p:cNvPr>
          <p:cNvSpPr/>
          <p:nvPr/>
        </p:nvSpPr>
        <p:spPr>
          <a:xfrm>
            <a:off x="1473359" y="833120"/>
            <a:ext cx="11176000" cy="4185920"/>
          </a:xfrm>
          <a:custGeom>
            <a:avLst/>
            <a:gdLst>
              <a:gd name="connsiteX0" fmla="*/ 0 w 11176000"/>
              <a:gd name="connsiteY0" fmla="*/ 697667 h 4185920"/>
              <a:gd name="connsiteX1" fmla="*/ 697667 w 11176000"/>
              <a:gd name="connsiteY1" fmla="*/ 0 h 4185920"/>
              <a:gd name="connsiteX2" fmla="*/ 10478333 w 11176000"/>
              <a:gd name="connsiteY2" fmla="*/ 0 h 4185920"/>
              <a:gd name="connsiteX3" fmla="*/ 11176000 w 11176000"/>
              <a:gd name="connsiteY3" fmla="*/ 697667 h 4185920"/>
              <a:gd name="connsiteX4" fmla="*/ 11176000 w 11176000"/>
              <a:gd name="connsiteY4" fmla="*/ 3488253 h 4185920"/>
              <a:gd name="connsiteX5" fmla="*/ 10478333 w 11176000"/>
              <a:gd name="connsiteY5" fmla="*/ 4185920 h 4185920"/>
              <a:gd name="connsiteX6" fmla="*/ 697667 w 11176000"/>
              <a:gd name="connsiteY6" fmla="*/ 4185920 h 4185920"/>
              <a:gd name="connsiteX7" fmla="*/ 0 w 11176000"/>
              <a:gd name="connsiteY7" fmla="*/ 3488253 h 4185920"/>
              <a:gd name="connsiteX8" fmla="*/ 0 w 11176000"/>
              <a:gd name="connsiteY8" fmla="*/ 697667 h 418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4185920" fill="none" extrusionOk="0">
                <a:moveTo>
                  <a:pt x="0" y="697667"/>
                </a:moveTo>
                <a:cubicBezTo>
                  <a:pt x="1475" y="352273"/>
                  <a:pt x="342772" y="51048"/>
                  <a:pt x="697667" y="0"/>
                </a:cubicBezTo>
                <a:cubicBezTo>
                  <a:pt x="2123400" y="72427"/>
                  <a:pt x="6944036" y="61419"/>
                  <a:pt x="10478333" y="0"/>
                </a:cubicBezTo>
                <a:cubicBezTo>
                  <a:pt x="10857307" y="-43623"/>
                  <a:pt x="11152552" y="305264"/>
                  <a:pt x="11176000" y="697667"/>
                </a:cubicBezTo>
                <a:cubicBezTo>
                  <a:pt x="11276876" y="1018575"/>
                  <a:pt x="11068687" y="3019570"/>
                  <a:pt x="11176000" y="3488253"/>
                </a:cubicBezTo>
                <a:cubicBezTo>
                  <a:pt x="11189780" y="3803628"/>
                  <a:pt x="10813689" y="4129920"/>
                  <a:pt x="10478333" y="4185920"/>
                </a:cubicBezTo>
                <a:cubicBezTo>
                  <a:pt x="6941035" y="4215747"/>
                  <a:pt x="3295122" y="4106614"/>
                  <a:pt x="697667" y="4185920"/>
                </a:cubicBezTo>
                <a:cubicBezTo>
                  <a:pt x="363128" y="4180181"/>
                  <a:pt x="-68855" y="3887179"/>
                  <a:pt x="0" y="3488253"/>
                </a:cubicBezTo>
                <a:cubicBezTo>
                  <a:pt x="50037" y="2582849"/>
                  <a:pt x="770" y="1595591"/>
                  <a:pt x="0" y="697667"/>
                </a:cubicBezTo>
                <a:close/>
              </a:path>
              <a:path w="11176000" h="4185920" stroke="0" extrusionOk="0">
                <a:moveTo>
                  <a:pt x="0" y="697667"/>
                </a:moveTo>
                <a:cubicBezTo>
                  <a:pt x="53178" y="326851"/>
                  <a:pt x="333797" y="44671"/>
                  <a:pt x="697667" y="0"/>
                </a:cubicBezTo>
                <a:cubicBezTo>
                  <a:pt x="2197042" y="123000"/>
                  <a:pt x="7693126" y="-96860"/>
                  <a:pt x="10478333" y="0"/>
                </a:cubicBezTo>
                <a:cubicBezTo>
                  <a:pt x="10857435" y="-4732"/>
                  <a:pt x="11181581" y="301104"/>
                  <a:pt x="11176000" y="697667"/>
                </a:cubicBezTo>
                <a:cubicBezTo>
                  <a:pt x="11179173" y="1365263"/>
                  <a:pt x="11270267" y="2804747"/>
                  <a:pt x="11176000" y="3488253"/>
                </a:cubicBezTo>
                <a:cubicBezTo>
                  <a:pt x="11155192" y="3881102"/>
                  <a:pt x="10813489" y="4177712"/>
                  <a:pt x="10478333" y="4185920"/>
                </a:cubicBezTo>
                <a:cubicBezTo>
                  <a:pt x="8571800" y="4025213"/>
                  <a:pt x="2780027" y="4225587"/>
                  <a:pt x="697667" y="4185920"/>
                </a:cubicBezTo>
                <a:cubicBezTo>
                  <a:pt x="258201" y="4174982"/>
                  <a:pt x="-12942" y="3867701"/>
                  <a:pt x="0" y="3488253"/>
                </a:cubicBezTo>
                <a:cubicBezTo>
                  <a:pt x="32216" y="2577900"/>
                  <a:pt x="57206" y="1206167"/>
                  <a:pt x="0" y="697667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7 x 9 000 = ?</a:t>
            </a:r>
            <a:endParaRPr lang="en-US" sz="6000" b="1">
              <a:solidFill>
                <a:srgbClr val="C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096B6E-F749-BCFA-DFFC-173CBBF3FF8D}"/>
              </a:ext>
            </a:extLst>
          </p:cNvPr>
          <p:cNvSpPr/>
          <p:nvPr/>
        </p:nvSpPr>
        <p:spPr>
          <a:xfrm>
            <a:off x="1473359" y="5222240"/>
            <a:ext cx="11176000" cy="2865120"/>
          </a:xfrm>
          <a:custGeom>
            <a:avLst/>
            <a:gdLst>
              <a:gd name="connsiteX0" fmla="*/ 0 w 11176000"/>
              <a:gd name="connsiteY0" fmla="*/ 477530 h 2865120"/>
              <a:gd name="connsiteX1" fmla="*/ 477530 w 11176000"/>
              <a:gd name="connsiteY1" fmla="*/ 0 h 2865120"/>
              <a:gd name="connsiteX2" fmla="*/ 10698470 w 11176000"/>
              <a:gd name="connsiteY2" fmla="*/ 0 h 2865120"/>
              <a:gd name="connsiteX3" fmla="*/ 11176000 w 11176000"/>
              <a:gd name="connsiteY3" fmla="*/ 477530 h 2865120"/>
              <a:gd name="connsiteX4" fmla="*/ 11176000 w 11176000"/>
              <a:gd name="connsiteY4" fmla="*/ 2387590 h 2865120"/>
              <a:gd name="connsiteX5" fmla="*/ 10698470 w 11176000"/>
              <a:gd name="connsiteY5" fmla="*/ 2865120 h 2865120"/>
              <a:gd name="connsiteX6" fmla="*/ 477530 w 11176000"/>
              <a:gd name="connsiteY6" fmla="*/ 2865120 h 2865120"/>
              <a:gd name="connsiteX7" fmla="*/ 0 w 11176000"/>
              <a:gd name="connsiteY7" fmla="*/ 2387590 h 2865120"/>
              <a:gd name="connsiteX8" fmla="*/ 0 w 11176000"/>
              <a:gd name="connsiteY8" fmla="*/ 477530 h 286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6000" h="2865120" fill="none" extrusionOk="0">
                <a:moveTo>
                  <a:pt x="0" y="477530"/>
                </a:moveTo>
                <a:cubicBezTo>
                  <a:pt x="264" y="220944"/>
                  <a:pt x="227473" y="22952"/>
                  <a:pt x="477530" y="0"/>
                </a:cubicBezTo>
                <a:cubicBezTo>
                  <a:pt x="3369339" y="72427"/>
                  <a:pt x="9562653" y="61419"/>
                  <a:pt x="10698470" y="0"/>
                </a:cubicBezTo>
                <a:cubicBezTo>
                  <a:pt x="10960051" y="-14815"/>
                  <a:pt x="11151928" y="206516"/>
                  <a:pt x="11176000" y="477530"/>
                </a:cubicBezTo>
                <a:cubicBezTo>
                  <a:pt x="11276876" y="1399348"/>
                  <a:pt x="11068687" y="1487015"/>
                  <a:pt x="11176000" y="2387590"/>
                </a:cubicBezTo>
                <a:cubicBezTo>
                  <a:pt x="11184715" y="2607093"/>
                  <a:pt x="10953932" y="2855848"/>
                  <a:pt x="10698470" y="2865120"/>
                </a:cubicBezTo>
                <a:cubicBezTo>
                  <a:pt x="9225486" y="2894947"/>
                  <a:pt x="4187183" y="2785814"/>
                  <a:pt x="477530" y="2865120"/>
                </a:cubicBezTo>
                <a:cubicBezTo>
                  <a:pt x="263438" y="2859508"/>
                  <a:pt x="-22594" y="2655791"/>
                  <a:pt x="0" y="2387590"/>
                </a:cubicBezTo>
                <a:cubicBezTo>
                  <a:pt x="50037" y="1780671"/>
                  <a:pt x="770" y="1275909"/>
                  <a:pt x="0" y="477530"/>
                </a:cubicBezTo>
                <a:close/>
              </a:path>
              <a:path w="11176000" h="2865120" stroke="0" extrusionOk="0">
                <a:moveTo>
                  <a:pt x="0" y="477530"/>
                </a:moveTo>
                <a:cubicBezTo>
                  <a:pt x="42097" y="225272"/>
                  <a:pt x="234744" y="43642"/>
                  <a:pt x="477530" y="0"/>
                </a:cubicBezTo>
                <a:cubicBezTo>
                  <a:pt x="4524323" y="123000"/>
                  <a:pt x="5747723" y="-96860"/>
                  <a:pt x="10698470" y="0"/>
                </a:cubicBezTo>
                <a:cubicBezTo>
                  <a:pt x="10925432" y="-28025"/>
                  <a:pt x="11182555" y="200582"/>
                  <a:pt x="11176000" y="477530"/>
                </a:cubicBezTo>
                <a:cubicBezTo>
                  <a:pt x="11179173" y="862886"/>
                  <a:pt x="11270267" y="2068747"/>
                  <a:pt x="11176000" y="2387590"/>
                </a:cubicBezTo>
                <a:cubicBezTo>
                  <a:pt x="11166445" y="2654785"/>
                  <a:pt x="10941396" y="2861715"/>
                  <a:pt x="10698470" y="2865120"/>
                </a:cubicBezTo>
                <a:cubicBezTo>
                  <a:pt x="8242608" y="2704413"/>
                  <a:pt x="1685513" y="2904787"/>
                  <a:pt x="477530" y="2865120"/>
                </a:cubicBezTo>
                <a:cubicBezTo>
                  <a:pt x="201123" y="2862560"/>
                  <a:pt x="-8220" y="2647599"/>
                  <a:pt x="0" y="2387590"/>
                </a:cubicBezTo>
                <a:cubicBezTo>
                  <a:pt x="32216" y="1641138"/>
                  <a:pt x="57206" y="1108741"/>
                  <a:pt x="0" y="47753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lang="en-US" sz="5400" b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63 000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F53AEF4E-AE2B-6082-88B3-C591487C7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516" y="3908035"/>
            <a:ext cx="4508804" cy="529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821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3275D43-FA02-A22A-2675-AC8C0F3B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A98F467-CB91-9D2B-DBE6-E1C21D856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1066800"/>
            <a:ext cx="6248942" cy="433463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8F4D92B-C8FB-6651-C260-D5DA1161F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19" y="4182225"/>
            <a:ext cx="4873249" cy="452552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872F35C-1014-360B-7C5C-667B04827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8486" y="3657600"/>
            <a:ext cx="5257800" cy="524359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76637" cy="9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02178" y="-338226"/>
            <a:ext cx="2439944" cy="1835984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190363" y="562861"/>
            <a:ext cx="861584" cy="86049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408310" y="873520"/>
            <a:ext cx="917793" cy="91662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2491362" y="0"/>
            <a:ext cx="3785275" cy="1974449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48626" y="8154001"/>
            <a:ext cx="1995214" cy="9899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30.5 kđ">
            <a:hlinkClick r:id="" action="ppaction://media"/>
            <a:extLst>
              <a:ext uri="{FF2B5EF4-FFF2-40B4-BE49-F238E27FC236}">
                <a16:creationId xmlns:a16="http://schemas.microsoft.com/office/drawing/2014/main" id="{FA934BBB-F67B-05EC-D099-2FBC7C61DC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5575" y="857956"/>
            <a:ext cx="13205486" cy="74280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151644" y="8604190"/>
            <a:ext cx="1087917" cy="53981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79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F8CEE69-4034-DE72-200F-42B84FAC2C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6363" r="5994" b="4555"/>
          <a:stretch/>
        </p:blipFill>
        <p:spPr>
          <a:xfrm>
            <a:off x="1127919" y="1524000"/>
            <a:ext cx="14020800" cy="6400800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19ADCAB-D7AD-3F0F-6D47-BF0AEC6460EF}"/>
              </a:ext>
            </a:extLst>
          </p:cNvPr>
          <p:cNvSpPr/>
          <p:nvPr/>
        </p:nvSpPr>
        <p:spPr>
          <a:xfrm>
            <a:off x="1204119" y="1676400"/>
            <a:ext cx="4343400" cy="1752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83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09513E95-B3C7-46A5-85E8-59383E38C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6C36B4E-763E-9377-D480-95B65A2801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244" y="1968404"/>
            <a:ext cx="5486453" cy="433928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72BDD2B-6E65-C958-EDD8-7EEEE4D6E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19" y="4776821"/>
            <a:ext cx="7477152" cy="448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7982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0AF9839-800C-ED10-8838-514B173C8D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1"/>
          <a:stretch/>
        </p:blipFill>
        <p:spPr>
          <a:xfrm>
            <a:off x="685800" y="2444341"/>
            <a:ext cx="4404519" cy="3270659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8C72E50E-C80F-F904-EA4B-8E6EB7FD851A}"/>
              </a:ext>
            </a:extLst>
          </p:cNvPr>
          <p:cNvSpPr/>
          <p:nvPr/>
        </p:nvSpPr>
        <p:spPr>
          <a:xfrm>
            <a:off x="3352800" y="2668181"/>
            <a:ext cx="1066800" cy="1066800"/>
          </a:xfrm>
          <a:prstGeom prst="rect">
            <a:avLst/>
          </a:prstGeom>
          <a:solidFill>
            <a:srgbClr val="D3E27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1cm²</a:t>
            </a:r>
          </a:p>
        </p:txBody>
      </p:sp>
      <p:sp>
        <p:nvSpPr>
          <p:cNvPr id="19" name="Cung 18">
            <a:extLst>
              <a:ext uri="{FF2B5EF4-FFF2-40B4-BE49-F238E27FC236}">
                <a16:creationId xmlns:a16="http://schemas.microsoft.com/office/drawing/2014/main" id="{2EF1D303-0F95-B31E-F8B2-7E22B8BD1AC5}"/>
              </a:ext>
            </a:extLst>
          </p:cNvPr>
          <p:cNvSpPr/>
          <p:nvPr/>
        </p:nvSpPr>
        <p:spPr>
          <a:xfrm flipH="1">
            <a:off x="2880519" y="2668181"/>
            <a:ext cx="914400" cy="1066800"/>
          </a:xfrm>
          <a:prstGeom prst="arc">
            <a:avLst>
              <a:gd name="adj1" fmla="val 16200000"/>
              <a:gd name="adj2" fmla="val 5223451"/>
            </a:avLst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ng 19">
            <a:extLst>
              <a:ext uri="{FF2B5EF4-FFF2-40B4-BE49-F238E27FC236}">
                <a16:creationId xmlns:a16="http://schemas.microsoft.com/office/drawing/2014/main" id="{4A76B94F-9997-E8BE-34B6-540E2D2B8115}"/>
              </a:ext>
            </a:extLst>
          </p:cNvPr>
          <p:cNvSpPr/>
          <p:nvPr/>
        </p:nvSpPr>
        <p:spPr>
          <a:xfrm rot="16200000">
            <a:off x="3429000" y="2134781"/>
            <a:ext cx="914400" cy="1066800"/>
          </a:xfrm>
          <a:prstGeom prst="arc">
            <a:avLst>
              <a:gd name="adj1" fmla="val 16200000"/>
              <a:gd name="adj2" fmla="val 5223451"/>
            </a:avLst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84E5B5A-A5A0-3E16-9B33-D27BB95D067D}"/>
              </a:ext>
            </a:extLst>
          </p:cNvPr>
          <p:cNvSpPr txBox="1"/>
          <p:nvPr/>
        </p:nvSpPr>
        <p:spPr>
          <a:xfrm>
            <a:off x="3284971" y="1480372"/>
            <a:ext cx="1354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 cm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BE4586C8-566D-FB9A-52D5-5726E2613374}"/>
              </a:ext>
            </a:extLst>
          </p:cNvPr>
          <p:cNvSpPr txBox="1"/>
          <p:nvPr/>
        </p:nvSpPr>
        <p:spPr>
          <a:xfrm>
            <a:off x="1511177" y="2847638"/>
            <a:ext cx="1354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 cm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376A1C69-18CB-34CC-4807-3E358C533ECA}"/>
              </a:ext>
            </a:extLst>
          </p:cNvPr>
          <p:cNvSpPr txBox="1"/>
          <p:nvPr/>
        </p:nvSpPr>
        <p:spPr>
          <a:xfrm>
            <a:off x="5776119" y="1153821"/>
            <a:ext cx="10500519" cy="6836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4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 đo diện tích ta dùng đơn vị đo diện tích, chẳng hạn: xăng-ti-mét vuông.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4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Xăng-ti-mét vuông là diện tích của hình vuông có cạnh dài 1 cm.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4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Xăng-ti-mét vuông viết tắt là </a:t>
            </a:r>
            <a:r>
              <a:rPr lang="en-US" sz="5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cm²</a:t>
            </a:r>
            <a:r>
              <a:rPr lang="en-US" sz="54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r>
              <a:rPr lang="en-US" sz="4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4423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D27C81A-D74F-87C4-3445-D8582D035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t="51397" r="61769" b="23329"/>
          <a:stretch/>
        </p:blipFill>
        <p:spPr>
          <a:xfrm>
            <a:off x="746919" y="751866"/>
            <a:ext cx="4648200" cy="4906433"/>
          </a:xfrm>
          <a:custGeom>
            <a:avLst/>
            <a:gdLst>
              <a:gd name="connsiteX0" fmla="*/ 0 w 4114800"/>
              <a:gd name="connsiteY0" fmla="*/ 0 h 4343400"/>
              <a:gd name="connsiteX1" fmla="*/ 4114800 w 4114800"/>
              <a:gd name="connsiteY1" fmla="*/ 0 h 4343400"/>
              <a:gd name="connsiteX2" fmla="*/ 4114800 w 4114800"/>
              <a:gd name="connsiteY2" fmla="*/ 4343400 h 4343400"/>
              <a:gd name="connsiteX3" fmla="*/ 0 w 4114800"/>
              <a:gd name="connsiteY3" fmla="*/ 4343400 h 4343400"/>
              <a:gd name="connsiteX4" fmla="*/ 0 w 4114800"/>
              <a:gd name="connsiteY4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4343400">
                <a:moveTo>
                  <a:pt x="0" y="0"/>
                </a:moveTo>
                <a:lnTo>
                  <a:pt x="4114800" y="0"/>
                </a:lnTo>
                <a:lnTo>
                  <a:pt x="4114800" y="4343400"/>
                </a:lnTo>
                <a:lnTo>
                  <a:pt x="0" y="4343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D871924-6286-F870-9825-8B17600CED33}"/>
              </a:ext>
            </a:extLst>
          </p:cNvPr>
          <p:cNvSpPr txBox="1"/>
          <p:nvPr/>
        </p:nvSpPr>
        <p:spPr>
          <a:xfrm>
            <a:off x="296131" y="35170"/>
            <a:ext cx="1608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Ví dụ: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860FE33-4FDE-93AE-8AF7-652A3E6CA4F4}"/>
              </a:ext>
            </a:extLst>
          </p:cNvPr>
          <p:cNvSpPr txBox="1"/>
          <p:nvPr/>
        </p:nvSpPr>
        <p:spPr>
          <a:xfrm>
            <a:off x="518319" y="5785988"/>
            <a:ext cx="1523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 A gồm 4 ô vuông 1 cm². Diện tích hình A bằng 4 cm².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BFBB0E9-C2F5-69C1-C742-7B483C52AF3A}"/>
              </a:ext>
            </a:extLst>
          </p:cNvPr>
          <p:cNvSpPr txBox="1"/>
          <p:nvPr/>
        </p:nvSpPr>
        <p:spPr>
          <a:xfrm>
            <a:off x="518319" y="6865203"/>
            <a:ext cx="1523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 B gồm 5 ô vuông 1 cm². Diện tích hình B bằng 5 cm².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AD1132E9-CC50-A697-530F-8A1220F812CF}"/>
              </a:ext>
            </a:extLst>
          </p:cNvPr>
          <p:cNvGrpSpPr/>
          <p:nvPr/>
        </p:nvGrpSpPr>
        <p:grpSpPr>
          <a:xfrm>
            <a:off x="8671721" y="904795"/>
            <a:ext cx="5614810" cy="4906433"/>
            <a:chOff x="8671721" y="904795"/>
            <a:chExt cx="5614810" cy="4906433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86AC1400-6F86-968E-E18E-C87553A89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35" t="51397" r="22808" b="23329"/>
            <a:stretch/>
          </p:blipFill>
          <p:spPr>
            <a:xfrm>
              <a:off x="8671721" y="904795"/>
              <a:ext cx="4419600" cy="4906433"/>
            </a:xfrm>
            <a:prstGeom prst="roundRect">
              <a:avLst>
                <a:gd name="adj" fmla="val 37693"/>
              </a:avLst>
            </a:prstGeom>
          </p:spPr>
        </p:pic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F2DAB8F7-DA64-2D11-61C3-7F908A11063E}"/>
                </a:ext>
              </a:extLst>
            </p:cNvPr>
            <p:cNvSpPr txBox="1"/>
            <p:nvPr/>
          </p:nvSpPr>
          <p:spPr>
            <a:xfrm>
              <a:off x="13050295" y="2497196"/>
              <a:ext cx="12362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0922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43A58121-A39B-E83D-21B3-7F2460058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135194A-EA04-6AD2-1CA3-4AD7BE23D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19" y="1676400"/>
            <a:ext cx="6248461" cy="433928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973EF72-5519-B71C-710A-70C50F458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058" y="4208836"/>
            <a:ext cx="5714970" cy="494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3922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372EFDF-1F62-ED8A-E84A-0EB144AED7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t="23696" r="3325" b="11542"/>
          <a:stretch/>
        </p:blipFill>
        <p:spPr>
          <a:xfrm>
            <a:off x="175892" y="362033"/>
            <a:ext cx="15924855" cy="6410242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C6A50A71-2E49-EFB5-F63A-9767BC68770C}"/>
              </a:ext>
            </a:extLst>
          </p:cNvPr>
          <p:cNvGrpSpPr/>
          <p:nvPr/>
        </p:nvGrpSpPr>
        <p:grpSpPr>
          <a:xfrm>
            <a:off x="313526" y="220894"/>
            <a:ext cx="1051719" cy="1051719"/>
            <a:chOff x="0" y="0"/>
            <a:chExt cx="1051719" cy="1051719"/>
          </a:xfrm>
        </p:grpSpPr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D368E880-7043-AFD1-6BD1-2AF8CB1F3E44}"/>
                </a:ext>
              </a:extLst>
            </p:cNvPr>
            <p:cNvSpPr/>
            <p:nvPr/>
          </p:nvSpPr>
          <p:spPr>
            <a:xfrm>
              <a:off x="0" y="0"/>
              <a:ext cx="1051719" cy="105171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6B1A85CC-ADE8-1ABB-AFC6-51E903435352}"/>
                </a:ext>
              </a:extLst>
            </p:cNvPr>
            <p:cNvSpPr/>
            <p:nvPr/>
          </p:nvSpPr>
          <p:spPr>
            <a:xfrm>
              <a:off x="72429" y="72429"/>
              <a:ext cx="906860" cy="90686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</a:p>
          </p:txBody>
        </p:sp>
      </p:grpSp>
      <p:pic>
        <p:nvPicPr>
          <p:cNvPr id="103" name="Hình ảnh 102">
            <a:extLst>
              <a:ext uri="{FF2B5EF4-FFF2-40B4-BE49-F238E27FC236}">
                <a16:creationId xmlns:a16="http://schemas.microsoft.com/office/drawing/2014/main" id="{05F3BEDF-667F-4042-7F8E-87DE0DD6EC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820" b="82658" l="87457" r="97452">
                        <a14:foregroundMark x1="97060" y1="59009" x2="97060" y2="59009"/>
                        <a14:foregroundMark x1="97354" y1="70721" x2="97354" y2="70721"/>
                        <a14:foregroundMark x1="97501" y1="59459" x2="97501" y2="59459"/>
                        <a14:foregroundMark x1="90299" y1="60811" x2="91671" y2="68919"/>
                        <a14:foregroundMark x1="90936" y1="56532" x2="91377" y2="68468"/>
                        <a14:foregroundMark x1="94561" y1="82658" x2="94561" y2="82658"/>
                        <a14:foregroundMark x1="95639" y1="82207" x2="95639" y2="82207"/>
                        <a14:foregroundMark x1="90299" y1="59910" x2="90299" y2="59910"/>
                        <a14:foregroundMark x1="90642" y1="67342" x2="90642" y2="67342"/>
                        <a14:foregroundMark x1="90054" y1="64414" x2="90054" y2="64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79" t="40374" r="1949" b="13370"/>
          <a:stretch/>
        </p:blipFill>
        <p:spPr>
          <a:xfrm>
            <a:off x="14142866" y="-10422"/>
            <a:ext cx="1392196" cy="1210605"/>
          </a:xfrm>
          <a:prstGeom prst="rect">
            <a:avLst/>
          </a:prstGeom>
        </p:spPr>
      </p:pic>
      <p:sp>
        <p:nvSpPr>
          <p:cNvPr id="104" name="Hộp Văn bản 103">
            <a:extLst>
              <a:ext uri="{FF2B5EF4-FFF2-40B4-BE49-F238E27FC236}">
                <a16:creationId xmlns:a16="http://schemas.microsoft.com/office/drawing/2014/main" id="{7A27DD48-B118-224C-CE0F-A75B52C53166}"/>
              </a:ext>
            </a:extLst>
          </p:cNvPr>
          <p:cNvSpPr txBox="1"/>
          <p:nvPr/>
        </p:nvSpPr>
        <p:spPr>
          <a:xfrm>
            <a:off x="1437674" y="362033"/>
            <a:ext cx="1250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Số?</a:t>
            </a: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A8D8E2A1-FE58-1939-8956-2B457D5E7A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820" b="82658" l="87457" r="97452">
                        <a14:foregroundMark x1="97060" y1="59009" x2="97060" y2="59009"/>
                        <a14:foregroundMark x1="97354" y1="70721" x2="97354" y2="70721"/>
                        <a14:foregroundMark x1="97501" y1="59459" x2="97501" y2="59459"/>
                        <a14:foregroundMark x1="90299" y1="60811" x2="91671" y2="68919"/>
                        <a14:foregroundMark x1="90936" y1="56532" x2="91377" y2="68468"/>
                        <a14:foregroundMark x1="94561" y1="82658" x2="94561" y2="82658"/>
                        <a14:foregroundMark x1="95639" y1="82207" x2="95639" y2="82207"/>
                        <a14:foregroundMark x1="90299" y1="59910" x2="90299" y2="59910"/>
                        <a14:foregroundMark x1="90642" y1="67342" x2="90642" y2="67342"/>
                        <a14:foregroundMark x1="90054" y1="64414" x2="90054" y2="64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79" t="40374" r="1949" b="13370"/>
          <a:stretch/>
        </p:blipFill>
        <p:spPr>
          <a:xfrm>
            <a:off x="13908456" y="7089913"/>
            <a:ext cx="2362200" cy="2054087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7A5FC70-5B5B-93E3-FF7F-508ACA97D28A}"/>
              </a:ext>
            </a:extLst>
          </p:cNvPr>
          <p:cNvSpPr/>
          <p:nvPr/>
        </p:nvSpPr>
        <p:spPr>
          <a:xfrm>
            <a:off x="3114199" y="4688840"/>
            <a:ext cx="909161" cy="929640"/>
          </a:xfrm>
          <a:prstGeom prst="roundRect">
            <a:avLst>
              <a:gd name="adj" fmla="val 11797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965FA07F-6526-4382-D3A3-34BB18D1264A}"/>
              </a:ext>
            </a:extLst>
          </p:cNvPr>
          <p:cNvSpPr/>
          <p:nvPr/>
        </p:nvSpPr>
        <p:spPr>
          <a:xfrm>
            <a:off x="5352574" y="5698490"/>
            <a:ext cx="909161" cy="929640"/>
          </a:xfrm>
          <a:prstGeom prst="roundRect">
            <a:avLst>
              <a:gd name="adj" fmla="val 11797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3CD03A55-36A0-84D1-9CEC-8D2E1213C7D1}"/>
              </a:ext>
            </a:extLst>
          </p:cNvPr>
          <p:cNvSpPr/>
          <p:nvPr/>
        </p:nvSpPr>
        <p:spPr>
          <a:xfrm>
            <a:off x="11491437" y="4665028"/>
            <a:ext cx="909161" cy="929640"/>
          </a:xfrm>
          <a:prstGeom prst="roundRect">
            <a:avLst>
              <a:gd name="adj" fmla="val 11797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D05540A0-A741-16DD-9F9D-39C7A0522568}"/>
              </a:ext>
            </a:extLst>
          </p:cNvPr>
          <p:cNvSpPr/>
          <p:nvPr/>
        </p:nvSpPr>
        <p:spPr>
          <a:xfrm>
            <a:off x="13729813" y="5703253"/>
            <a:ext cx="909161" cy="929640"/>
          </a:xfrm>
          <a:prstGeom prst="roundRect">
            <a:avLst>
              <a:gd name="adj" fmla="val 11797"/>
            </a:avLst>
          </a:prstGeom>
          <a:solidFill>
            <a:schemeClr val="bg1"/>
          </a:solidFill>
          <a:ln w="38100">
            <a:solidFill>
              <a:srgbClr val="EB0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29973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2234</TotalTime>
  <Words>195</Words>
  <Application>Microsoft Office PowerPoint</Application>
  <PresentationFormat>Custom</PresentationFormat>
  <Paragraphs>46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Arial-Rounded</vt:lpstr>
      <vt:lpstr>AvantGarde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dc:description>9Slide.vn</dc:description>
  <cp:lastModifiedBy>Windows 11</cp:lastModifiedBy>
  <cp:revision>255</cp:revision>
  <dcterms:created xsi:type="dcterms:W3CDTF">2022-07-10T01:37:20Z</dcterms:created>
  <dcterms:modified xsi:type="dcterms:W3CDTF">2023-04-13T05:58:05Z</dcterms:modified>
  <cp:category>9Slide.vn</cp:category>
</cp:coreProperties>
</file>