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14" r:id="rId2"/>
    <p:sldId id="2664" r:id="rId3"/>
    <p:sldId id="292" r:id="rId4"/>
    <p:sldId id="295" r:id="rId5"/>
    <p:sldId id="2666" r:id="rId6"/>
    <p:sldId id="299" r:id="rId7"/>
    <p:sldId id="310" r:id="rId8"/>
    <p:sldId id="2677" r:id="rId9"/>
    <p:sldId id="2668" r:id="rId10"/>
    <p:sldId id="2678" r:id="rId11"/>
    <p:sldId id="2634" r:id="rId12"/>
    <p:sldId id="2675" r:id="rId13"/>
    <p:sldId id="307" r:id="rId14"/>
    <p:sldId id="493" r:id="rId15"/>
    <p:sldId id="2679" r:id="rId16"/>
    <p:sldId id="283"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9BA41-9500-472A-A7C6-88B5F469A729}"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46ADF-5636-4A0A-9DCE-2F597C56F8B4}" type="slidenum">
              <a:rPr lang="en-US" smtClean="0"/>
              <a:t>‹#›</a:t>
            </a:fld>
            <a:endParaRPr lang="en-US"/>
          </a:p>
        </p:txBody>
      </p:sp>
    </p:spTree>
    <p:extLst>
      <p:ext uri="{BB962C8B-B14F-4D97-AF65-F5344CB8AC3E}">
        <p14:creationId xmlns:p14="http://schemas.microsoft.com/office/powerpoint/2010/main" val="400991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109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244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338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103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31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907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46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68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424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83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63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49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2856469406"/>
      </p:ext>
    </p:extLst>
  </p:cSld>
  <p:clrMap bg1="lt1" tx1="dk1" bg2="lt2" tx2="dk2" accent1="accent1" accent2="accent2" accent3="accent3" accent4="accent4" accent5="accent5" accent6="accent6" hlink="hlink" folHlink="folHlink"/>
  <p:sldLayoutIdLst>
    <p:sldLayoutId id="2147483661" r:id="rId1"/>
    <p:sldLayoutId id="2147483745" r:id="rId2"/>
    <p:sldLayoutId id="214748374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6.wdp"/><Relationship Id="rId18" Type="http://schemas.openxmlformats.org/officeDocument/2006/relationships/image" Target="../media/image49.png"/><Relationship Id="rId3" Type="http://schemas.microsoft.com/office/2007/relationships/hdphoto" Target="../media/hdphoto2.wdp"/><Relationship Id="rId21" Type="http://schemas.openxmlformats.org/officeDocument/2006/relationships/image" Target="../media/image51.png"/><Relationship Id="rId7" Type="http://schemas.microsoft.com/office/2007/relationships/hdphoto" Target="../media/hdphoto4.wdp"/><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47.png"/><Relationship Id="rId20" Type="http://schemas.microsoft.com/office/2007/relationships/hdphoto" Target="../media/hdphoto7.wdp"/><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3.wdp"/><Relationship Id="rId15" Type="http://schemas.openxmlformats.org/officeDocument/2006/relationships/image" Target="../media/image46.png"/><Relationship Id="rId10" Type="http://schemas.microsoft.com/office/2007/relationships/hdphoto" Target="../media/hdphoto5.wdp"/><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247790-3E73-835C-6A98-2AC2285D026B}"/>
              </a:ext>
            </a:extLst>
          </p:cNvPr>
          <p:cNvPicPr>
            <a:picLocks noChangeAspect="1"/>
          </p:cNvPicPr>
          <p:nvPr/>
        </p:nvPicPr>
        <p:blipFill rotWithShape="1">
          <a:blip r:embed="rId2"/>
          <a:srcRect t="502" b="34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E8D0037D-2A8A-45E1-1B13-1AB70147B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83"/>
          <a:stretch/>
        </p:blipFill>
        <p:spPr bwMode="auto">
          <a:xfrm>
            <a:off x="1184364" y="4324351"/>
            <a:ext cx="11007636" cy="25336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71EA3AD-DAD9-180E-8C2F-6E40C4014EFC}"/>
              </a:ext>
            </a:extLst>
          </p:cNvPr>
          <p:cNvSpPr/>
          <p:nvPr/>
        </p:nvSpPr>
        <p:spPr>
          <a:xfrm>
            <a:off x="3190875" y="126051"/>
            <a:ext cx="8818246" cy="3244318"/>
          </a:xfrm>
          <a:custGeom>
            <a:avLst/>
            <a:gdLst>
              <a:gd name="connsiteX0" fmla="*/ 0 w 8818246"/>
              <a:gd name="connsiteY0" fmla="*/ 540730 h 3244318"/>
              <a:gd name="connsiteX1" fmla="*/ 540730 w 8818246"/>
              <a:gd name="connsiteY1" fmla="*/ 0 h 3244318"/>
              <a:gd name="connsiteX2" fmla="*/ 8277516 w 8818246"/>
              <a:gd name="connsiteY2" fmla="*/ 0 h 3244318"/>
              <a:gd name="connsiteX3" fmla="*/ 8818246 w 8818246"/>
              <a:gd name="connsiteY3" fmla="*/ 540730 h 3244318"/>
              <a:gd name="connsiteX4" fmla="*/ 8818246 w 8818246"/>
              <a:gd name="connsiteY4" fmla="*/ 2703588 h 3244318"/>
              <a:gd name="connsiteX5" fmla="*/ 8277516 w 8818246"/>
              <a:gd name="connsiteY5" fmla="*/ 3244318 h 3244318"/>
              <a:gd name="connsiteX6" fmla="*/ 540730 w 8818246"/>
              <a:gd name="connsiteY6" fmla="*/ 3244318 h 3244318"/>
              <a:gd name="connsiteX7" fmla="*/ 0 w 8818246"/>
              <a:gd name="connsiteY7" fmla="*/ 2703588 h 3244318"/>
              <a:gd name="connsiteX8" fmla="*/ 0 w 8818246"/>
              <a:gd name="connsiteY8" fmla="*/ 540730 h 3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8246" h="3244318" fill="none" extrusionOk="0">
                <a:moveTo>
                  <a:pt x="0" y="540730"/>
                </a:moveTo>
                <a:cubicBezTo>
                  <a:pt x="1952" y="294917"/>
                  <a:pt x="246550" y="7481"/>
                  <a:pt x="540730" y="0"/>
                </a:cubicBezTo>
                <a:cubicBezTo>
                  <a:pt x="3405660" y="72427"/>
                  <a:pt x="7198782" y="61419"/>
                  <a:pt x="8277516" y="0"/>
                </a:cubicBezTo>
                <a:cubicBezTo>
                  <a:pt x="8569350" y="-46830"/>
                  <a:pt x="8769343" y="227301"/>
                  <a:pt x="8818246" y="540730"/>
                </a:cubicBezTo>
                <a:cubicBezTo>
                  <a:pt x="8919122" y="1168155"/>
                  <a:pt x="8710933" y="1813310"/>
                  <a:pt x="8818246" y="2703588"/>
                </a:cubicBezTo>
                <a:cubicBezTo>
                  <a:pt x="8827426" y="2955634"/>
                  <a:pt x="8537182" y="3200630"/>
                  <a:pt x="8277516" y="3244318"/>
                </a:cubicBezTo>
                <a:cubicBezTo>
                  <a:pt x="5741502" y="3274145"/>
                  <a:pt x="3558894" y="3165012"/>
                  <a:pt x="540730" y="3244318"/>
                </a:cubicBezTo>
                <a:cubicBezTo>
                  <a:pt x="246487" y="3243821"/>
                  <a:pt x="-15609" y="3005311"/>
                  <a:pt x="0" y="2703588"/>
                </a:cubicBezTo>
                <a:cubicBezTo>
                  <a:pt x="50037" y="2075726"/>
                  <a:pt x="770" y="1190802"/>
                  <a:pt x="0" y="540730"/>
                </a:cubicBezTo>
                <a:close/>
              </a:path>
              <a:path w="8818246" h="3244318" stroke="0" extrusionOk="0">
                <a:moveTo>
                  <a:pt x="0" y="540730"/>
                </a:moveTo>
                <a:cubicBezTo>
                  <a:pt x="41013" y="253272"/>
                  <a:pt x="260113" y="37545"/>
                  <a:pt x="540730" y="0"/>
                </a:cubicBezTo>
                <a:cubicBezTo>
                  <a:pt x="3004254" y="123000"/>
                  <a:pt x="5999947" y="-96860"/>
                  <a:pt x="8277516" y="0"/>
                </a:cubicBezTo>
                <a:cubicBezTo>
                  <a:pt x="8538921" y="-28376"/>
                  <a:pt x="8826498" y="225456"/>
                  <a:pt x="8818246" y="540730"/>
                </a:cubicBezTo>
                <a:cubicBezTo>
                  <a:pt x="8821419" y="1519958"/>
                  <a:pt x="8912513" y="1844637"/>
                  <a:pt x="8818246" y="2703588"/>
                </a:cubicBezTo>
                <a:cubicBezTo>
                  <a:pt x="8794034" y="3010997"/>
                  <a:pt x="8553780" y="3240657"/>
                  <a:pt x="8277516" y="3244318"/>
                </a:cubicBezTo>
                <a:cubicBezTo>
                  <a:pt x="4615270" y="3083611"/>
                  <a:pt x="3176343" y="3283985"/>
                  <a:pt x="540730" y="3244318"/>
                </a:cubicBezTo>
                <a:cubicBezTo>
                  <a:pt x="226611" y="3241191"/>
                  <a:pt x="-43279" y="2982618"/>
                  <a:pt x="0" y="2703588"/>
                </a:cubicBezTo>
                <a:cubicBezTo>
                  <a:pt x="32216" y="1942999"/>
                  <a:pt x="57206" y="1529947"/>
                  <a:pt x="0" y="540730"/>
                </a:cubicBezTo>
                <a:close/>
              </a:path>
            </a:pathLst>
          </a:custGeom>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4398CA19-7CAD-024E-1174-B82865086CA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11" b="23013"/>
          <a:stretch/>
        </p:blipFill>
        <p:spPr>
          <a:xfrm>
            <a:off x="0" y="5357877"/>
            <a:ext cx="2816200" cy="1500123"/>
          </a:xfrm>
          <a:prstGeom prst="rect">
            <a:avLst/>
          </a:prstGeom>
        </p:spPr>
      </p:pic>
      <p:sp>
        <p:nvSpPr>
          <p:cNvPr id="24" name="文本框 21">
            <a:extLst>
              <a:ext uri="{FF2B5EF4-FFF2-40B4-BE49-F238E27FC236}">
                <a16:creationId xmlns:a16="http://schemas.microsoft.com/office/drawing/2014/main" id="{00CF1D53-0BB7-E526-174B-F3BBAD5F7FFB}"/>
              </a:ext>
            </a:extLst>
          </p:cNvPr>
          <p:cNvSpPr txBox="1"/>
          <p:nvPr/>
        </p:nvSpPr>
        <p:spPr>
          <a:xfrm>
            <a:off x="4333401" y="231573"/>
            <a:ext cx="67994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2060"/>
                </a:solidFill>
                <a:effectLst/>
                <a:uLnTx/>
                <a:uFillTx/>
                <a:latin typeface="Calibri"/>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002060"/>
                </a:solidFill>
                <a:effectLst/>
                <a:uLnTx/>
                <a:uFillTx/>
                <a:latin typeface="Calibri"/>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002060"/>
                </a:solidFill>
                <a:effectLst/>
                <a:uLnTx/>
                <a:uFillTx/>
                <a:latin typeface="Calibri"/>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002060"/>
                </a:solidFill>
                <a:effectLst/>
                <a:uLnTx/>
                <a:uFillTx/>
                <a:latin typeface="Calibri"/>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002060"/>
                </a:solidFill>
                <a:effectLst/>
                <a:uLnTx/>
                <a:uFillTx/>
                <a:latin typeface="Calibri"/>
                <a:ea typeface="微软雅黑" panose="020B0503020204020204" pitchFamily="34" charset="-122"/>
                <a:cs typeface="+mn-cs"/>
              </a:rPr>
              <a:t> …</a:t>
            </a:r>
            <a:endParaRPr kumimoji="0" lang="zh-CN" altLang="en-US" sz="3200" b="1" i="0" u="none" strike="noStrike" kern="1200" cap="none" spc="0" normalizeH="0" baseline="0" noProof="0" dirty="0">
              <a:ln w="12700">
                <a:noFill/>
              </a:ln>
              <a:solidFill>
                <a:srgbClr val="002060"/>
              </a:solidFill>
              <a:effectLst/>
              <a:uLnTx/>
              <a:uFillTx/>
              <a:latin typeface="Calibri"/>
              <a:ea typeface="微软雅黑" panose="020B0503020204020204" pitchFamily="34" charset="-122"/>
              <a:cs typeface="+mn-cs"/>
            </a:endParaRPr>
          </a:p>
        </p:txBody>
      </p:sp>
      <p:pic>
        <p:nvPicPr>
          <p:cNvPr id="17" name="Graphic 16">
            <a:extLst>
              <a:ext uri="{FF2B5EF4-FFF2-40B4-BE49-F238E27FC236}">
                <a16:creationId xmlns:a16="http://schemas.microsoft.com/office/drawing/2014/main" id="{372AFF6E-642D-2074-DDB0-742405DFD5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2224" y="3622468"/>
            <a:ext cx="5434436" cy="3235532"/>
          </a:xfrm>
          <a:prstGeom prst="rect">
            <a:avLst/>
          </a:prstGeom>
        </p:spPr>
      </p:pic>
      <p:pic>
        <p:nvPicPr>
          <p:cNvPr id="1028" name="Picture 4">
            <a:extLst>
              <a:ext uri="{FF2B5EF4-FFF2-40B4-BE49-F238E27FC236}">
                <a16:creationId xmlns:a16="http://schemas.microsoft.com/office/drawing/2014/main" id="{0B536A9E-916E-B58E-2883-E385F6276A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716" y="3303639"/>
            <a:ext cx="2563009" cy="3554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F88434-8C4F-4C10-A80D-5D6DE320BCF0}"/>
              </a:ext>
            </a:extLst>
          </p:cNvPr>
          <p:cNvPicPr>
            <a:picLocks noChangeAspect="1"/>
          </p:cNvPicPr>
          <p:nvPr/>
        </p:nvPicPr>
        <p:blipFill>
          <a:blip r:embed="rId9"/>
          <a:stretch>
            <a:fillRect/>
          </a:stretch>
        </p:blipFill>
        <p:spPr>
          <a:xfrm>
            <a:off x="5343525" y="833653"/>
            <a:ext cx="4743307" cy="714385"/>
          </a:xfrm>
          <a:prstGeom prst="rect">
            <a:avLst/>
          </a:prstGeom>
        </p:spPr>
      </p:pic>
      <p:pic>
        <p:nvPicPr>
          <p:cNvPr id="5" name="Picture 4">
            <a:extLst>
              <a:ext uri="{FF2B5EF4-FFF2-40B4-BE49-F238E27FC236}">
                <a16:creationId xmlns:a16="http://schemas.microsoft.com/office/drawing/2014/main" id="{138DA0F0-D13F-983E-BA32-7A795079B351}"/>
              </a:ext>
            </a:extLst>
          </p:cNvPr>
          <p:cNvPicPr>
            <a:picLocks noChangeAspect="1"/>
          </p:cNvPicPr>
          <p:nvPr/>
        </p:nvPicPr>
        <p:blipFill>
          <a:blip r:embed="rId10"/>
          <a:stretch>
            <a:fillRect/>
          </a:stretch>
        </p:blipFill>
        <p:spPr>
          <a:xfrm>
            <a:off x="3453029" y="1379905"/>
            <a:ext cx="8181541" cy="1774090"/>
          </a:xfrm>
          <a:prstGeom prst="rect">
            <a:avLst/>
          </a:prstGeom>
        </p:spPr>
      </p:pic>
    </p:spTree>
    <p:extLst>
      <p:ext uri="{BB962C8B-B14F-4D97-AF65-F5344CB8AC3E}">
        <p14:creationId xmlns:p14="http://schemas.microsoft.com/office/powerpoint/2010/main" val="27270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0B826-2E21-0BF1-6494-25FC6E32A38E}"/>
              </a:ext>
            </a:extLst>
          </p:cNvPr>
          <p:cNvPicPr>
            <a:picLocks noChangeAspect="1"/>
          </p:cNvPicPr>
          <p:nvPr/>
        </p:nvPicPr>
        <p:blipFill>
          <a:blip r:embed="rId2"/>
          <a:stretch>
            <a:fillRect/>
          </a:stretch>
        </p:blipFill>
        <p:spPr>
          <a:xfrm>
            <a:off x="274320" y="1476870"/>
            <a:ext cx="11788726" cy="4150207"/>
          </a:xfrm>
          <a:prstGeom prst="rect">
            <a:avLst/>
          </a:prstGeom>
        </p:spPr>
      </p:pic>
    </p:spTree>
    <p:extLst>
      <p:ext uri="{BB962C8B-B14F-4D97-AF65-F5344CB8AC3E}">
        <p14:creationId xmlns:p14="http://schemas.microsoft.com/office/powerpoint/2010/main" val="215521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13" name="Picture 12" descr="Icon&#10;&#10;Description automatically generated">
            <a:extLst>
              <a:ext uri="{FF2B5EF4-FFF2-40B4-BE49-F238E27FC236}">
                <a16:creationId xmlns:a16="http://schemas.microsoft.com/office/drawing/2014/main" id="{6405CADA-D7FB-4F6D-88B7-84A4AB1AF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48" y="353017"/>
            <a:ext cx="8458200" cy="5644850"/>
          </a:xfrm>
          <a:prstGeom prst="rect">
            <a:avLst/>
          </a:prstGeom>
        </p:spPr>
      </p:pic>
      <p:sp>
        <p:nvSpPr>
          <p:cNvPr id="18" name="TextBox 17">
            <a:extLst>
              <a:ext uri="{FF2B5EF4-FFF2-40B4-BE49-F238E27FC236}">
                <a16:creationId xmlns:a16="http://schemas.microsoft.com/office/drawing/2014/main" id="{B4853E9C-4AB1-45E1-9DE4-60DF7605D790}"/>
              </a:ext>
            </a:extLst>
          </p:cNvPr>
          <p:cNvSpPr txBox="1"/>
          <p:nvPr/>
        </p:nvSpPr>
        <p:spPr>
          <a:xfrm>
            <a:off x="2198078" y="1749885"/>
            <a:ext cx="7631722" cy="2308324"/>
          </a:xfrm>
          <a:prstGeom prst="rect">
            <a:avLst/>
          </a:prstGeom>
          <a:noFill/>
        </p:spPr>
        <p:txBody>
          <a:bodyPr wrap="square">
            <a:spAutoFit/>
          </a:bodyPr>
          <a:lstStyle/>
          <a:p>
            <a:pPr lvl="0" algn="just">
              <a:defRPr/>
            </a:pPr>
            <a:r>
              <a:rPr lang="vi-VN" sz="4800" b="1" dirty="0">
                <a:solidFill>
                  <a:srgbClr val="002060"/>
                </a:solidFill>
                <a:latin typeface="Times New Roman" panose="02020603050405020304" pitchFamily="18" charset="0"/>
                <a:cs typeface="Times New Roman" panose="02020603050405020304" pitchFamily="18" charset="0"/>
              </a:rPr>
              <a:t>  Trong đời sống, em đã gặp ai dùng tới la bàn chưa? Đó là trường hợp nào? </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15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850" y="1485181"/>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25982" y="1538630"/>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3" name="Picture 2">
            <a:extLst>
              <a:ext uri="{FF2B5EF4-FFF2-40B4-BE49-F238E27FC236}">
                <a16:creationId xmlns:a16="http://schemas.microsoft.com/office/drawing/2014/main" id="{1A56161A-3B6C-4A30-82B8-24F6994E1CA1}"/>
              </a:ext>
            </a:extLst>
          </p:cNvPr>
          <p:cNvPicPr>
            <a:picLocks noChangeAspect="1"/>
          </p:cNvPicPr>
          <p:nvPr/>
        </p:nvPicPr>
        <p:blipFill>
          <a:blip r:embed="rId6"/>
          <a:stretch>
            <a:fillRect/>
          </a:stretch>
        </p:blipFill>
        <p:spPr>
          <a:xfrm>
            <a:off x="4576444" y="2304817"/>
            <a:ext cx="5066215" cy="1322947"/>
          </a:xfrm>
          <a:prstGeom prst="rect">
            <a:avLst/>
          </a:prstGeom>
        </p:spPr>
      </p:pic>
    </p:spTree>
    <p:extLst>
      <p:ext uri="{BB962C8B-B14F-4D97-AF65-F5344CB8AC3E}">
        <p14:creationId xmlns:p14="http://schemas.microsoft.com/office/powerpoint/2010/main" val="108672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down)">
                                      <p:cBhvr>
                                        <p:cTn id="50" dur="500"/>
                                        <p:tgtEl>
                                          <p:spTgt spid="69"/>
                                        </p:tgtEl>
                                      </p:cBhvr>
                                    </p:animEffect>
                                  </p:childTnLst>
                                </p:cTn>
                              </p:par>
                              <p:par>
                                <p:cTn id="51" presetID="42"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7392511-9612-4704-9535-8E06E2D20602}"/>
              </a:ext>
            </a:extLst>
          </p:cNvPr>
          <p:cNvSpPr/>
          <p:nvPr/>
        </p:nvSpPr>
        <p:spPr>
          <a:xfrm>
            <a:off x="440760" y="373933"/>
            <a:ext cx="11165297" cy="6082774"/>
          </a:xfrm>
          <a:custGeom>
            <a:avLst/>
            <a:gdLst>
              <a:gd name="connsiteX0" fmla="*/ 0 w 10102221"/>
              <a:gd name="connsiteY0" fmla="*/ 9567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0 w 10102221"/>
              <a:gd name="connsiteY8" fmla="*/ 9567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38465"/>
              <a:gd name="connsiteY0" fmla="*/ 1363152 h 5740400"/>
              <a:gd name="connsiteX1" fmla="*/ 956752 w 10138465"/>
              <a:gd name="connsiteY1" fmla="*/ 0 h 5740400"/>
              <a:gd name="connsiteX2" fmla="*/ 9145469 w 10138465"/>
              <a:gd name="connsiteY2" fmla="*/ 0 h 5740400"/>
              <a:gd name="connsiteX3" fmla="*/ 10102221 w 10138465"/>
              <a:gd name="connsiteY3" fmla="*/ 956752 h 5740400"/>
              <a:gd name="connsiteX4" fmla="*/ 9695821 w 10138465"/>
              <a:gd name="connsiteY4" fmla="*/ 4489008 h 5740400"/>
              <a:gd name="connsiteX5" fmla="*/ 9145469 w 10138465"/>
              <a:gd name="connsiteY5" fmla="*/ 5740400 h 5740400"/>
              <a:gd name="connsiteX6" fmla="*/ 1413952 w 10138465"/>
              <a:gd name="connsiteY6" fmla="*/ 4439920 h 5740400"/>
              <a:gd name="connsiteX7" fmla="*/ 0 w 10138465"/>
              <a:gd name="connsiteY7" fmla="*/ 4783648 h 5740400"/>
              <a:gd name="connsiteX8" fmla="*/ 751840 w 10138465"/>
              <a:gd name="connsiteY8" fmla="*/ 1363152 h 5740400"/>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9932449"/>
              <a:gd name="connsiteY0" fmla="*/ 1363152 h 5741652"/>
              <a:gd name="connsiteX1" fmla="*/ 956752 w 9932449"/>
              <a:gd name="connsiteY1" fmla="*/ 0 h 5741652"/>
              <a:gd name="connsiteX2" fmla="*/ 9074349 w 9932449"/>
              <a:gd name="connsiteY2" fmla="*/ 477520 h 5741652"/>
              <a:gd name="connsiteX3" fmla="*/ 9716141 w 9932449"/>
              <a:gd name="connsiteY3" fmla="*/ 956752 h 5741652"/>
              <a:gd name="connsiteX4" fmla="*/ 9695821 w 9932449"/>
              <a:gd name="connsiteY4" fmla="*/ 4489008 h 5741652"/>
              <a:gd name="connsiteX5" fmla="*/ 9145469 w 9932449"/>
              <a:gd name="connsiteY5" fmla="*/ 5740400 h 5741652"/>
              <a:gd name="connsiteX6" fmla="*/ 1413952 w 9932449"/>
              <a:gd name="connsiteY6" fmla="*/ 4439920 h 5741652"/>
              <a:gd name="connsiteX7" fmla="*/ 0 w 9932449"/>
              <a:gd name="connsiteY7" fmla="*/ 4783648 h 5741652"/>
              <a:gd name="connsiteX8" fmla="*/ 751840 w 9932449"/>
              <a:gd name="connsiteY8" fmla="*/ 1363152 h 574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449" h="5741652">
                <a:moveTo>
                  <a:pt x="751840" y="1363152"/>
                </a:moveTo>
                <a:cubicBezTo>
                  <a:pt x="751840" y="834752"/>
                  <a:pt x="428352" y="0"/>
                  <a:pt x="956752" y="0"/>
                </a:cubicBezTo>
                <a:cubicBezTo>
                  <a:pt x="3662618" y="159173"/>
                  <a:pt x="6287203" y="-128693"/>
                  <a:pt x="9074349" y="477520"/>
                </a:cubicBezTo>
                <a:cubicBezTo>
                  <a:pt x="9602749" y="477520"/>
                  <a:pt x="9716141" y="428352"/>
                  <a:pt x="9716141" y="956752"/>
                </a:cubicBezTo>
                <a:cubicBezTo>
                  <a:pt x="9235234" y="2174811"/>
                  <a:pt x="9922728" y="3057589"/>
                  <a:pt x="9695821" y="4489008"/>
                </a:cubicBezTo>
                <a:cubicBezTo>
                  <a:pt x="10274941" y="5830208"/>
                  <a:pt x="9673869" y="5740400"/>
                  <a:pt x="9145469" y="5740400"/>
                </a:cubicBezTo>
                <a:cubicBezTo>
                  <a:pt x="6568297" y="5306907"/>
                  <a:pt x="4346724" y="4223173"/>
                  <a:pt x="1413952" y="4439920"/>
                </a:cubicBezTo>
                <a:cubicBezTo>
                  <a:pt x="773792" y="4409440"/>
                  <a:pt x="0" y="5312048"/>
                  <a:pt x="0" y="4783648"/>
                </a:cubicBezTo>
                <a:cubicBezTo>
                  <a:pt x="0" y="3508016"/>
                  <a:pt x="751840" y="2638784"/>
                  <a:pt x="751840" y="1363152"/>
                </a:cubicBezTo>
                <a:close/>
              </a:path>
            </a:pathLst>
          </a:custGeom>
          <a:solidFill>
            <a:srgbClr val="A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D7D31">
                    <a:lumMod val="75000"/>
                  </a:srgbClr>
                </a:solid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5501BDE-7D1B-45B6-B531-00054F30130D}"/>
              </a:ext>
            </a:extLst>
          </p:cNvPr>
          <p:cNvGrpSpPr/>
          <p:nvPr/>
        </p:nvGrpSpPr>
        <p:grpSpPr>
          <a:xfrm>
            <a:off x="-1735784" y="4459027"/>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6253" y="170554"/>
            <a:ext cx="1439705" cy="1439705"/>
          </a:xfrm>
          <a:prstGeom prst="rect">
            <a:avLst/>
          </a:prstGeom>
        </p:spPr>
      </p:pic>
      <p:pic>
        <p:nvPicPr>
          <p:cNvPr id="37" name="Picture 36" descr="A picture containing plant, flower, daisy&#10;&#10;Description automatically generated">
            <a:extLst>
              <a:ext uri="{FF2B5EF4-FFF2-40B4-BE49-F238E27FC236}">
                <a16:creationId xmlns:a16="http://schemas.microsoft.com/office/drawing/2014/main" id="{19B1ABDC-B318-4E56-A0CE-E589FAEE4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469" y="5410896"/>
            <a:ext cx="3059457" cy="1522539"/>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78511" y="265912"/>
            <a:ext cx="1439705" cy="1439705"/>
          </a:xfrm>
          <a:prstGeom prst="rect">
            <a:avLst/>
          </a:prstGeom>
        </p:spPr>
      </p:pic>
      <p:pic>
        <p:nvPicPr>
          <p:cNvPr id="41" name="Picture 40" descr="Shape, logo&#10;&#10;Description automatically generated">
            <a:extLst>
              <a:ext uri="{FF2B5EF4-FFF2-40B4-BE49-F238E27FC236}">
                <a16:creationId xmlns:a16="http://schemas.microsoft.com/office/drawing/2014/main" id="{3698F1BF-4493-445D-8199-152BC6F148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7" b="89869" l="8987" r="89869">
                        <a14:foregroundMark x1="38399" y1="48039" x2="38399" y2="48039"/>
                        <a14:foregroundMark x1="38725" y1="46078" x2="37092" y2="52451"/>
                        <a14:foregroundMark x1="19281" y1="36275" x2="19281" y2="36275"/>
                        <a14:foregroundMark x1="8987" y1="61438" x2="8987" y2="62908"/>
                        <a14:foregroundMark x1="11928" y1="61601" x2="11928" y2="71895"/>
                        <a14:foregroundMark x1="20588" y1="35621" x2="48693" y2="23203"/>
                        <a14:foregroundMark x1="48693" y1="23203" x2="71569" y2="38399"/>
                        <a14:foregroundMark x1="71569" y1="38399" x2="78431" y2="47876"/>
                        <a14:foregroundMark x1="10294" y1="58333" x2="26307" y2="28105"/>
                        <a14:foregroundMark x1="26307" y1="28105" x2="52941" y2="23856"/>
                        <a14:foregroundMark x1="52941" y1="23856" x2="79902" y2="39052"/>
                        <a14:foregroundMark x1="79902" y1="39052" x2="87255" y2="60621"/>
                        <a14:foregroundMark x1="77941" y1="32026" x2="77941" y2="32026"/>
                        <a14:foregroundMark x1="75000" y1="28922" x2="75000" y2="28922"/>
                        <a14:foregroundMark x1="55556" y1="42810" x2="55556" y2="42810"/>
                      </a14:backgroundRemoval>
                    </a14:imgEffect>
                  </a14:imgLayer>
                </a14:imgProps>
              </a:ext>
              <a:ext uri="{28A0092B-C50C-407E-A947-70E740481C1C}">
                <a14:useLocalDpi xmlns:a14="http://schemas.microsoft.com/office/drawing/2010/main" val="0"/>
              </a:ext>
            </a:extLst>
          </a:blip>
          <a:stretch>
            <a:fillRect/>
          </a:stretch>
        </p:blipFill>
        <p:spPr>
          <a:xfrm rot="20359224">
            <a:off x="4312656" y="-70109"/>
            <a:ext cx="1865376" cy="1865376"/>
          </a:xfrm>
          <a:prstGeom prst="rect">
            <a:avLst/>
          </a:prstGeom>
        </p:spPr>
      </p:pic>
      <p:pic>
        <p:nvPicPr>
          <p:cNvPr id="30" name="Picture 29" descr="Map&#10;&#10;Description automatically generated">
            <a:extLst>
              <a:ext uri="{FF2B5EF4-FFF2-40B4-BE49-F238E27FC236}">
                <a16:creationId xmlns:a16="http://schemas.microsoft.com/office/drawing/2014/main" id="{D53B3064-9926-4FE7-B9E5-DE371C2745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4966" y="209493"/>
            <a:ext cx="5418966" cy="6559502"/>
          </a:xfrm>
          <a:prstGeom prst="rect">
            <a:avLst/>
          </a:prstGeom>
        </p:spPr>
      </p:pic>
      <p:pic>
        <p:nvPicPr>
          <p:cNvPr id="32" name="Picture 31" descr="A picture containing plant, flower, daisy&#10;&#10;Description automatically generated">
            <a:extLst>
              <a:ext uri="{FF2B5EF4-FFF2-40B4-BE49-F238E27FC236}">
                <a16:creationId xmlns:a16="http://schemas.microsoft.com/office/drawing/2014/main" id="{E51A7C42-DD79-4D2C-9BE7-21D8C88D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99" y="5404197"/>
            <a:ext cx="3059457" cy="1522539"/>
          </a:xfrm>
          <a:prstGeom prst="rect">
            <a:avLst/>
          </a:prstGeom>
        </p:spPr>
      </p:pic>
      <p:sp>
        <p:nvSpPr>
          <p:cNvPr id="26" name="Scroll: Vertical 25">
            <a:extLst>
              <a:ext uri="{FF2B5EF4-FFF2-40B4-BE49-F238E27FC236}">
                <a16:creationId xmlns:a16="http://schemas.microsoft.com/office/drawing/2014/main" id="{59023DB3-0597-424C-9E2C-5F9E4513E2D3}"/>
              </a:ext>
            </a:extLst>
          </p:cNvPr>
          <p:cNvSpPr/>
          <p:nvPr/>
        </p:nvSpPr>
        <p:spPr>
          <a:xfrm>
            <a:off x="1628731" y="1135627"/>
            <a:ext cx="7364502" cy="5387018"/>
          </a:xfrm>
          <a:custGeom>
            <a:avLst/>
            <a:gdLst>
              <a:gd name="connsiteX0" fmla="*/ 336689 w 7364502"/>
              <a:gd name="connsiteY0" fmla="*/ 5387018 h 5387018"/>
              <a:gd name="connsiteX1" fmla="*/ 673378 w 7364502"/>
              <a:gd name="connsiteY1" fmla="*/ 5050329 h 5387018"/>
              <a:gd name="connsiteX2" fmla="*/ 336689 w 7364502"/>
              <a:gd name="connsiteY2" fmla="*/ 5050329 h 5387018"/>
              <a:gd name="connsiteX3" fmla="*/ 505033 w 7364502"/>
              <a:gd name="connsiteY3" fmla="*/ 4881985 h 5387018"/>
              <a:gd name="connsiteX4" fmla="*/ 336689 w 7364502"/>
              <a:gd name="connsiteY4" fmla="*/ 4713641 h 5387018"/>
              <a:gd name="connsiteX5" fmla="*/ 673377 w 7364502"/>
              <a:gd name="connsiteY5" fmla="*/ 4713641 h 5387018"/>
              <a:gd name="connsiteX6" fmla="*/ 673377 w 7364502"/>
              <a:gd name="connsiteY6" fmla="*/ 336689 h 5387018"/>
              <a:gd name="connsiteX7" fmla="*/ 1010066 w 7364502"/>
              <a:gd name="connsiteY7" fmla="*/ 0 h 5387018"/>
              <a:gd name="connsiteX8" fmla="*/ 7027813 w 7364502"/>
              <a:gd name="connsiteY8" fmla="*/ 0 h 5387018"/>
              <a:gd name="connsiteX9" fmla="*/ 7364502 w 7364502"/>
              <a:gd name="connsiteY9" fmla="*/ 336689 h 5387018"/>
              <a:gd name="connsiteX10" fmla="*/ 7027813 w 7364502"/>
              <a:gd name="connsiteY10" fmla="*/ 673378 h 5387018"/>
              <a:gd name="connsiteX11" fmla="*/ 6691125 w 7364502"/>
              <a:gd name="connsiteY11" fmla="*/ 673377 h 5387018"/>
              <a:gd name="connsiteX12" fmla="*/ 6691125 w 7364502"/>
              <a:gd name="connsiteY12" fmla="*/ 5050329 h 5387018"/>
              <a:gd name="connsiteX13" fmla="*/ 6354436 w 7364502"/>
              <a:gd name="connsiteY13" fmla="*/ 5387018 h 5387018"/>
              <a:gd name="connsiteX14" fmla="*/ 336689 w 7364502"/>
              <a:gd name="connsiteY14" fmla="*/ 5387018 h 5387018"/>
              <a:gd name="connsiteX15" fmla="*/ 1346755 w 7364502"/>
              <a:gd name="connsiteY15" fmla="*/ 336689 h 5387018"/>
              <a:gd name="connsiteX16" fmla="*/ 1010066 w 7364502"/>
              <a:gd name="connsiteY16" fmla="*/ 673378 h 5387018"/>
              <a:gd name="connsiteX17" fmla="*/ 841722 w 7364502"/>
              <a:gd name="connsiteY17" fmla="*/ 505034 h 5387018"/>
              <a:gd name="connsiteX18" fmla="*/ 1010066 w 7364502"/>
              <a:gd name="connsiteY18" fmla="*/ 336690 h 5387018"/>
              <a:gd name="connsiteX19" fmla="*/ 1346755 w 7364502"/>
              <a:gd name="connsiteY19" fmla="*/ 336689 h 5387018"/>
              <a:gd name="connsiteX0" fmla="*/ 1346755 w 7364502"/>
              <a:gd name="connsiteY0" fmla="*/ 336689 h 5387018"/>
              <a:gd name="connsiteX1" fmla="*/ 1010066 w 7364502"/>
              <a:gd name="connsiteY1" fmla="*/ 673378 h 5387018"/>
              <a:gd name="connsiteX2" fmla="*/ 841722 w 7364502"/>
              <a:gd name="connsiteY2" fmla="*/ 505034 h 5387018"/>
              <a:gd name="connsiteX3" fmla="*/ 1010066 w 7364502"/>
              <a:gd name="connsiteY3" fmla="*/ 336690 h 5387018"/>
              <a:gd name="connsiteX4" fmla="*/ 1346755 w 7364502"/>
              <a:gd name="connsiteY4" fmla="*/ 336689 h 5387018"/>
              <a:gd name="connsiteX5" fmla="*/ 673377 w 7364502"/>
              <a:gd name="connsiteY5" fmla="*/ 5050329 h 5387018"/>
              <a:gd name="connsiteX6" fmla="*/ 336688 w 7364502"/>
              <a:gd name="connsiteY6" fmla="*/ 5387018 h 5387018"/>
              <a:gd name="connsiteX7" fmla="*/ -1 w 7364502"/>
              <a:gd name="connsiteY7" fmla="*/ 5050329 h 5387018"/>
              <a:gd name="connsiteX8" fmla="*/ 336688 w 7364502"/>
              <a:gd name="connsiteY8" fmla="*/ 4713640 h 5387018"/>
              <a:gd name="connsiteX9" fmla="*/ 505032 w 7364502"/>
              <a:gd name="connsiteY9" fmla="*/ 4881984 h 5387018"/>
              <a:gd name="connsiteX10" fmla="*/ 336688 w 7364502"/>
              <a:gd name="connsiteY10" fmla="*/ 5050328 h 5387018"/>
              <a:gd name="connsiteX11" fmla="*/ 673377 w 7364502"/>
              <a:gd name="connsiteY11" fmla="*/ 5050329 h 5387018"/>
              <a:gd name="connsiteX0" fmla="*/ 673377 w 7364502"/>
              <a:gd name="connsiteY0" fmla="*/ 4713641 h 5387018"/>
              <a:gd name="connsiteX1" fmla="*/ 673377 w 7364502"/>
              <a:gd name="connsiteY1" fmla="*/ 336689 h 5387018"/>
              <a:gd name="connsiteX2" fmla="*/ 1010066 w 7364502"/>
              <a:gd name="connsiteY2" fmla="*/ 0 h 5387018"/>
              <a:gd name="connsiteX3" fmla="*/ 7027813 w 7364502"/>
              <a:gd name="connsiteY3" fmla="*/ 0 h 5387018"/>
              <a:gd name="connsiteX4" fmla="*/ 7364502 w 7364502"/>
              <a:gd name="connsiteY4" fmla="*/ 336689 h 5387018"/>
              <a:gd name="connsiteX5" fmla="*/ 7027813 w 7364502"/>
              <a:gd name="connsiteY5" fmla="*/ 673378 h 5387018"/>
              <a:gd name="connsiteX6" fmla="*/ 6691125 w 7364502"/>
              <a:gd name="connsiteY6" fmla="*/ 673377 h 5387018"/>
              <a:gd name="connsiteX7" fmla="*/ 6691125 w 7364502"/>
              <a:gd name="connsiteY7" fmla="*/ 5050329 h 5387018"/>
              <a:gd name="connsiteX8" fmla="*/ 6354436 w 7364502"/>
              <a:gd name="connsiteY8" fmla="*/ 5387018 h 5387018"/>
              <a:gd name="connsiteX9" fmla="*/ 336689 w 7364502"/>
              <a:gd name="connsiteY9" fmla="*/ 5387018 h 5387018"/>
              <a:gd name="connsiteX10" fmla="*/ 0 w 7364502"/>
              <a:gd name="connsiteY10" fmla="*/ 5050329 h 5387018"/>
              <a:gd name="connsiteX11" fmla="*/ 336689 w 7364502"/>
              <a:gd name="connsiteY11" fmla="*/ 4713640 h 5387018"/>
              <a:gd name="connsiteX12" fmla="*/ 673377 w 7364502"/>
              <a:gd name="connsiteY12" fmla="*/ 4713641 h 5387018"/>
              <a:gd name="connsiteX13" fmla="*/ 1010066 w 7364502"/>
              <a:gd name="connsiteY13" fmla="*/ 0 h 5387018"/>
              <a:gd name="connsiteX14" fmla="*/ 1346755 w 7364502"/>
              <a:gd name="connsiteY14" fmla="*/ 336689 h 5387018"/>
              <a:gd name="connsiteX15" fmla="*/ 1010066 w 7364502"/>
              <a:gd name="connsiteY15" fmla="*/ 673378 h 5387018"/>
              <a:gd name="connsiteX16" fmla="*/ 841722 w 7364502"/>
              <a:gd name="connsiteY16" fmla="*/ 505034 h 5387018"/>
              <a:gd name="connsiteX17" fmla="*/ 1010066 w 7364502"/>
              <a:gd name="connsiteY17" fmla="*/ 336690 h 5387018"/>
              <a:gd name="connsiteX18" fmla="*/ 1346755 w 7364502"/>
              <a:gd name="connsiteY18" fmla="*/ 336689 h 5387018"/>
              <a:gd name="connsiteX19" fmla="*/ 6691125 w 7364502"/>
              <a:gd name="connsiteY19" fmla="*/ 673377 h 5387018"/>
              <a:gd name="connsiteX20" fmla="*/ 1010066 w 7364502"/>
              <a:gd name="connsiteY20" fmla="*/ 673377 h 5387018"/>
              <a:gd name="connsiteX21" fmla="*/ 336689 w 7364502"/>
              <a:gd name="connsiteY21" fmla="*/ 4713641 h 5387018"/>
              <a:gd name="connsiteX22" fmla="*/ 505033 w 7364502"/>
              <a:gd name="connsiteY22" fmla="*/ 4881985 h 5387018"/>
              <a:gd name="connsiteX23" fmla="*/ 336689 w 7364502"/>
              <a:gd name="connsiteY23" fmla="*/ 5050329 h 5387018"/>
              <a:gd name="connsiteX24" fmla="*/ 673377 w 7364502"/>
              <a:gd name="connsiteY24" fmla="*/ 5050329 h 5387018"/>
              <a:gd name="connsiteX25" fmla="*/ 336689 w 7364502"/>
              <a:gd name="connsiteY25" fmla="*/ 5387018 h 5387018"/>
              <a:gd name="connsiteX26" fmla="*/ 673378 w 7364502"/>
              <a:gd name="connsiteY26" fmla="*/ 5050329 h 5387018"/>
              <a:gd name="connsiteX27" fmla="*/ 673377 w 7364502"/>
              <a:gd name="connsiteY27" fmla="*/ 4713641 h 53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4502" h="5387018" stroke="0" extrusionOk="0">
                <a:moveTo>
                  <a:pt x="336689" y="5387018"/>
                </a:moveTo>
                <a:cubicBezTo>
                  <a:pt x="505622" y="5406842"/>
                  <a:pt x="653985" y="5244821"/>
                  <a:pt x="673378" y="5050329"/>
                </a:cubicBezTo>
                <a:cubicBezTo>
                  <a:pt x="595386" y="5052597"/>
                  <a:pt x="407557" y="5049131"/>
                  <a:pt x="336689" y="5050329"/>
                </a:cubicBezTo>
                <a:cubicBezTo>
                  <a:pt x="429725" y="5047051"/>
                  <a:pt x="500954" y="4974404"/>
                  <a:pt x="505033" y="4881985"/>
                </a:cubicBezTo>
                <a:cubicBezTo>
                  <a:pt x="509733" y="4789889"/>
                  <a:pt x="439385" y="4717143"/>
                  <a:pt x="336689" y="4713641"/>
                </a:cubicBezTo>
                <a:cubicBezTo>
                  <a:pt x="411371" y="4695429"/>
                  <a:pt x="560199" y="4726060"/>
                  <a:pt x="673377" y="4713641"/>
                </a:cubicBezTo>
                <a:cubicBezTo>
                  <a:pt x="793128" y="3142899"/>
                  <a:pt x="718447" y="865768"/>
                  <a:pt x="673377" y="336689"/>
                </a:cubicBezTo>
                <a:cubicBezTo>
                  <a:pt x="659523" y="152904"/>
                  <a:pt x="806700" y="-17639"/>
                  <a:pt x="1010066" y="0"/>
                </a:cubicBezTo>
                <a:cubicBezTo>
                  <a:pt x="3706785" y="-50699"/>
                  <a:pt x="4091011" y="-13366"/>
                  <a:pt x="7027813" y="0"/>
                </a:cubicBezTo>
                <a:cubicBezTo>
                  <a:pt x="7230522" y="-4011"/>
                  <a:pt x="7369432" y="156374"/>
                  <a:pt x="7364502" y="336689"/>
                </a:cubicBezTo>
                <a:cubicBezTo>
                  <a:pt x="7351012" y="517680"/>
                  <a:pt x="7185417" y="684681"/>
                  <a:pt x="7027813" y="673378"/>
                </a:cubicBezTo>
                <a:cubicBezTo>
                  <a:pt x="6926290" y="686939"/>
                  <a:pt x="6801729" y="672917"/>
                  <a:pt x="6691125" y="673377"/>
                </a:cubicBezTo>
                <a:cubicBezTo>
                  <a:pt x="6812743" y="2632365"/>
                  <a:pt x="6850176" y="4469851"/>
                  <a:pt x="6691125" y="5050329"/>
                </a:cubicBezTo>
                <a:cubicBezTo>
                  <a:pt x="6689154" y="5256028"/>
                  <a:pt x="6563727" y="5404814"/>
                  <a:pt x="6354436" y="5387018"/>
                </a:cubicBezTo>
                <a:cubicBezTo>
                  <a:pt x="5021781" y="5254135"/>
                  <a:pt x="1732128" y="5401611"/>
                  <a:pt x="336689" y="5387018"/>
                </a:cubicBezTo>
                <a:close/>
                <a:moveTo>
                  <a:pt x="1346755" y="336689"/>
                </a:moveTo>
                <a:cubicBezTo>
                  <a:pt x="1319035" y="509165"/>
                  <a:pt x="1199599" y="668578"/>
                  <a:pt x="1010066" y="673378"/>
                </a:cubicBezTo>
                <a:cubicBezTo>
                  <a:pt x="911012" y="674507"/>
                  <a:pt x="833751" y="604363"/>
                  <a:pt x="841722" y="505034"/>
                </a:cubicBezTo>
                <a:cubicBezTo>
                  <a:pt x="858307" y="420407"/>
                  <a:pt x="914774" y="333190"/>
                  <a:pt x="1010066" y="336690"/>
                </a:cubicBezTo>
                <a:cubicBezTo>
                  <a:pt x="1063727" y="322823"/>
                  <a:pt x="1208700" y="308265"/>
                  <a:pt x="1346755" y="336689"/>
                </a:cubicBezTo>
                <a:close/>
              </a:path>
              <a:path w="7364502" h="5387018" fill="darkenLess" stroke="0" extrusionOk="0">
                <a:moveTo>
                  <a:pt x="1346755" y="336689"/>
                </a:moveTo>
                <a:cubicBezTo>
                  <a:pt x="1346512" y="516344"/>
                  <a:pt x="1198294" y="678768"/>
                  <a:pt x="1010066" y="673378"/>
                </a:cubicBezTo>
                <a:cubicBezTo>
                  <a:pt x="911626" y="669571"/>
                  <a:pt x="836022" y="609557"/>
                  <a:pt x="841722" y="505034"/>
                </a:cubicBezTo>
                <a:cubicBezTo>
                  <a:pt x="847110" y="410730"/>
                  <a:pt x="912652" y="339574"/>
                  <a:pt x="1010066" y="336690"/>
                </a:cubicBezTo>
                <a:cubicBezTo>
                  <a:pt x="1120496" y="340639"/>
                  <a:pt x="1217606" y="309562"/>
                  <a:pt x="1346755" y="336689"/>
                </a:cubicBezTo>
                <a:close/>
                <a:moveTo>
                  <a:pt x="673377" y="5050329"/>
                </a:moveTo>
                <a:cubicBezTo>
                  <a:pt x="667129" y="5231367"/>
                  <a:pt x="530908" y="5397234"/>
                  <a:pt x="336688" y="5387018"/>
                </a:cubicBezTo>
                <a:cubicBezTo>
                  <a:pt x="138296" y="5369954"/>
                  <a:pt x="31184" y="5232534"/>
                  <a:pt x="-1" y="5050329"/>
                </a:cubicBezTo>
                <a:cubicBezTo>
                  <a:pt x="1032" y="4857212"/>
                  <a:pt x="145632" y="4710380"/>
                  <a:pt x="336688" y="4713640"/>
                </a:cubicBezTo>
                <a:cubicBezTo>
                  <a:pt x="428654" y="4724063"/>
                  <a:pt x="495157" y="4787677"/>
                  <a:pt x="505032" y="4881984"/>
                </a:cubicBezTo>
                <a:cubicBezTo>
                  <a:pt x="502485" y="4972343"/>
                  <a:pt x="431506" y="5050010"/>
                  <a:pt x="336688" y="5050328"/>
                </a:cubicBezTo>
                <a:cubicBezTo>
                  <a:pt x="431931" y="5037158"/>
                  <a:pt x="604400" y="5064760"/>
                  <a:pt x="673377" y="5050329"/>
                </a:cubicBezTo>
                <a:close/>
              </a:path>
              <a:path w="7364502" h="5387018" fill="none" extrusionOk="0">
                <a:moveTo>
                  <a:pt x="673377" y="4713641"/>
                </a:moveTo>
                <a:cubicBezTo>
                  <a:pt x="576345" y="4202298"/>
                  <a:pt x="718382" y="1061460"/>
                  <a:pt x="673377" y="336689"/>
                </a:cubicBezTo>
                <a:cubicBezTo>
                  <a:pt x="695163" y="165879"/>
                  <a:pt x="817088" y="29674"/>
                  <a:pt x="1010066" y="0"/>
                </a:cubicBezTo>
                <a:cubicBezTo>
                  <a:pt x="3292555" y="-73420"/>
                  <a:pt x="4351413" y="17263"/>
                  <a:pt x="7027813" y="0"/>
                </a:cubicBezTo>
                <a:cubicBezTo>
                  <a:pt x="7211931" y="2630"/>
                  <a:pt x="7378007" y="153502"/>
                  <a:pt x="7364502" y="336689"/>
                </a:cubicBezTo>
                <a:cubicBezTo>
                  <a:pt x="7363512" y="533965"/>
                  <a:pt x="7195100" y="702995"/>
                  <a:pt x="7027813" y="673378"/>
                </a:cubicBezTo>
                <a:cubicBezTo>
                  <a:pt x="6957602" y="664344"/>
                  <a:pt x="6789865" y="655402"/>
                  <a:pt x="6691125" y="673377"/>
                </a:cubicBezTo>
                <a:cubicBezTo>
                  <a:pt x="6632092" y="1900079"/>
                  <a:pt x="6523245" y="3142058"/>
                  <a:pt x="6691125" y="5050329"/>
                </a:cubicBezTo>
                <a:cubicBezTo>
                  <a:pt x="6658059" y="5248439"/>
                  <a:pt x="6553537" y="5409032"/>
                  <a:pt x="6354436" y="5387018"/>
                </a:cubicBezTo>
                <a:cubicBezTo>
                  <a:pt x="4896890" y="5256415"/>
                  <a:pt x="986687" y="5281418"/>
                  <a:pt x="336689" y="5387018"/>
                </a:cubicBezTo>
                <a:cubicBezTo>
                  <a:pt x="161958" y="5367662"/>
                  <a:pt x="20195" y="5264332"/>
                  <a:pt x="0" y="5050329"/>
                </a:cubicBezTo>
                <a:cubicBezTo>
                  <a:pt x="-2760" y="4866290"/>
                  <a:pt x="115774" y="4718499"/>
                  <a:pt x="336689" y="4713640"/>
                </a:cubicBezTo>
                <a:cubicBezTo>
                  <a:pt x="396151" y="4708610"/>
                  <a:pt x="541811" y="4695795"/>
                  <a:pt x="673377" y="4713641"/>
                </a:cubicBezTo>
                <a:close/>
                <a:moveTo>
                  <a:pt x="1010066" y="0"/>
                </a:moveTo>
                <a:cubicBezTo>
                  <a:pt x="1202971" y="19742"/>
                  <a:pt x="1354137" y="179036"/>
                  <a:pt x="1346755" y="336689"/>
                </a:cubicBezTo>
                <a:cubicBezTo>
                  <a:pt x="1319362" y="545125"/>
                  <a:pt x="1221817" y="665462"/>
                  <a:pt x="1010066" y="673378"/>
                </a:cubicBezTo>
                <a:cubicBezTo>
                  <a:pt x="923005" y="670459"/>
                  <a:pt x="832955" y="598827"/>
                  <a:pt x="841722" y="505034"/>
                </a:cubicBezTo>
                <a:cubicBezTo>
                  <a:pt x="828909" y="406517"/>
                  <a:pt x="923779" y="343728"/>
                  <a:pt x="1010066" y="336690"/>
                </a:cubicBezTo>
                <a:cubicBezTo>
                  <a:pt x="1160023" y="360776"/>
                  <a:pt x="1282975" y="310440"/>
                  <a:pt x="1346755" y="336689"/>
                </a:cubicBezTo>
                <a:moveTo>
                  <a:pt x="6691125" y="673377"/>
                </a:moveTo>
                <a:cubicBezTo>
                  <a:pt x="5503273" y="803260"/>
                  <a:pt x="3210761" y="810436"/>
                  <a:pt x="1010066" y="673377"/>
                </a:cubicBezTo>
                <a:moveTo>
                  <a:pt x="336689" y="4713641"/>
                </a:moveTo>
                <a:cubicBezTo>
                  <a:pt x="427693" y="4704945"/>
                  <a:pt x="522488" y="4784349"/>
                  <a:pt x="505033" y="4881985"/>
                </a:cubicBezTo>
                <a:cubicBezTo>
                  <a:pt x="512757" y="4963044"/>
                  <a:pt x="432646" y="5049738"/>
                  <a:pt x="336689" y="5050329"/>
                </a:cubicBezTo>
                <a:cubicBezTo>
                  <a:pt x="462335" y="5033752"/>
                  <a:pt x="572663" y="5033848"/>
                  <a:pt x="673377" y="5050329"/>
                </a:cubicBezTo>
                <a:moveTo>
                  <a:pt x="336689" y="5387018"/>
                </a:moveTo>
                <a:cubicBezTo>
                  <a:pt x="524754" y="5384892"/>
                  <a:pt x="649789" y="5231589"/>
                  <a:pt x="673378" y="5050329"/>
                </a:cubicBezTo>
                <a:cubicBezTo>
                  <a:pt x="656061" y="4931033"/>
                  <a:pt x="671085" y="4821024"/>
                  <a:pt x="673377" y="4713641"/>
                </a:cubicBezTo>
              </a:path>
              <a:path w="7364502" h="5387018" fill="none" stroke="0" extrusionOk="0">
                <a:moveTo>
                  <a:pt x="673377" y="4713641"/>
                </a:moveTo>
                <a:cubicBezTo>
                  <a:pt x="586787" y="2971921"/>
                  <a:pt x="773829" y="2379367"/>
                  <a:pt x="673377" y="336689"/>
                </a:cubicBezTo>
                <a:cubicBezTo>
                  <a:pt x="686553" y="152132"/>
                  <a:pt x="790424" y="6092"/>
                  <a:pt x="1010066" y="0"/>
                </a:cubicBezTo>
                <a:cubicBezTo>
                  <a:pt x="2908414" y="-131073"/>
                  <a:pt x="4818433" y="101275"/>
                  <a:pt x="7027813" y="0"/>
                </a:cubicBezTo>
                <a:cubicBezTo>
                  <a:pt x="7212230" y="-2548"/>
                  <a:pt x="7380380" y="123615"/>
                  <a:pt x="7364502" y="336689"/>
                </a:cubicBezTo>
                <a:cubicBezTo>
                  <a:pt x="7387285" y="540559"/>
                  <a:pt x="7246222" y="656442"/>
                  <a:pt x="7027813" y="673378"/>
                </a:cubicBezTo>
                <a:cubicBezTo>
                  <a:pt x="6864305" y="685643"/>
                  <a:pt x="6763706" y="685418"/>
                  <a:pt x="6691125" y="673377"/>
                </a:cubicBezTo>
                <a:cubicBezTo>
                  <a:pt x="6540312" y="1727906"/>
                  <a:pt x="6843086" y="3389014"/>
                  <a:pt x="6691125" y="5050329"/>
                </a:cubicBezTo>
                <a:cubicBezTo>
                  <a:pt x="6677013" y="5252338"/>
                  <a:pt x="6546679" y="5382420"/>
                  <a:pt x="6354436" y="5387018"/>
                </a:cubicBezTo>
                <a:cubicBezTo>
                  <a:pt x="5602916" y="5389077"/>
                  <a:pt x="1146514" y="5545688"/>
                  <a:pt x="336689" y="5387018"/>
                </a:cubicBezTo>
                <a:cubicBezTo>
                  <a:pt x="135514" y="5410665"/>
                  <a:pt x="33946" y="5249917"/>
                  <a:pt x="0" y="5050329"/>
                </a:cubicBezTo>
                <a:cubicBezTo>
                  <a:pt x="-33925" y="4862429"/>
                  <a:pt x="145756" y="4716453"/>
                  <a:pt x="336689" y="4713640"/>
                </a:cubicBezTo>
                <a:cubicBezTo>
                  <a:pt x="470426" y="4688445"/>
                  <a:pt x="603792" y="4694133"/>
                  <a:pt x="673377" y="4713641"/>
                </a:cubicBezTo>
                <a:close/>
                <a:moveTo>
                  <a:pt x="1010066" y="0"/>
                </a:moveTo>
                <a:cubicBezTo>
                  <a:pt x="1176624" y="23956"/>
                  <a:pt x="1332668" y="125088"/>
                  <a:pt x="1346755" y="336689"/>
                </a:cubicBezTo>
                <a:cubicBezTo>
                  <a:pt x="1358502" y="522959"/>
                  <a:pt x="1189061" y="676706"/>
                  <a:pt x="1010066" y="673378"/>
                </a:cubicBezTo>
                <a:cubicBezTo>
                  <a:pt x="908616" y="683350"/>
                  <a:pt x="828264" y="592735"/>
                  <a:pt x="841722" y="505034"/>
                </a:cubicBezTo>
                <a:cubicBezTo>
                  <a:pt x="844283" y="413846"/>
                  <a:pt x="929958" y="339568"/>
                  <a:pt x="1010066" y="336690"/>
                </a:cubicBezTo>
                <a:cubicBezTo>
                  <a:pt x="1127085" y="353416"/>
                  <a:pt x="1261594" y="335984"/>
                  <a:pt x="1346755" y="336689"/>
                </a:cubicBezTo>
                <a:moveTo>
                  <a:pt x="6691125" y="673377"/>
                </a:moveTo>
                <a:cubicBezTo>
                  <a:pt x="4655986" y="841307"/>
                  <a:pt x="2310457" y="658102"/>
                  <a:pt x="1010066" y="673377"/>
                </a:cubicBezTo>
                <a:moveTo>
                  <a:pt x="336689" y="4713641"/>
                </a:moveTo>
                <a:cubicBezTo>
                  <a:pt x="429891" y="4709573"/>
                  <a:pt x="487605" y="4788776"/>
                  <a:pt x="505033" y="4881985"/>
                </a:cubicBezTo>
                <a:cubicBezTo>
                  <a:pt x="507834" y="4990088"/>
                  <a:pt x="419385" y="5056428"/>
                  <a:pt x="336689" y="5050329"/>
                </a:cubicBezTo>
                <a:cubicBezTo>
                  <a:pt x="401869" y="5078608"/>
                  <a:pt x="626246" y="5067919"/>
                  <a:pt x="673377" y="5050329"/>
                </a:cubicBezTo>
                <a:moveTo>
                  <a:pt x="336689" y="5387018"/>
                </a:moveTo>
                <a:cubicBezTo>
                  <a:pt x="517756" y="5356564"/>
                  <a:pt x="662215" y="5248315"/>
                  <a:pt x="673378" y="5050329"/>
                </a:cubicBezTo>
                <a:cubicBezTo>
                  <a:pt x="679548" y="4929904"/>
                  <a:pt x="651653" y="4830397"/>
                  <a:pt x="673377" y="4713641"/>
                </a:cubicBezTo>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995875310">
                  <a:prstGeom prst="vertic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Trò chơi “Đi tìm kho báu”.</a:t>
            </a:r>
          </a:p>
        </p:txBody>
      </p:sp>
      <p:pic>
        <p:nvPicPr>
          <p:cNvPr id="39" name="Picture 38" descr="Shape, arrow&#10;&#10;Description automatically generated">
            <a:extLst>
              <a:ext uri="{FF2B5EF4-FFF2-40B4-BE49-F238E27FC236}">
                <a16:creationId xmlns:a16="http://schemas.microsoft.com/office/drawing/2014/main" id="{85CC4011-98A0-4AC8-943A-E0BC796DBC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1" b="92673" l="9535" r="90349">
                        <a14:foregroundMark x1="18372" y1="92079" x2="18372" y2="92079"/>
                        <a14:foregroundMark x1="25465" y1="66535" x2="25465" y2="66535"/>
                        <a14:foregroundMark x1="9651" y1="86535" x2="9651" y2="86535"/>
                        <a14:foregroundMark x1="50349" y1="69703" x2="50349" y2="69703"/>
                        <a14:foregroundMark x1="70465" y1="40198" x2="70465" y2="40198"/>
                        <a14:foregroundMark x1="73837" y1="31089" x2="73837" y2="31089"/>
                        <a14:foregroundMark x1="90465" y1="30495" x2="90465" y2="30495"/>
                        <a14:foregroundMark x1="80116" y1="45149" x2="80116" y2="45149"/>
                        <a14:foregroundMark x1="10930" y1="92673" x2="10930" y2="92673"/>
                        <a14:foregroundMark x1="86279" y1="37822" x2="86279" y2="37822"/>
                        <a14:backgroundMark x1="48140" y1="66337" x2="48140" y2="66337"/>
                        <a14:backgroundMark x1="57326" y1="60792" x2="57326" y2="6079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219729" y="-930954"/>
            <a:ext cx="6287237" cy="3691924"/>
          </a:xfrm>
          <a:prstGeom prst="rect">
            <a:avLst/>
          </a:prstGeom>
        </p:spPr>
      </p:pic>
      <p:pic>
        <p:nvPicPr>
          <p:cNvPr id="3074" name="Picture 2" descr="Bunch of Balloons | Clip art, Rainbow cartoon, Free clip art">
            <a:extLst>
              <a:ext uri="{FF2B5EF4-FFF2-40B4-BE49-F238E27FC236}">
                <a16:creationId xmlns:a16="http://schemas.microsoft.com/office/drawing/2014/main" id="{A93A6BD4-2657-47EA-925C-75C9ABE4CC7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064898">
            <a:off x="466113" y="2471155"/>
            <a:ext cx="2756139" cy="35372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vector graphics&#10;&#10;Description automatically generated">
            <a:extLst>
              <a:ext uri="{FF2B5EF4-FFF2-40B4-BE49-F238E27FC236}">
                <a16:creationId xmlns:a16="http://schemas.microsoft.com/office/drawing/2014/main" id="{8B127042-1236-4C48-858E-7EE59254CF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67634" y="83718"/>
            <a:ext cx="1085139" cy="1194649"/>
          </a:xfrm>
          <a:prstGeom prst="rect">
            <a:avLst/>
          </a:prstGeom>
        </p:spPr>
      </p:pic>
      <p:pic>
        <p:nvPicPr>
          <p:cNvPr id="34" name="Picture 33" descr="A picture containing plant, flower, daisy&#10;&#10;Description automatically generated">
            <a:extLst>
              <a:ext uri="{FF2B5EF4-FFF2-40B4-BE49-F238E27FC236}">
                <a16:creationId xmlns:a16="http://schemas.microsoft.com/office/drawing/2014/main" id="{939D1EEE-2E2A-4BA8-A57D-A44AB8831B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8603" y="5655508"/>
            <a:ext cx="2554461" cy="1271228"/>
          </a:xfrm>
          <a:prstGeom prst="rect">
            <a:avLst/>
          </a:prstGeom>
        </p:spPr>
      </p:pic>
      <p:pic>
        <p:nvPicPr>
          <p:cNvPr id="35" name="Picture 34" descr="A picture containing plant, flower, daisy&#10;&#10;Description automatically generated">
            <a:extLst>
              <a:ext uri="{FF2B5EF4-FFF2-40B4-BE49-F238E27FC236}">
                <a16:creationId xmlns:a16="http://schemas.microsoft.com/office/drawing/2014/main" id="{DDA00AAC-AB74-4D49-A851-5276E1D634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63990" y="5805151"/>
            <a:ext cx="2254446" cy="1121925"/>
          </a:xfrm>
          <a:prstGeom prst="rect">
            <a:avLst/>
          </a:prstGeom>
        </p:spPr>
      </p:pic>
      <p:pic>
        <p:nvPicPr>
          <p:cNvPr id="36" name="Picture 35" descr="A picture containing plant, flower, daisy&#10;&#10;Description automatically generated">
            <a:extLst>
              <a:ext uri="{FF2B5EF4-FFF2-40B4-BE49-F238E27FC236}">
                <a16:creationId xmlns:a16="http://schemas.microsoft.com/office/drawing/2014/main" id="{D66E810A-B711-49BC-9CF1-7DFE1C627C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91833" y="5698940"/>
            <a:ext cx="2467187" cy="1227796"/>
          </a:xfrm>
          <a:prstGeom prst="rect">
            <a:avLst/>
          </a:prstGeom>
        </p:spPr>
      </p:pic>
      <p:pic>
        <p:nvPicPr>
          <p:cNvPr id="27" name="Picture 6" descr="962 Kid Reporter Illustrations &amp; Clip Art - iStock">
            <a:extLst>
              <a:ext uri="{FF2B5EF4-FFF2-40B4-BE49-F238E27FC236}">
                <a16:creationId xmlns:a16="http://schemas.microsoft.com/office/drawing/2014/main" id="{84409959-061E-4358-859D-F1269A17B5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144" b="99020" l="4981" r="95785">
                        <a14:foregroundMark x1="32567" y1="6699" x2="57854" y2="11928"/>
                        <a14:foregroundMark x1="49808" y1="1307" x2="49808" y2="1307"/>
                        <a14:foregroundMark x1="90038" y1="15033" x2="90038" y2="15033"/>
                        <a14:foregroundMark x1="65134" y1="20098" x2="65517" y2="25000"/>
                        <a14:foregroundMark x1="56705" y1="21569" x2="56705" y2="27778"/>
                        <a14:foregroundMark x1="28736" y1="20098" x2="66667" y2="23693"/>
                        <a14:foregroundMark x1="66667" y1="23693" x2="56322" y2="26144"/>
                        <a14:foregroundMark x1="32184" y1="19281" x2="26437" y2="26144"/>
                        <a14:foregroundMark x1="43295" y1="28922" x2="44061" y2="34804"/>
                        <a14:foregroundMark x1="34866" y1="86111" x2="33716" y2="96405"/>
                        <a14:foregroundMark x1="20690" y1="98203" x2="35249" y2="98203"/>
                        <a14:foregroundMark x1="45211" y1="98366" x2="49042" y2="98039"/>
                        <a14:foregroundMark x1="79310" y1="92484" x2="80460" y2="98203"/>
                        <a14:foregroundMark x1="71264" y1="99183" x2="84291" y2="99183"/>
                        <a14:foregroundMark x1="43295" y1="94281" x2="33333" y2="96405"/>
                        <a14:foregroundMark x1="32184" y1="40359" x2="32184" y2="40359"/>
                        <a14:foregroundMark x1="53257" y1="14706" x2="63602" y2="24673"/>
                        <a14:foregroundMark x1="36782" y1="14706" x2="30268" y2="18137"/>
                        <a14:foregroundMark x1="4981" y1="33824" x2="4981" y2="33824"/>
                        <a14:foregroundMark x1="95785" y1="18464" x2="95785" y2="18464"/>
                        <a14:foregroundMark x1="32567" y1="40196" x2="32567" y2="40196"/>
                      </a14:backgroundRemoval>
                    </a14:imgEffect>
                  </a14:imgLayer>
                </a14:imgProps>
              </a:ext>
              <a:ext uri="{28A0092B-C50C-407E-A947-70E740481C1C}">
                <a14:useLocalDpi xmlns:a14="http://schemas.microsoft.com/office/drawing/2010/main" val="0"/>
              </a:ext>
            </a:extLst>
          </a:blip>
          <a:srcRect/>
          <a:stretch>
            <a:fillRect/>
          </a:stretch>
        </p:blipFill>
        <p:spPr bwMode="auto">
          <a:xfrm>
            <a:off x="8063196" y="2086712"/>
            <a:ext cx="1816999" cy="42605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plant, flower, daisy&#10;&#10;Description automatically generated">
            <a:extLst>
              <a:ext uri="{FF2B5EF4-FFF2-40B4-BE49-F238E27FC236}">
                <a16:creationId xmlns:a16="http://schemas.microsoft.com/office/drawing/2014/main" id="{344F454F-7043-470A-AE95-8964F89E70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3311" y="5378306"/>
            <a:ext cx="3059457" cy="1522539"/>
          </a:xfrm>
          <a:prstGeom prst="rect">
            <a:avLst/>
          </a:prstGeom>
        </p:spPr>
      </p:pic>
      <p:sp>
        <p:nvSpPr>
          <p:cNvPr id="2" name="TextBox 1">
            <a:extLst>
              <a:ext uri="{FF2B5EF4-FFF2-40B4-BE49-F238E27FC236}">
                <a16:creationId xmlns:a16="http://schemas.microsoft.com/office/drawing/2014/main" id="{35B72EBF-71E4-4B1A-8D93-54314BE47444}"/>
              </a:ext>
            </a:extLst>
          </p:cNvPr>
          <p:cNvSpPr txBox="1"/>
          <p:nvPr/>
        </p:nvSpPr>
        <p:spPr>
          <a:xfrm>
            <a:off x="2910584" y="2429864"/>
            <a:ext cx="52488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rPr>
              <a:t>Trò</a:t>
            </a:r>
            <a:r>
              <a:rPr kumimoji="0" lang="en-US" sz="5400" b="1" i="0" u="none" strike="noStrike" kern="1200" cap="none" spc="0" normalizeH="0" noProof="0" dirty="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rPr>
              <a:t>chơi</a:t>
            </a:r>
            <a:r>
              <a:rPr kumimoji="0" lang="en-US" sz="5400" b="1" i="0" u="none" strike="noStrike" kern="1200" cap="none" spc="0" normalizeH="0" noProof="0" dirty="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Đi</a:t>
            </a:r>
            <a:r>
              <a:rPr lang="en-US" sz="5400" b="1" noProof="0" dirty="0">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 </a:t>
            </a:r>
            <a:r>
              <a:rPr lang="en-US" sz="5400" b="1" noProof="0" dirty="0" err="1">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tìm</a:t>
            </a:r>
            <a:r>
              <a:rPr lang="en-US" sz="5400" b="1" noProof="0" dirty="0">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 </a:t>
            </a:r>
            <a:r>
              <a:rPr lang="en-US" sz="5400" b="1" noProof="0" dirty="0" err="1">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kho</a:t>
            </a:r>
            <a:r>
              <a:rPr lang="en-US" sz="5400" b="1" noProof="0" dirty="0">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 </a:t>
            </a:r>
            <a:r>
              <a:rPr lang="en-US" sz="5400" b="1" noProof="0" dirty="0" err="1">
                <a:ln>
                  <a:solidFill>
                    <a:srgbClr val="ED7D31">
                      <a:lumMod val="75000"/>
                    </a:srgbClr>
                  </a:solidFill>
                </a:ln>
                <a:solidFill>
                  <a:srgbClr val="FFC000"/>
                </a:solidFill>
                <a:latin typeface="Times New Roman" panose="02020603050405020304" pitchFamily="18" charset="0"/>
                <a:cs typeface="Times New Roman" panose="02020603050405020304" pitchFamily="18" charset="0"/>
              </a:rPr>
              <a:t>báu</a:t>
            </a:r>
            <a:endParaRPr kumimoji="0" lang="en-US" sz="5400" b="1" i="0" u="none" strike="noStrike" kern="1200" cap="none" spc="0" normalizeH="0" baseline="0" noProof="0" dirty="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endParaRPr>
          </a:p>
        </p:txBody>
      </p:sp>
      <p:pic>
        <p:nvPicPr>
          <p:cNvPr id="24"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37563ECB-B1C9-4AC1-BE65-387402AE5A0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22" y="151663"/>
            <a:ext cx="1682525" cy="165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24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3.75E-6 4.07407E-6 L 3.75E-6 -0.07223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600325" y="523298"/>
            <a:ext cx="6896100" cy="5262979"/>
          </a:xfrm>
          <a:prstGeom prst="rect">
            <a:avLst/>
          </a:prstGeom>
          <a:noFill/>
        </p:spPr>
        <p:txBody>
          <a:bodyPr wrap="square" rtlCol="0">
            <a:spAutoFit/>
          </a:bodyPr>
          <a:lstStyle/>
          <a:p>
            <a:pPr lvl="0" algn="ctr"/>
            <a:r>
              <a:rPr lang="en-US" sz="3600" b="1" u="sng" dirty="0" err="1">
                <a:solidFill>
                  <a:srgbClr val="FFFF00"/>
                </a:solidFill>
                <a:latin typeface="Times New Roman" panose="02020603050405020304" pitchFamily="18" charset="0"/>
                <a:cs typeface="Times New Roman" panose="02020603050405020304" pitchFamily="18" charset="0"/>
              </a:rPr>
              <a:t>Luật</a:t>
            </a:r>
            <a:r>
              <a:rPr lang="en-US" sz="3600" b="1" u="sng" dirty="0">
                <a:solidFill>
                  <a:srgbClr val="FFFF00"/>
                </a:solidFill>
                <a:latin typeface="Times New Roman" panose="02020603050405020304" pitchFamily="18" charset="0"/>
                <a:cs typeface="Times New Roman" panose="02020603050405020304" pitchFamily="18" charset="0"/>
              </a:rPr>
              <a:t> </a:t>
            </a:r>
            <a:r>
              <a:rPr lang="en-US" sz="3600" b="1" u="sng" dirty="0" err="1">
                <a:solidFill>
                  <a:srgbClr val="FFFF00"/>
                </a:solidFill>
                <a:latin typeface="Times New Roman" panose="02020603050405020304" pitchFamily="18" charset="0"/>
                <a:cs typeface="Times New Roman" panose="02020603050405020304" pitchFamily="18" charset="0"/>
              </a:rPr>
              <a:t>chơi</a:t>
            </a:r>
            <a:r>
              <a:rPr lang="en-US" sz="3600" b="1" u="sng" dirty="0">
                <a:solidFill>
                  <a:srgbClr val="FFFF00"/>
                </a:solidFill>
                <a:latin typeface="Times New Roman" panose="02020603050405020304" pitchFamily="18" charset="0"/>
                <a:cs typeface="Times New Roman" panose="02020603050405020304" pitchFamily="18" charset="0"/>
              </a:rPr>
              <a:t>:</a:t>
            </a:r>
          </a:p>
          <a:p>
            <a:pPr lvl="0" algn="just"/>
            <a:r>
              <a:rPr lang="en-US" sz="3000" b="1" i="1" dirty="0">
                <a:solidFill>
                  <a:prstClr val="white"/>
                </a:solidFill>
                <a:latin typeface="Times New Roman" panose="02020603050405020304" pitchFamily="18" charset="0"/>
                <a:cs typeface="Times New Roman" panose="02020603050405020304" pitchFamily="18" charset="0"/>
              </a:rPr>
              <a:t>- C</a:t>
            </a:r>
            <a:r>
              <a:rPr lang="vi-VN" sz="3000" b="1" i="1" dirty="0">
                <a:solidFill>
                  <a:prstClr val="white"/>
                </a:solidFill>
                <a:latin typeface="Times New Roman" panose="02020603050405020304" pitchFamily="18" charset="0"/>
                <a:cs typeface="Times New Roman" panose="02020603050405020304" pitchFamily="18" charset="0"/>
              </a:rPr>
              <a:t>hia lớp thành 4 nhóm, thực hiện ở sân trường (trong lớp).</a:t>
            </a:r>
          </a:p>
          <a:p>
            <a:pPr lvl="0" algn="just"/>
            <a:r>
              <a:rPr lang="vi-VN" sz="3000" b="1" i="1" dirty="0">
                <a:solidFill>
                  <a:prstClr val="white"/>
                </a:solidFill>
                <a:latin typeface="Times New Roman" panose="02020603050405020304" pitchFamily="18" charset="0"/>
                <a:cs typeface="Times New Roman" panose="02020603050405020304" pitchFamily="18" charset="0"/>
              </a:rPr>
              <a:t>- Các nhóm nhận la bàn, bản đồ vị trí “kho báu”.</a:t>
            </a:r>
          </a:p>
          <a:p>
            <a:pPr lvl="0" algn="just"/>
            <a:r>
              <a:rPr lang="vi-VN" sz="3000" b="1" i="1" dirty="0">
                <a:solidFill>
                  <a:prstClr val="white"/>
                </a:solidFill>
                <a:latin typeface="Times New Roman" panose="02020603050405020304" pitchFamily="18" charset="0"/>
                <a:cs typeface="Times New Roman" panose="02020603050405020304" pitchFamily="18" charset="0"/>
              </a:rPr>
              <a:t>- HS phải sử dụng đúng cách để tìm phương cần đi (Đặt la bàn cố định, nằm ngang trên lòng bàn tay, chờ cho kim đứng yên, xoay la bàn sao cho chữ N trùng với đầu đỏ của kim, sau đó xác định hướng đi theo yêu cầu).</a:t>
            </a: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D16E9-0137-FCA9-B68B-82F276D3A76A}"/>
              </a:ext>
            </a:extLst>
          </p:cNvPr>
          <p:cNvPicPr>
            <a:picLocks noChangeAspect="1"/>
          </p:cNvPicPr>
          <p:nvPr/>
        </p:nvPicPr>
        <p:blipFill>
          <a:blip r:embed="rId2"/>
          <a:stretch>
            <a:fillRect/>
          </a:stretch>
        </p:blipFill>
        <p:spPr>
          <a:xfrm>
            <a:off x="2741772" y="263770"/>
            <a:ext cx="6739999" cy="6167100"/>
          </a:xfrm>
          <a:prstGeom prst="rect">
            <a:avLst/>
          </a:prstGeom>
        </p:spPr>
      </p:pic>
    </p:spTree>
    <p:extLst>
      <p:ext uri="{BB962C8B-B14F-4D97-AF65-F5344CB8AC3E}">
        <p14:creationId xmlns:p14="http://schemas.microsoft.com/office/powerpoint/2010/main" val="221606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8" name="TextBox 67">
            <a:extLst>
              <a:ext uri="{FF2B5EF4-FFF2-40B4-BE49-F238E27FC236}">
                <a16:creationId xmlns:a16="http://schemas.microsoft.com/office/drawing/2014/main" id="{AD3D2EDC-A780-5222-70ED-A38D32339686}"/>
              </a:ext>
            </a:extLst>
          </p:cNvPr>
          <p:cNvSpPr txBox="1"/>
          <p:nvPr/>
        </p:nvSpPr>
        <p:spPr>
          <a:xfrm>
            <a:off x="4096829" y="410654"/>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LNTH-LuoLuoNotangYuanTi 1"/>
                <a:cs typeface="Times New Roman" panose="02020603050405020304" pitchFamily="18" charset="0"/>
              </a:rPr>
              <a:t>DẶN DÒ</a:t>
            </a:r>
          </a:p>
        </p:txBody>
      </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par>
                                <p:cTn id="11" presetID="14" presetClass="entr" presetSubtype="1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1000" fill="hold"/>
                                        <p:tgtEl>
                                          <p:spTgt spid="52"/>
                                        </p:tgtEl>
                                        <p:attrNameLst>
                                          <p:attrName>ppt_w</p:attrName>
                                        </p:attrNameLst>
                                      </p:cBhvr>
                                      <p:tavLst>
                                        <p:tav tm="0">
                                          <p:val>
                                            <p:fltVal val="0"/>
                                          </p:val>
                                        </p:tav>
                                        <p:tav tm="100000">
                                          <p:val>
                                            <p:strVal val="#ppt_w"/>
                                          </p:val>
                                        </p:tav>
                                      </p:tavLst>
                                    </p:anim>
                                    <p:anim calcmode="lin" valueType="num">
                                      <p:cBhvr>
                                        <p:cTn id="20" dur="1000" fill="hold"/>
                                        <p:tgtEl>
                                          <p:spTgt spid="52"/>
                                        </p:tgtEl>
                                        <p:attrNameLst>
                                          <p:attrName>ppt_h</p:attrName>
                                        </p:attrNameLst>
                                      </p:cBhvr>
                                      <p:tavLst>
                                        <p:tav tm="0">
                                          <p:val>
                                            <p:fltVal val="0"/>
                                          </p:val>
                                        </p:tav>
                                        <p:tav tm="100000">
                                          <p:val>
                                            <p:strVal val="#ppt_h"/>
                                          </p:val>
                                        </p:tav>
                                      </p:tavLst>
                                    </p:anim>
                                    <p:anim calcmode="lin" valueType="num">
                                      <p:cBhvr>
                                        <p:cTn id="21" dur="1000" fill="hold"/>
                                        <p:tgtEl>
                                          <p:spTgt spid="52"/>
                                        </p:tgtEl>
                                        <p:attrNameLst>
                                          <p:attrName>style.rotation</p:attrName>
                                        </p:attrNameLst>
                                      </p:cBhvr>
                                      <p:tavLst>
                                        <p:tav tm="0">
                                          <p:val>
                                            <p:fltVal val="90"/>
                                          </p:val>
                                        </p:tav>
                                        <p:tav tm="100000">
                                          <p:val>
                                            <p:fltVal val="0"/>
                                          </p:val>
                                        </p:tav>
                                      </p:tavLst>
                                    </p:anim>
                                    <p:animEffect transition="in" filter="fade">
                                      <p:cBhvr>
                                        <p:cTn id="22"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7BC90715-1D60-4546-8B16-280AACF50D82}"/>
              </a:ext>
            </a:extLst>
          </p:cNvPr>
          <p:cNvPicPr>
            <a:picLocks noChangeAspect="1"/>
          </p:cNvPicPr>
          <p:nvPr/>
        </p:nvPicPr>
        <p:blipFill>
          <a:blip r:embed="rId9"/>
          <a:stretch>
            <a:fillRect/>
          </a:stretch>
        </p:blipFill>
        <p:spPr>
          <a:xfrm>
            <a:off x="3657142" y="2243970"/>
            <a:ext cx="6309907" cy="2127688"/>
          </a:xfrm>
          <a:prstGeom prst="rect">
            <a:avLst/>
          </a:prstGeom>
        </p:spPr>
      </p:pic>
    </p:spTree>
    <p:extLst>
      <p:ext uri="{BB962C8B-B14F-4D97-AF65-F5344CB8AC3E}">
        <p14:creationId xmlns:p14="http://schemas.microsoft.com/office/powerpoint/2010/main" val="373298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pic>
        <p:nvPicPr>
          <p:cNvPr id="19" name="图片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11428" y="953132"/>
            <a:ext cx="1399401" cy="1146484"/>
          </a:xfrm>
          <a:prstGeom prst="rect">
            <a:avLst/>
          </a:prstGeom>
        </p:spPr>
      </p:pic>
      <p:pic>
        <p:nvPicPr>
          <p:cNvPr id="3" name="小清新尤克里里和口哨背景音乐.wav">
            <a:hlinkClick r:id="" action="ppaction://media"/>
            <a:extLst>
              <a:ext uri="{FF2B5EF4-FFF2-40B4-BE49-F238E27FC236}">
                <a16:creationId xmlns:a16="http://schemas.microsoft.com/office/drawing/2014/main" id="{AB361492-D54A-8F45-81C7-C01CD9BFCB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7767" y="-99051"/>
            <a:ext cx="812800" cy="812800"/>
          </a:xfrm>
          <a:prstGeom prst="rect">
            <a:avLst/>
          </a:prstGeom>
        </p:spPr>
      </p:pic>
      <p:sp>
        <p:nvSpPr>
          <p:cNvPr id="4" name="TextBox 3">
            <a:extLst>
              <a:ext uri="{FF2B5EF4-FFF2-40B4-BE49-F238E27FC236}">
                <a16:creationId xmlns:a16="http://schemas.microsoft.com/office/drawing/2014/main" id="{D1116E10-BFB5-4FB0-A84E-38528236FC64}"/>
              </a:ext>
            </a:extLst>
          </p:cNvPr>
          <p:cNvSpPr txBox="1"/>
          <p:nvPr/>
        </p:nvSpPr>
        <p:spPr>
          <a:xfrm>
            <a:off x="1669644" y="2192238"/>
            <a:ext cx="747002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KHỞI ĐỘNG</a:t>
            </a:r>
          </a:p>
        </p:txBody>
      </p:sp>
      <p:pic>
        <p:nvPicPr>
          <p:cNvPr id="16" name="Picture 15">
            <a:extLst>
              <a:ext uri="{FF2B5EF4-FFF2-40B4-BE49-F238E27FC236}">
                <a16:creationId xmlns:a16="http://schemas.microsoft.com/office/drawing/2014/main" id="{5042C9EB-DF83-4352-85A5-E3F378F047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08006" y="2213379"/>
            <a:ext cx="4171535" cy="4339583"/>
          </a:xfrm>
          <a:prstGeom prst="rect">
            <a:avLst/>
          </a:prstGeom>
        </p:spPr>
      </p:pic>
      <p:pic>
        <p:nvPicPr>
          <p:cNvPr id="18" name="图片 18">
            <a:extLst>
              <a:ext uri="{FF2B5EF4-FFF2-40B4-BE49-F238E27FC236}">
                <a16:creationId xmlns:a16="http://schemas.microsoft.com/office/drawing/2014/main" id="{65686B99-D9FD-4651-830B-17789F6F985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093442" y="19881"/>
            <a:ext cx="1399401" cy="1146484"/>
          </a:xfrm>
          <a:prstGeom prst="rect">
            <a:avLst/>
          </a:prstGeom>
        </p:spPr>
      </p:pic>
    </p:spTree>
    <p:extLst>
      <p:ext uri="{BB962C8B-B14F-4D97-AF65-F5344CB8AC3E}">
        <p14:creationId xmlns:p14="http://schemas.microsoft.com/office/powerpoint/2010/main" val="338354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857"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47"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000" fill="hold"/>
                                        <p:tgtEl>
                                          <p:spTgt spid="19"/>
                                        </p:tgtEl>
                                        <p:attrNameLst>
                                          <p:attrName>ppt_x</p:attrName>
                                        </p:attrNameLst>
                                      </p:cBhvr>
                                      <p:tavLst>
                                        <p:tav tm="0">
                                          <p:val>
                                            <p:strVal val="1+#ppt_w/2"/>
                                          </p:val>
                                        </p:tav>
                                        <p:tav tm="100000">
                                          <p:val>
                                            <p:strVal val="#ppt_x"/>
                                          </p:val>
                                        </p:tav>
                                      </p:tavLst>
                                    </p:anim>
                                    <p:anim calcmode="lin" valueType="num">
                                      <p:cBhvr additive="base">
                                        <p:cTn id="38" dur="20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0299" y="2135175"/>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2" name="Picture 1">
            <a:extLst>
              <a:ext uri="{FF2B5EF4-FFF2-40B4-BE49-F238E27FC236}">
                <a16:creationId xmlns:a16="http://schemas.microsoft.com/office/drawing/2014/main" id="{555EEBAE-BB48-4C23-B815-F6F78B7DC544}"/>
              </a:ext>
            </a:extLst>
          </p:cNvPr>
          <p:cNvPicPr>
            <a:picLocks noChangeAspect="1"/>
          </p:cNvPicPr>
          <p:nvPr/>
        </p:nvPicPr>
        <p:blipFill>
          <a:blip r:embed="rId6"/>
          <a:stretch>
            <a:fillRect/>
          </a:stretch>
        </p:blipFill>
        <p:spPr>
          <a:xfrm>
            <a:off x="5039152" y="2553070"/>
            <a:ext cx="5066215" cy="1201016"/>
          </a:xfrm>
          <a:prstGeom prst="rect">
            <a:avLst/>
          </a:prstGeom>
        </p:spPr>
      </p:pic>
    </p:spTree>
    <p:extLst>
      <p:ext uri="{BB962C8B-B14F-4D97-AF65-F5344CB8AC3E}">
        <p14:creationId xmlns:p14="http://schemas.microsoft.com/office/powerpoint/2010/main" val="287079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40">
            <a:extLst>
              <a:ext uri="{FF2B5EF4-FFF2-40B4-BE49-F238E27FC236}">
                <a16:creationId xmlns:a16="http://schemas.microsoft.com/office/drawing/2014/main" id="{A20DCBB2-A742-3D69-B5E2-BA2AEF251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995" y="125121"/>
            <a:ext cx="930827" cy="658686"/>
          </a:xfrm>
          <a:prstGeom prst="rect">
            <a:avLst/>
          </a:prstGeom>
        </p:spPr>
      </p:pic>
      <p:pic>
        <p:nvPicPr>
          <p:cNvPr id="59" name="图片 40">
            <a:extLst>
              <a:ext uri="{FF2B5EF4-FFF2-40B4-BE49-F238E27FC236}">
                <a16:creationId xmlns:a16="http://schemas.microsoft.com/office/drawing/2014/main" id="{191C37C1-B1E0-5C95-627D-15982859A2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0949" y="72946"/>
            <a:ext cx="930827" cy="658686"/>
          </a:xfrm>
          <a:prstGeom prst="rect">
            <a:avLst/>
          </a:prstGeom>
        </p:spPr>
      </p:pic>
      <p:grpSp>
        <p:nvGrpSpPr>
          <p:cNvPr id="68" name="组合 15">
            <a:extLst>
              <a:ext uri="{FF2B5EF4-FFF2-40B4-BE49-F238E27FC236}">
                <a16:creationId xmlns:a16="http://schemas.microsoft.com/office/drawing/2014/main" id="{29FAE301-E07A-CF59-87DF-13F6782DC6B3}"/>
              </a:ext>
            </a:extLst>
          </p:cNvPr>
          <p:cNvGrpSpPr/>
          <p:nvPr/>
        </p:nvGrpSpPr>
        <p:grpSpPr>
          <a:xfrm rot="1182294">
            <a:off x="10624365" y="184880"/>
            <a:ext cx="1274486" cy="1024020"/>
            <a:chOff x="10101876" y="4297860"/>
            <a:chExt cx="1826037" cy="1763786"/>
          </a:xfrm>
        </p:grpSpPr>
        <p:sp>
          <p:nvSpPr>
            <p:cNvPr id="69" name="Freeform 26">
              <a:extLst>
                <a:ext uri="{FF2B5EF4-FFF2-40B4-BE49-F238E27FC236}">
                  <a16:creationId xmlns:a16="http://schemas.microsoft.com/office/drawing/2014/main" id="{173DC303-2A2F-C0BC-2905-17A4DD839D5B}"/>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0" name="Freeform 27">
              <a:extLst>
                <a:ext uri="{FF2B5EF4-FFF2-40B4-BE49-F238E27FC236}">
                  <a16:creationId xmlns:a16="http://schemas.microsoft.com/office/drawing/2014/main" id="{9440351F-5FB8-8110-8BE6-D271872A757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1" name="Freeform 118">
              <a:extLst>
                <a:ext uri="{FF2B5EF4-FFF2-40B4-BE49-F238E27FC236}">
                  <a16:creationId xmlns:a16="http://schemas.microsoft.com/office/drawing/2014/main" id="{F4FE96D5-95E2-90F2-E7A0-43CD7C0DC20F}"/>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2" name="Freeform 119">
              <a:extLst>
                <a:ext uri="{FF2B5EF4-FFF2-40B4-BE49-F238E27FC236}">
                  <a16:creationId xmlns:a16="http://schemas.microsoft.com/office/drawing/2014/main" id="{CC181094-F669-1122-0B8C-149A60878E8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3" name="Freeform 120">
              <a:extLst>
                <a:ext uri="{FF2B5EF4-FFF2-40B4-BE49-F238E27FC236}">
                  <a16:creationId xmlns:a16="http://schemas.microsoft.com/office/drawing/2014/main" id="{B6FE48C1-8DBC-CFF2-8BD3-021172FD683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4" name="Freeform 121">
              <a:extLst>
                <a:ext uri="{FF2B5EF4-FFF2-40B4-BE49-F238E27FC236}">
                  <a16:creationId xmlns:a16="http://schemas.microsoft.com/office/drawing/2014/main" id="{ED37CB1A-A5D9-5596-29D8-46647AAC9861}"/>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8" name="TextBox 47">
            <a:extLst>
              <a:ext uri="{FF2B5EF4-FFF2-40B4-BE49-F238E27FC236}">
                <a16:creationId xmlns:a16="http://schemas.microsoft.com/office/drawing/2014/main" id="{F2F6F08D-9A48-FA0D-29DB-CD5CD08FA198}"/>
              </a:ext>
            </a:extLst>
          </p:cNvPr>
          <p:cNvSpPr txBox="1"/>
          <p:nvPr/>
        </p:nvSpPr>
        <p:spPr>
          <a:xfrm>
            <a:off x="800100" y="318441"/>
            <a:ext cx="9991725" cy="631711"/>
          </a:xfrm>
          <a:custGeom>
            <a:avLst/>
            <a:gdLst>
              <a:gd name="connsiteX0" fmla="*/ 0 w 9991725"/>
              <a:gd name="connsiteY0" fmla="*/ 105287 h 631711"/>
              <a:gd name="connsiteX1" fmla="*/ 105287 w 9991725"/>
              <a:gd name="connsiteY1" fmla="*/ 0 h 631711"/>
              <a:gd name="connsiteX2" fmla="*/ 9886438 w 9991725"/>
              <a:gd name="connsiteY2" fmla="*/ 0 h 631711"/>
              <a:gd name="connsiteX3" fmla="*/ 9991725 w 9991725"/>
              <a:gd name="connsiteY3" fmla="*/ 105287 h 631711"/>
              <a:gd name="connsiteX4" fmla="*/ 9991725 w 9991725"/>
              <a:gd name="connsiteY4" fmla="*/ 526424 h 631711"/>
              <a:gd name="connsiteX5" fmla="*/ 9886438 w 9991725"/>
              <a:gd name="connsiteY5" fmla="*/ 631711 h 631711"/>
              <a:gd name="connsiteX6" fmla="*/ 105287 w 9991725"/>
              <a:gd name="connsiteY6" fmla="*/ 631711 h 631711"/>
              <a:gd name="connsiteX7" fmla="*/ 0 w 9991725"/>
              <a:gd name="connsiteY7" fmla="*/ 526424 h 631711"/>
              <a:gd name="connsiteX8" fmla="*/ 0 w 9991725"/>
              <a:gd name="connsiteY8" fmla="*/ 105287 h 631711"/>
              <a:gd name="connsiteX0" fmla="*/ 0 w 9991725"/>
              <a:gd name="connsiteY0" fmla="*/ 105287 h 631711"/>
              <a:gd name="connsiteX1" fmla="*/ 105287 w 9991725"/>
              <a:gd name="connsiteY1" fmla="*/ 0 h 631711"/>
              <a:gd name="connsiteX2" fmla="*/ 9886438 w 9991725"/>
              <a:gd name="connsiteY2" fmla="*/ 0 h 631711"/>
              <a:gd name="connsiteX3" fmla="*/ 9991725 w 9991725"/>
              <a:gd name="connsiteY3" fmla="*/ 105287 h 631711"/>
              <a:gd name="connsiteX4" fmla="*/ 9991725 w 9991725"/>
              <a:gd name="connsiteY4" fmla="*/ 526424 h 631711"/>
              <a:gd name="connsiteX5" fmla="*/ 9886438 w 9991725"/>
              <a:gd name="connsiteY5" fmla="*/ 631711 h 631711"/>
              <a:gd name="connsiteX6" fmla="*/ 105287 w 9991725"/>
              <a:gd name="connsiteY6" fmla="*/ 631711 h 631711"/>
              <a:gd name="connsiteX7" fmla="*/ 0 w 9991725"/>
              <a:gd name="connsiteY7" fmla="*/ 526424 h 631711"/>
              <a:gd name="connsiteX8" fmla="*/ 0 w 9991725"/>
              <a:gd name="connsiteY8" fmla="*/ 105287 h 6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1725" h="631711" fill="none" extrusionOk="0">
                <a:moveTo>
                  <a:pt x="0" y="105287"/>
                </a:moveTo>
                <a:cubicBezTo>
                  <a:pt x="-19315" y="42101"/>
                  <a:pt x="50906" y="6072"/>
                  <a:pt x="105287" y="0"/>
                </a:cubicBezTo>
                <a:cubicBezTo>
                  <a:pt x="1990897" y="-327064"/>
                  <a:pt x="8101509" y="131439"/>
                  <a:pt x="9886438" y="0"/>
                </a:cubicBezTo>
                <a:cubicBezTo>
                  <a:pt x="9955155" y="10895"/>
                  <a:pt x="10002640" y="40799"/>
                  <a:pt x="9991725" y="105287"/>
                </a:cubicBezTo>
                <a:cubicBezTo>
                  <a:pt x="10017985" y="220586"/>
                  <a:pt x="9957936" y="465641"/>
                  <a:pt x="9991725" y="526424"/>
                </a:cubicBezTo>
                <a:cubicBezTo>
                  <a:pt x="9984867" y="596421"/>
                  <a:pt x="9950404" y="626055"/>
                  <a:pt x="9886438" y="631711"/>
                </a:cubicBezTo>
                <a:cubicBezTo>
                  <a:pt x="8565993" y="1485944"/>
                  <a:pt x="4492762" y="136049"/>
                  <a:pt x="105287" y="631711"/>
                </a:cubicBezTo>
                <a:cubicBezTo>
                  <a:pt x="44130" y="646456"/>
                  <a:pt x="15287" y="578372"/>
                  <a:pt x="0" y="526424"/>
                </a:cubicBezTo>
                <a:cubicBezTo>
                  <a:pt x="-23162" y="461113"/>
                  <a:pt x="-17117" y="246213"/>
                  <a:pt x="0" y="105287"/>
                </a:cubicBezTo>
                <a:close/>
              </a:path>
              <a:path w="9991725" h="631711" stroke="0" extrusionOk="0">
                <a:moveTo>
                  <a:pt x="0" y="105287"/>
                </a:moveTo>
                <a:cubicBezTo>
                  <a:pt x="-2013" y="43659"/>
                  <a:pt x="35790" y="3231"/>
                  <a:pt x="105287" y="0"/>
                </a:cubicBezTo>
                <a:cubicBezTo>
                  <a:pt x="3011185" y="-143790"/>
                  <a:pt x="6166109" y="-218031"/>
                  <a:pt x="9886438" y="0"/>
                </a:cubicBezTo>
                <a:cubicBezTo>
                  <a:pt x="9936245" y="-12312"/>
                  <a:pt x="9999809" y="35990"/>
                  <a:pt x="9991725" y="105287"/>
                </a:cubicBezTo>
                <a:cubicBezTo>
                  <a:pt x="10025038" y="169807"/>
                  <a:pt x="9966961" y="465794"/>
                  <a:pt x="9991725" y="526424"/>
                </a:cubicBezTo>
                <a:cubicBezTo>
                  <a:pt x="9983829" y="591491"/>
                  <a:pt x="9949963" y="622079"/>
                  <a:pt x="9886438" y="631711"/>
                </a:cubicBezTo>
                <a:cubicBezTo>
                  <a:pt x="8791897" y="825978"/>
                  <a:pt x="4759898" y="664365"/>
                  <a:pt x="105287" y="631711"/>
                </a:cubicBezTo>
                <a:cubicBezTo>
                  <a:pt x="35398" y="624733"/>
                  <a:pt x="-11358" y="582123"/>
                  <a:pt x="0" y="526424"/>
                </a:cubicBezTo>
                <a:cubicBezTo>
                  <a:pt x="-21361" y="387642"/>
                  <a:pt x="-22969" y="148870"/>
                  <a:pt x="0" y="105287"/>
                </a:cubicBezTo>
                <a:close/>
              </a:path>
              <a:path w="9991725" h="631711" fill="none" stroke="0" extrusionOk="0">
                <a:moveTo>
                  <a:pt x="0" y="105287"/>
                </a:moveTo>
                <a:cubicBezTo>
                  <a:pt x="-6250" y="35637"/>
                  <a:pt x="47405" y="5998"/>
                  <a:pt x="105287" y="0"/>
                </a:cubicBezTo>
                <a:cubicBezTo>
                  <a:pt x="2086650" y="207367"/>
                  <a:pt x="7851289" y="57664"/>
                  <a:pt x="9886438" y="0"/>
                </a:cubicBezTo>
                <a:cubicBezTo>
                  <a:pt x="9946138" y="2811"/>
                  <a:pt x="10008472" y="34225"/>
                  <a:pt x="9991725" y="105287"/>
                </a:cubicBezTo>
                <a:cubicBezTo>
                  <a:pt x="10012688" y="210615"/>
                  <a:pt x="9962541" y="464784"/>
                  <a:pt x="9991725" y="526424"/>
                </a:cubicBezTo>
                <a:cubicBezTo>
                  <a:pt x="9982861" y="590608"/>
                  <a:pt x="9947947" y="623610"/>
                  <a:pt x="9886438" y="631711"/>
                </a:cubicBezTo>
                <a:cubicBezTo>
                  <a:pt x="8687295" y="963487"/>
                  <a:pt x="3930547" y="415780"/>
                  <a:pt x="105287" y="631711"/>
                </a:cubicBezTo>
                <a:cubicBezTo>
                  <a:pt x="38185" y="632483"/>
                  <a:pt x="6518" y="583450"/>
                  <a:pt x="0" y="526424"/>
                </a:cubicBezTo>
                <a:cubicBezTo>
                  <a:pt x="-13776" y="457325"/>
                  <a:pt x="23237" y="228673"/>
                  <a:pt x="0" y="10528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custGeom>
                    <a:avLst/>
                    <a:gdLst>
                      <a:gd name="connsiteX0" fmla="*/ 0 w 9991725"/>
                      <a:gd name="connsiteY0" fmla="*/ 105287 h 631711"/>
                      <a:gd name="connsiteX1" fmla="*/ 105287 w 9991725"/>
                      <a:gd name="connsiteY1" fmla="*/ 0 h 631711"/>
                      <a:gd name="connsiteX2" fmla="*/ 9886438 w 9991725"/>
                      <a:gd name="connsiteY2" fmla="*/ 0 h 631711"/>
                      <a:gd name="connsiteX3" fmla="*/ 9991725 w 9991725"/>
                      <a:gd name="connsiteY3" fmla="*/ 105287 h 631711"/>
                      <a:gd name="connsiteX4" fmla="*/ 9991725 w 9991725"/>
                      <a:gd name="connsiteY4" fmla="*/ 526424 h 631711"/>
                      <a:gd name="connsiteX5" fmla="*/ 9886438 w 9991725"/>
                      <a:gd name="connsiteY5" fmla="*/ 631711 h 631711"/>
                      <a:gd name="connsiteX6" fmla="*/ 105287 w 9991725"/>
                      <a:gd name="connsiteY6" fmla="*/ 631711 h 631711"/>
                      <a:gd name="connsiteX7" fmla="*/ 0 w 9991725"/>
                      <a:gd name="connsiteY7" fmla="*/ 526424 h 631711"/>
                      <a:gd name="connsiteX8" fmla="*/ 0 w 9991725"/>
                      <a:gd name="connsiteY8" fmla="*/ 105287 h 6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1725" h="631711" fill="none" extrusionOk="0">
                        <a:moveTo>
                          <a:pt x="0" y="105287"/>
                        </a:moveTo>
                        <a:cubicBezTo>
                          <a:pt x="-9320" y="44708"/>
                          <a:pt x="50053" y="4698"/>
                          <a:pt x="105287" y="0"/>
                        </a:cubicBezTo>
                        <a:cubicBezTo>
                          <a:pt x="2096260" y="-97001"/>
                          <a:pt x="7857707" y="-161121"/>
                          <a:pt x="9886438" y="0"/>
                        </a:cubicBezTo>
                        <a:cubicBezTo>
                          <a:pt x="9949532" y="5099"/>
                          <a:pt x="10000877" y="41823"/>
                          <a:pt x="9991725" y="105287"/>
                        </a:cubicBezTo>
                        <a:cubicBezTo>
                          <a:pt x="10012794" y="219325"/>
                          <a:pt x="9956044" y="471767"/>
                          <a:pt x="9991725" y="526424"/>
                        </a:cubicBezTo>
                        <a:cubicBezTo>
                          <a:pt x="9989268" y="588817"/>
                          <a:pt x="9949450" y="626982"/>
                          <a:pt x="9886438" y="631711"/>
                        </a:cubicBezTo>
                        <a:cubicBezTo>
                          <a:pt x="8727307" y="711931"/>
                          <a:pt x="4672297" y="521944"/>
                          <a:pt x="105287" y="631711"/>
                        </a:cubicBezTo>
                        <a:cubicBezTo>
                          <a:pt x="45246" y="640989"/>
                          <a:pt x="7437" y="581556"/>
                          <a:pt x="0" y="526424"/>
                        </a:cubicBezTo>
                        <a:cubicBezTo>
                          <a:pt x="-6147" y="466034"/>
                          <a:pt x="6098" y="243659"/>
                          <a:pt x="0" y="105287"/>
                        </a:cubicBezTo>
                        <a:close/>
                      </a:path>
                      <a:path w="9991725" h="631711" stroke="0" extrusionOk="0">
                        <a:moveTo>
                          <a:pt x="0" y="105287"/>
                        </a:moveTo>
                        <a:cubicBezTo>
                          <a:pt x="2220" y="40579"/>
                          <a:pt x="40115" y="3448"/>
                          <a:pt x="105287" y="0"/>
                        </a:cubicBezTo>
                        <a:cubicBezTo>
                          <a:pt x="2572443" y="24874"/>
                          <a:pt x="6106292" y="-137718"/>
                          <a:pt x="9886438" y="0"/>
                        </a:cubicBezTo>
                        <a:cubicBezTo>
                          <a:pt x="9937742" y="-4615"/>
                          <a:pt x="9999914" y="38947"/>
                          <a:pt x="9991725" y="105287"/>
                        </a:cubicBezTo>
                        <a:cubicBezTo>
                          <a:pt x="10029161" y="166479"/>
                          <a:pt x="9956323" y="464935"/>
                          <a:pt x="9991725" y="526424"/>
                        </a:cubicBezTo>
                        <a:cubicBezTo>
                          <a:pt x="9985217" y="586391"/>
                          <a:pt x="9942121" y="626184"/>
                          <a:pt x="9886438" y="631711"/>
                        </a:cubicBezTo>
                        <a:cubicBezTo>
                          <a:pt x="8272608" y="618705"/>
                          <a:pt x="4943292" y="504210"/>
                          <a:pt x="105287" y="631711"/>
                        </a:cubicBezTo>
                        <a:cubicBezTo>
                          <a:pt x="41542" y="624968"/>
                          <a:pt x="-914" y="586455"/>
                          <a:pt x="0" y="526424"/>
                        </a:cubicBezTo>
                        <a:cubicBezTo>
                          <a:pt x="-12381" y="380136"/>
                          <a:pt x="-30197" y="158058"/>
                          <a:pt x="0" y="105287"/>
                        </a:cubicBezTo>
                        <a:close/>
                      </a:path>
                    </a:pathLst>
                  </a:cu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 </a:t>
            </a:r>
            <a:r>
              <a:rPr kumimoji="1" lang="vi-VN"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Chỉ và nói tên các phương chính được viết trên la bàn.</a:t>
            </a:r>
            <a:endPar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0397BD9E-8C8D-4DF5-5D15-0488CB4BD05B}"/>
              </a:ext>
            </a:extLst>
          </p:cNvPr>
          <p:cNvPicPr>
            <a:picLocks noChangeAspect="1"/>
          </p:cNvPicPr>
          <p:nvPr/>
        </p:nvPicPr>
        <p:blipFill>
          <a:blip r:embed="rId4"/>
          <a:stretch>
            <a:fillRect/>
          </a:stretch>
        </p:blipFill>
        <p:spPr>
          <a:xfrm>
            <a:off x="2767012" y="1285875"/>
            <a:ext cx="7229475" cy="3638550"/>
          </a:xfrm>
          <a:prstGeom prst="rect">
            <a:avLst/>
          </a:prstGeom>
        </p:spPr>
      </p:pic>
      <p:grpSp>
        <p:nvGrpSpPr>
          <p:cNvPr id="5" name="Group 4">
            <a:extLst>
              <a:ext uri="{FF2B5EF4-FFF2-40B4-BE49-F238E27FC236}">
                <a16:creationId xmlns:a16="http://schemas.microsoft.com/office/drawing/2014/main" id="{DFCEB7B8-BA7F-B3FD-41B1-AF693A9B8486}"/>
              </a:ext>
            </a:extLst>
          </p:cNvPr>
          <p:cNvGrpSpPr/>
          <p:nvPr/>
        </p:nvGrpSpPr>
        <p:grpSpPr>
          <a:xfrm>
            <a:off x="457200" y="4559525"/>
            <a:ext cx="11430000" cy="1765075"/>
            <a:chOff x="4224760" y="3092560"/>
            <a:chExt cx="11430000" cy="1765075"/>
          </a:xfrm>
        </p:grpSpPr>
        <p:sp>
          <p:nvSpPr>
            <p:cNvPr id="6" name="Rectangle: Rounded Corners 5">
              <a:extLst>
                <a:ext uri="{FF2B5EF4-FFF2-40B4-BE49-F238E27FC236}">
                  <a16:creationId xmlns:a16="http://schemas.microsoft.com/office/drawing/2014/main" id="{3AE0FDFB-A25D-3621-5053-BD259BC76886}"/>
                </a:ext>
              </a:extLst>
            </p:cNvPr>
            <p:cNvSpPr/>
            <p:nvPr/>
          </p:nvSpPr>
          <p:spPr>
            <a:xfrm>
              <a:off x="5120110" y="3781254"/>
              <a:ext cx="10534650" cy="1076381"/>
            </a:xfrm>
            <a:custGeom>
              <a:avLst/>
              <a:gdLst>
                <a:gd name="connsiteX0" fmla="*/ 0 w 10534650"/>
                <a:gd name="connsiteY0" fmla="*/ 179400 h 1076381"/>
                <a:gd name="connsiteX1" fmla="*/ 179400 w 10534650"/>
                <a:gd name="connsiteY1" fmla="*/ 0 h 1076381"/>
                <a:gd name="connsiteX2" fmla="*/ 10355250 w 10534650"/>
                <a:gd name="connsiteY2" fmla="*/ 0 h 1076381"/>
                <a:gd name="connsiteX3" fmla="*/ 10534650 w 10534650"/>
                <a:gd name="connsiteY3" fmla="*/ 179400 h 1076381"/>
                <a:gd name="connsiteX4" fmla="*/ 10534650 w 10534650"/>
                <a:gd name="connsiteY4" fmla="*/ 896981 h 1076381"/>
                <a:gd name="connsiteX5" fmla="*/ 10355250 w 10534650"/>
                <a:gd name="connsiteY5" fmla="*/ 1076381 h 1076381"/>
                <a:gd name="connsiteX6" fmla="*/ 179400 w 10534650"/>
                <a:gd name="connsiteY6" fmla="*/ 1076381 h 1076381"/>
                <a:gd name="connsiteX7" fmla="*/ 0 w 10534650"/>
                <a:gd name="connsiteY7" fmla="*/ 896981 h 1076381"/>
                <a:gd name="connsiteX8" fmla="*/ 0 w 10534650"/>
                <a:gd name="connsiteY8" fmla="*/ 179400 h 10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4650" h="1076381" fill="none" extrusionOk="0">
                  <a:moveTo>
                    <a:pt x="0" y="179400"/>
                  </a:moveTo>
                  <a:cubicBezTo>
                    <a:pt x="-8917" y="76591"/>
                    <a:pt x="83236" y="3319"/>
                    <a:pt x="179400" y="0"/>
                  </a:cubicBezTo>
                  <a:cubicBezTo>
                    <a:pt x="5085808" y="-61902"/>
                    <a:pt x="6551564" y="-101778"/>
                    <a:pt x="10355250" y="0"/>
                  </a:cubicBezTo>
                  <a:cubicBezTo>
                    <a:pt x="10439716" y="-4582"/>
                    <a:pt x="10535573" y="79090"/>
                    <a:pt x="10534650" y="179400"/>
                  </a:cubicBezTo>
                  <a:cubicBezTo>
                    <a:pt x="10503918" y="407996"/>
                    <a:pt x="10509882" y="585759"/>
                    <a:pt x="10534650" y="896981"/>
                  </a:cubicBezTo>
                  <a:cubicBezTo>
                    <a:pt x="10521199" y="989476"/>
                    <a:pt x="10450203" y="1057306"/>
                    <a:pt x="10355250" y="1076381"/>
                  </a:cubicBezTo>
                  <a:cubicBezTo>
                    <a:pt x="8532203" y="933989"/>
                    <a:pt x="5010380" y="1187482"/>
                    <a:pt x="179400" y="1076381"/>
                  </a:cubicBezTo>
                  <a:cubicBezTo>
                    <a:pt x="64839" y="1084127"/>
                    <a:pt x="-453" y="998127"/>
                    <a:pt x="0" y="896981"/>
                  </a:cubicBezTo>
                  <a:cubicBezTo>
                    <a:pt x="-23286" y="582538"/>
                    <a:pt x="20510" y="313165"/>
                    <a:pt x="0" y="179400"/>
                  </a:cubicBezTo>
                  <a:close/>
                </a:path>
                <a:path w="10534650" h="1076381" stroke="0" extrusionOk="0">
                  <a:moveTo>
                    <a:pt x="0" y="179400"/>
                  </a:moveTo>
                  <a:cubicBezTo>
                    <a:pt x="-8243" y="69425"/>
                    <a:pt x="73809" y="-10891"/>
                    <a:pt x="179400" y="0"/>
                  </a:cubicBezTo>
                  <a:cubicBezTo>
                    <a:pt x="2659056" y="-164947"/>
                    <a:pt x="5528843" y="-52288"/>
                    <a:pt x="10355250" y="0"/>
                  </a:cubicBezTo>
                  <a:cubicBezTo>
                    <a:pt x="10453973" y="-5585"/>
                    <a:pt x="10529528" y="81140"/>
                    <a:pt x="10534650" y="179400"/>
                  </a:cubicBezTo>
                  <a:cubicBezTo>
                    <a:pt x="10562151" y="520631"/>
                    <a:pt x="10528459" y="719400"/>
                    <a:pt x="10534650" y="896981"/>
                  </a:cubicBezTo>
                  <a:cubicBezTo>
                    <a:pt x="10544892" y="1009285"/>
                    <a:pt x="10451188" y="1070664"/>
                    <a:pt x="10355250" y="1076381"/>
                  </a:cubicBezTo>
                  <a:cubicBezTo>
                    <a:pt x="7554154" y="1234922"/>
                    <a:pt x="4996952" y="934545"/>
                    <a:pt x="179400" y="1076381"/>
                  </a:cubicBezTo>
                  <a:cubicBezTo>
                    <a:pt x="79599" y="1089041"/>
                    <a:pt x="16113" y="990458"/>
                    <a:pt x="0" y="896981"/>
                  </a:cubicBezTo>
                  <a:cubicBezTo>
                    <a:pt x="-10922" y="684002"/>
                    <a:pt x="2678" y="448137"/>
                    <a:pt x="0" y="17940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phương chính được viết trên là bàn là: phương bắc, phương nam, phương đông, phương tây.</a:t>
              </a:r>
              <a:endParaRPr kumimoji="1"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a:extLst>
                <a:ext uri="{FF2B5EF4-FFF2-40B4-BE49-F238E27FC236}">
                  <a16:creationId xmlns:a16="http://schemas.microsoft.com/office/drawing/2014/main" id="{67B5DACB-0914-ACF2-5ECF-098BA1BA92DF}"/>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396136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40">
            <a:extLst>
              <a:ext uri="{FF2B5EF4-FFF2-40B4-BE49-F238E27FC236}">
                <a16:creationId xmlns:a16="http://schemas.microsoft.com/office/drawing/2014/main" id="{A20DCBB2-A742-3D69-B5E2-BA2AEF251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995" y="125121"/>
            <a:ext cx="930827" cy="658686"/>
          </a:xfrm>
          <a:prstGeom prst="rect">
            <a:avLst/>
          </a:prstGeom>
        </p:spPr>
      </p:pic>
      <p:pic>
        <p:nvPicPr>
          <p:cNvPr id="59" name="图片 40">
            <a:extLst>
              <a:ext uri="{FF2B5EF4-FFF2-40B4-BE49-F238E27FC236}">
                <a16:creationId xmlns:a16="http://schemas.microsoft.com/office/drawing/2014/main" id="{191C37C1-B1E0-5C95-627D-15982859A2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0949" y="72946"/>
            <a:ext cx="930827" cy="658686"/>
          </a:xfrm>
          <a:prstGeom prst="rect">
            <a:avLst/>
          </a:prstGeom>
        </p:spPr>
      </p:pic>
      <p:grpSp>
        <p:nvGrpSpPr>
          <p:cNvPr id="68" name="组合 15">
            <a:extLst>
              <a:ext uri="{FF2B5EF4-FFF2-40B4-BE49-F238E27FC236}">
                <a16:creationId xmlns:a16="http://schemas.microsoft.com/office/drawing/2014/main" id="{29FAE301-E07A-CF59-87DF-13F6782DC6B3}"/>
              </a:ext>
            </a:extLst>
          </p:cNvPr>
          <p:cNvGrpSpPr/>
          <p:nvPr/>
        </p:nvGrpSpPr>
        <p:grpSpPr>
          <a:xfrm rot="1182294">
            <a:off x="10624365" y="184880"/>
            <a:ext cx="1274486" cy="1024020"/>
            <a:chOff x="10101876" y="4297860"/>
            <a:chExt cx="1826037" cy="1763786"/>
          </a:xfrm>
        </p:grpSpPr>
        <p:sp>
          <p:nvSpPr>
            <p:cNvPr id="69" name="Freeform 26">
              <a:extLst>
                <a:ext uri="{FF2B5EF4-FFF2-40B4-BE49-F238E27FC236}">
                  <a16:creationId xmlns:a16="http://schemas.microsoft.com/office/drawing/2014/main" id="{173DC303-2A2F-C0BC-2905-17A4DD839D5B}"/>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27">
              <a:extLst>
                <a:ext uri="{FF2B5EF4-FFF2-40B4-BE49-F238E27FC236}">
                  <a16:creationId xmlns:a16="http://schemas.microsoft.com/office/drawing/2014/main" id="{9440351F-5FB8-8110-8BE6-D271872A757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118">
              <a:extLst>
                <a:ext uri="{FF2B5EF4-FFF2-40B4-BE49-F238E27FC236}">
                  <a16:creationId xmlns:a16="http://schemas.microsoft.com/office/drawing/2014/main" id="{F4FE96D5-95E2-90F2-E7A0-43CD7C0DC20F}"/>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119">
              <a:extLst>
                <a:ext uri="{FF2B5EF4-FFF2-40B4-BE49-F238E27FC236}">
                  <a16:creationId xmlns:a16="http://schemas.microsoft.com/office/drawing/2014/main" id="{CC181094-F669-1122-0B8C-149A60878E8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120">
              <a:extLst>
                <a:ext uri="{FF2B5EF4-FFF2-40B4-BE49-F238E27FC236}">
                  <a16:creationId xmlns:a16="http://schemas.microsoft.com/office/drawing/2014/main" id="{B6FE48C1-8DBC-CFF2-8BD3-021172FD683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121">
              <a:extLst>
                <a:ext uri="{FF2B5EF4-FFF2-40B4-BE49-F238E27FC236}">
                  <a16:creationId xmlns:a16="http://schemas.microsoft.com/office/drawing/2014/main" id="{ED37CB1A-A5D9-5596-29D8-46647AAC9861}"/>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 name="Picture 2">
            <a:extLst>
              <a:ext uri="{FF2B5EF4-FFF2-40B4-BE49-F238E27FC236}">
                <a16:creationId xmlns:a16="http://schemas.microsoft.com/office/drawing/2014/main" id="{3E8C0B19-126B-4AFA-BCCD-3C22D79FA59E}"/>
              </a:ext>
            </a:extLst>
          </p:cNvPr>
          <p:cNvPicPr>
            <a:picLocks noChangeAspect="1"/>
          </p:cNvPicPr>
          <p:nvPr/>
        </p:nvPicPr>
        <p:blipFill>
          <a:blip r:embed="rId4"/>
          <a:stretch>
            <a:fillRect/>
          </a:stretch>
        </p:blipFill>
        <p:spPr>
          <a:xfrm>
            <a:off x="7142830" y="1915443"/>
            <a:ext cx="4951049" cy="4146818"/>
          </a:xfrm>
          <a:prstGeom prst="rect">
            <a:avLst/>
          </a:prstGeom>
        </p:spPr>
      </p:pic>
      <p:grpSp>
        <p:nvGrpSpPr>
          <p:cNvPr id="54" name="Group 53">
            <a:extLst>
              <a:ext uri="{FF2B5EF4-FFF2-40B4-BE49-F238E27FC236}">
                <a16:creationId xmlns:a16="http://schemas.microsoft.com/office/drawing/2014/main" id="{83745413-499B-407D-888E-A961738A2949}"/>
              </a:ext>
            </a:extLst>
          </p:cNvPr>
          <p:cNvGrpSpPr/>
          <p:nvPr/>
        </p:nvGrpSpPr>
        <p:grpSpPr>
          <a:xfrm>
            <a:off x="0" y="1616300"/>
            <a:ext cx="6915150" cy="4689250"/>
            <a:chOff x="4224760" y="3092560"/>
            <a:chExt cx="6676736" cy="4689250"/>
          </a:xfrm>
        </p:grpSpPr>
        <p:sp>
          <p:nvSpPr>
            <p:cNvPr id="55" name="Rectangle: Rounded Corners 54">
              <a:extLst>
                <a:ext uri="{FF2B5EF4-FFF2-40B4-BE49-F238E27FC236}">
                  <a16:creationId xmlns:a16="http://schemas.microsoft.com/office/drawing/2014/main" id="{5FB41284-6194-4B8D-AED1-0273994F2065}"/>
                </a:ext>
              </a:extLst>
            </p:cNvPr>
            <p:cNvSpPr/>
            <p:nvPr/>
          </p:nvSpPr>
          <p:spPr>
            <a:xfrm>
              <a:off x="4812006" y="3990860"/>
              <a:ext cx="6089490" cy="3790950"/>
            </a:xfrm>
            <a:custGeom>
              <a:avLst/>
              <a:gdLst>
                <a:gd name="connsiteX0" fmla="*/ 0 w 6089490"/>
                <a:gd name="connsiteY0" fmla="*/ 631838 h 3790950"/>
                <a:gd name="connsiteX1" fmla="*/ 631838 w 6089490"/>
                <a:gd name="connsiteY1" fmla="*/ 0 h 3790950"/>
                <a:gd name="connsiteX2" fmla="*/ 5457652 w 6089490"/>
                <a:gd name="connsiteY2" fmla="*/ 0 h 3790950"/>
                <a:gd name="connsiteX3" fmla="*/ 6089490 w 6089490"/>
                <a:gd name="connsiteY3" fmla="*/ 631838 h 3790950"/>
                <a:gd name="connsiteX4" fmla="*/ 6089490 w 6089490"/>
                <a:gd name="connsiteY4" fmla="*/ 3159112 h 3790950"/>
                <a:gd name="connsiteX5" fmla="*/ 5457652 w 6089490"/>
                <a:gd name="connsiteY5" fmla="*/ 3790950 h 3790950"/>
                <a:gd name="connsiteX6" fmla="*/ 631838 w 6089490"/>
                <a:gd name="connsiteY6" fmla="*/ 3790950 h 3790950"/>
                <a:gd name="connsiteX7" fmla="*/ 0 w 6089490"/>
                <a:gd name="connsiteY7" fmla="*/ 3159112 h 3790950"/>
                <a:gd name="connsiteX8" fmla="*/ 0 w 6089490"/>
                <a:gd name="connsiteY8" fmla="*/ 631838 h 37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490" h="3790950" fill="none" extrusionOk="0">
                  <a:moveTo>
                    <a:pt x="0" y="631838"/>
                  </a:moveTo>
                  <a:cubicBezTo>
                    <a:pt x="-64294" y="255995"/>
                    <a:pt x="305129" y="25321"/>
                    <a:pt x="631838" y="0"/>
                  </a:cubicBezTo>
                  <a:cubicBezTo>
                    <a:pt x="2266490" y="-61902"/>
                    <a:pt x="4387640" y="-101778"/>
                    <a:pt x="5457652" y="0"/>
                  </a:cubicBezTo>
                  <a:cubicBezTo>
                    <a:pt x="5748948" y="-18078"/>
                    <a:pt x="6094811" y="275793"/>
                    <a:pt x="6089490" y="631838"/>
                  </a:cubicBezTo>
                  <a:cubicBezTo>
                    <a:pt x="6147144" y="1270657"/>
                    <a:pt x="6105765" y="2859225"/>
                    <a:pt x="6089490" y="3159112"/>
                  </a:cubicBezTo>
                  <a:cubicBezTo>
                    <a:pt x="6079367" y="3503110"/>
                    <a:pt x="5793013" y="3728122"/>
                    <a:pt x="5457652" y="3790950"/>
                  </a:cubicBezTo>
                  <a:cubicBezTo>
                    <a:pt x="3907259" y="3648558"/>
                    <a:pt x="2699173" y="3902051"/>
                    <a:pt x="631838" y="3790950"/>
                  </a:cubicBezTo>
                  <a:cubicBezTo>
                    <a:pt x="237499" y="3813658"/>
                    <a:pt x="-1656" y="3515618"/>
                    <a:pt x="0" y="3159112"/>
                  </a:cubicBezTo>
                  <a:cubicBezTo>
                    <a:pt x="-60195" y="2201292"/>
                    <a:pt x="-117669" y="1847912"/>
                    <a:pt x="0" y="631838"/>
                  </a:cubicBezTo>
                  <a:close/>
                </a:path>
                <a:path w="6089490" h="3790950" stroke="0" extrusionOk="0">
                  <a:moveTo>
                    <a:pt x="0" y="631838"/>
                  </a:moveTo>
                  <a:cubicBezTo>
                    <a:pt x="-14883" y="263214"/>
                    <a:pt x="263497" y="-32427"/>
                    <a:pt x="631838" y="0"/>
                  </a:cubicBezTo>
                  <a:cubicBezTo>
                    <a:pt x="1689786" y="-164947"/>
                    <a:pt x="4787243" y="-52288"/>
                    <a:pt x="5457652" y="0"/>
                  </a:cubicBezTo>
                  <a:cubicBezTo>
                    <a:pt x="5803279" y="-52120"/>
                    <a:pt x="6040385" y="290745"/>
                    <a:pt x="6089490" y="631838"/>
                  </a:cubicBezTo>
                  <a:cubicBezTo>
                    <a:pt x="5946165" y="1214277"/>
                    <a:pt x="6182940" y="2534564"/>
                    <a:pt x="6089490" y="3159112"/>
                  </a:cubicBezTo>
                  <a:cubicBezTo>
                    <a:pt x="6115721" y="3541933"/>
                    <a:pt x="5776874" y="3736847"/>
                    <a:pt x="5457652" y="3790950"/>
                  </a:cubicBezTo>
                  <a:cubicBezTo>
                    <a:pt x="3275478" y="3949491"/>
                    <a:pt x="2828320" y="3649114"/>
                    <a:pt x="631838" y="3790950"/>
                  </a:cubicBezTo>
                  <a:cubicBezTo>
                    <a:pt x="280606" y="3830968"/>
                    <a:pt x="42905" y="3493148"/>
                    <a:pt x="0" y="3159112"/>
                  </a:cubicBezTo>
                  <a:cubicBezTo>
                    <a:pt x="108226" y="2367985"/>
                    <a:pt x="-136457" y="1759433"/>
                    <a:pt x="0" y="63183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Times New Roman" panose="02020603050405020304" pitchFamily="18" charset="0"/>
                  <a:cs typeface="Times New Roman" panose="02020603050405020304" pitchFamily="18" charset="0"/>
                </a:rPr>
                <a:t>C</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húng ta có thể gặp rất nhiều loại la bàn ghi các phương bằng các chữ viết tắt tên phương Tiếng Việt: Đ, T, N, B; tiếng Anh: E, W, S, 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6" name="Picture 55">
              <a:extLst>
                <a:ext uri="{FF2B5EF4-FFF2-40B4-BE49-F238E27FC236}">
                  <a16:creationId xmlns:a16="http://schemas.microsoft.com/office/drawing/2014/main" id="{FBED1BB6-D6CA-4A38-A0EA-7AA6326B70E0}"/>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284349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5000">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14:bounceEnd="65000">
                                          <p:cBhvr additive="base">
                                            <p:cTn id="12" dur="1000" fill="hold"/>
                                            <p:tgtEl>
                                              <p:spTgt spid="54"/>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1000" fill="hold"/>
                                            <p:tgtEl>
                                              <p:spTgt spid="54"/>
                                            </p:tgtEl>
                                            <p:attrNameLst>
                                              <p:attrName>ppt_x</p:attrName>
                                            </p:attrNameLst>
                                          </p:cBhvr>
                                          <p:tavLst>
                                            <p:tav tm="0">
                                              <p:val>
                                                <p:strVal val="#ppt_x"/>
                                              </p:val>
                                            </p:tav>
                                            <p:tav tm="100000">
                                              <p:val>
                                                <p:strVal val="#ppt_x"/>
                                              </p:val>
                                            </p:tav>
                                          </p:tavLst>
                                        </p:anim>
                                        <p:anim calcmode="lin" valueType="num">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2">
            <a:extLst>
              <a:ext uri="{FF2B5EF4-FFF2-40B4-BE49-F238E27FC236}">
                <a16:creationId xmlns:a16="http://schemas.microsoft.com/office/drawing/2014/main" id="{12C26D27-EA16-1AB0-D84A-BF11F3710010}"/>
              </a:ext>
            </a:extLst>
          </p:cNvPr>
          <p:cNvGrpSpPr/>
          <p:nvPr/>
        </p:nvGrpSpPr>
        <p:grpSpPr>
          <a:xfrm>
            <a:off x="0" y="6109909"/>
            <a:ext cx="12191999" cy="783792"/>
            <a:chOff x="-223793" y="6027003"/>
            <a:chExt cx="12515307" cy="830998"/>
          </a:xfrm>
        </p:grpSpPr>
        <p:pic>
          <p:nvPicPr>
            <p:cNvPr id="19" name="图片 3">
              <a:extLst>
                <a:ext uri="{FF2B5EF4-FFF2-40B4-BE49-F238E27FC236}">
                  <a16:creationId xmlns:a16="http://schemas.microsoft.com/office/drawing/2014/main" id="{9EEE3B78-35EC-671F-7B6F-ECDDC1644A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20" name="图片 4">
              <a:extLst>
                <a:ext uri="{FF2B5EF4-FFF2-40B4-BE49-F238E27FC236}">
                  <a16:creationId xmlns:a16="http://schemas.microsoft.com/office/drawing/2014/main" id="{91E06616-6ACD-50A5-38A7-678E78D0D1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21" name="图片 5">
              <a:extLst>
                <a:ext uri="{FF2B5EF4-FFF2-40B4-BE49-F238E27FC236}">
                  <a16:creationId xmlns:a16="http://schemas.microsoft.com/office/drawing/2014/main" id="{0D0C993A-D8CC-86B1-B380-0987EB9F8A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25" name="图片 7">
              <a:extLst>
                <a:ext uri="{FF2B5EF4-FFF2-40B4-BE49-F238E27FC236}">
                  <a16:creationId xmlns:a16="http://schemas.microsoft.com/office/drawing/2014/main" id="{00C4B69F-F59C-6517-8481-7F32FA48E3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26" name="图片 8">
              <a:extLst>
                <a:ext uri="{FF2B5EF4-FFF2-40B4-BE49-F238E27FC236}">
                  <a16:creationId xmlns:a16="http://schemas.microsoft.com/office/drawing/2014/main" id="{04581E4C-E6EF-FCDE-C008-3AFE55C749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27" name="图片 9">
              <a:extLst>
                <a:ext uri="{FF2B5EF4-FFF2-40B4-BE49-F238E27FC236}">
                  <a16:creationId xmlns:a16="http://schemas.microsoft.com/office/drawing/2014/main" id="{A34BF787-DFF5-2FF0-369B-DB0632FC88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28" name="图片 10">
              <a:extLst>
                <a:ext uri="{FF2B5EF4-FFF2-40B4-BE49-F238E27FC236}">
                  <a16:creationId xmlns:a16="http://schemas.microsoft.com/office/drawing/2014/main" id="{277CD510-B042-4965-0F2A-55B8BE34DA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6" name="TextBox 5">
            <a:extLst>
              <a:ext uri="{FF2B5EF4-FFF2-40B4-BE49-F238E27FC236}">
                <a16:creationId xmlns:a16="http://schemas.microsoft.com/office/drawing/2014/main" id="{E54E8B23-E929-5E27-C5FC-0F0A199C77EB}"/>
              </a:ext>
            </a:extLst>
          </p:cNvPr>
          <p:cNvSpPr txBox="1"/>
          <p:nvPr/>
        </p:nvSpPr>
        <p:spPr>
          <a:xfrm>
            <a:off x="1666875" y="318441"/>
            <a:ext cx="7915275" cy="631711"/>
          </a:xfrm>
          <a:custGeom>
            <a:avLst/>
            <a:gdLst>
              <a:gd name="connsiteX0" fmla="*/ 0 w 7915275"/>
              <a:gd name="connsiteY0" fmla="*/ 105287 h 631711"/>
              <a:gd name="connsiteX1" fmla="*/ 105287 w 7915275"/>
              <a:gd name="connsiteY1" fmla="*/ 0 h 631711"/>
              <a:gd name="connsiteX2" fmla="*/ 7809988 w 7915275"/>
              <a:gd name="connsiteY2" fmla="*/ 0 h 631711"/>
              <a:gd name="connsiteX3" fmla="*/ 7915275 w 7915275"/>
              <a:gd name="connsiteY3" fmla="*/ 105287 h 631711"/>
              <a:gd name="connsiteX4" fmla="*/ 7915275 w 7915275"/>
              <a:gd name="connsiteY4" fmla="*/ 526424 h 631711"/>
              <a:gd name="connsiteX5" fmla="*/ 7809988 w 7915275"/>
              <a:gd name="connsiteY5" fmla="*/ 631711 h 631711"/>
              <a:gd name="connsiteX6" fmla="*/ 105287 w 7915275"/>
              <a:gd name="connsiteY6" fmla="*/ 631711 h 631711"/>
              <a:gd name="connsiteX7" fmla="*/ 0 w 7915275"/>
              <a:gd name="connsiteY7" fmla="*/ 526424 h 631711"/>
              <a:gd name="connsiteX8" fmla="*/ 0 w 7915275"/>
              <a:gd name="connsiteY8" fmla="*/ 105287 h 631711"/>
              <a:gd name="connsiteX0" fmla="*/ 0 w 7915275"/>
              <a:gd name="connsiteY0" fmla="*/ 105287 h 631711"/>
              <a:gd name="connsiteX1" fmla="*/ 105287 w 7915275"/>
              <a:gd name="connsiteY1" fmla="*/ 0 h 631711"/>
              <a:gd name="connsiteX2" fmla="*/ 7809988 w 7915275"/>
              <a:gd name="connsiteY2" fmla="*/ 0 h 631711"/>
              <a:gd name="connsiteX3" fmla="*/ 7915275 w 7915275"/>
              <a:gd name="connsiteY3" fmla="*/ 105287 h 631711"/>
              <a:gd name="connsiteX4" fmla="*/ 7915275 w 7915275"/>
              <a:gd name="connsiteY4" fmla="*/ 526424 h 631711"/>
              <a:gd name="connsiteX5" fmla="*/ 7809988 w 7915275"/>
              <a:gd name="connsiteY5" fmla="*/ 631711 h 631711"/>
              <a:gd name="connsiteX6" fmla="*/ 105287 w 7915275"/>
              <a:gd name="connsiteY6" fmla="*/ 631711 h 631711"/>
              <a:gd name="connsiteX7" fmla="*/ 0 w 7915275"/>
              <a:gd name="connsiteY7" fmla="*/ 526424 h 631711"/>
              <a:gd name="connsiteX8" fmla="*/ 0 w 7915275"/>
              <a:gd name="connsiteY8" fmla="*/ 105287 h 6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5275" h="631711" fill="none" extrusionOk="0">
                <a:moveTo>
                  <a:pt x="0" y="105287"/>
                </a:moveTo>
                <a:cubicBezTo>
                  <a:pt x="-19315" y="42101"/>
                  <a:pt x="50906" y="6072"/>
                  <a:pt x="105287" y="0"/>
                </a:cubicBezTo>
                <a:cubicBezTo>
                  <a:pt x="1636607" y="-221701"/>
                  <a:pt x="6951770" y="-109955"/>
                  <a:pt x="7809988" y="0"/>
                </a:cubicBezTo>
                <a:cubicBezTo>
                  <a:pt x="7878705" y="10895"/>
                  <a:pt x="7926190" y="40799"/>
                  <a:pt x="7915275" y="105287"/>
                </a:cubicBezTo>
                <a:cubicBezTo>
                  <a:pt x="7941535" y="220586"/>
                  <a:pt x="7881486" y="465641"/>
                  <a:pt x="7915275" y="526424"/>
                </a:cubicBezTo>
                <a:cubicBezTo>
                  <a:pt x="7908417" y="596421"/>
                  <a:pt x="7873954" y="626055"/>
                  <a:pt x="7809988" y="631711"/>
                </a:cubicBezTo>
                <a:cubicBezTo>
                  <a:pt x="5659052" y="1113778"/>
                  <a:pt x="2616672" y="406036"/>
                  <a:pt x="105287" y="631711"/>
                </a:cubicBezTo>
                <a:cubicBezTo>
                  <a:pt x="44130" y="646456"/>
                  <a:pt x="15287" y="578372"/>
                  <a:pt x="0" y="526424"/>
                </a:cubicBezTo>
                <a:cubicBezTo>
                  <a:pt x="-23162" y="461113"/>
                  <a:pt x="-17117" y="246213"/>
                  <a:pt x="0" y="105287"/>
                </a:cubicBezTo>
                <a:close/>
              </a:path>
              <a:path w="7915275" h="631711" stroke="0" extrusionOk="0">
                <a:moveTo>
                  <a:pt x="0" y="105287"/>
                </a:moveTo>
                <a:cubicBezTo>
                  <a:pt x="-2013" y="43659"/>
                  <a:pt x="35790" y="3231"/>
                  <a:pt x="105287" y="0"/>
                </a:cubicBezTo>
                <a:cubicBezTo>
                  <a:pt x="1439009" y="-114964"/>
                  <a:pt x="4839081" y="-210004"/>
                  <a:pt x="7809988" y="0"/>
                </a:cubicBezTo>
                <a:cubicBezTo>
                  <a:pt x="7859795" y="-12312"/>
                  <a:pt x="7923359" y="35990"/>
                  <a:pt x="7915275" y="105287"/>
                </a:cubicBezTo>
                <a:cubicBezTo>
                  <a:pt x="7948588" y="169807"/>
                  <a:pt x="7890511" y="465794"/>
                  <a:pt x="7915275" y="526424"/>
                </a:cubicBezTo>
                <a:cubicBezTo>
                  <a:pt x="7907379" y="591491"/>
                  <a:pt x="7873513" y="622079"/>
                  <a:pt x="7809988" y="631711"/>
                </a:cubicBezTo>
                <a:cubicBezTo>
                  <a:pt x="6892214" y="700535"/>
                  <a:pt x="2163549" y="822122"/>
                  <a:pt x="105287" y="631711"/>
                </a:cubicBezTo>
                <a:cubicBezTo>
                  <a:pt x="35398" y="624733"/>
                  <a:pt x="-11358" y="582123"/>
                  <a:pt x="0" y="526424"/>
                </a:cubicBezTo>
                <a:cubicBezTo>
                  <a:pt x="-21361" y="387642"/>
                  <a:pt x="-22969" y="148870"/>
                  <a:pt x="0" y="105287"/>
                </a:cubicBezTo>
                <a:close/>
              </a:path>
              <a:path w="7915275" h="631711" fill="none" stroke="0" extrusionOk="0">
                <a:moveTo>
                  <a:pt x="0" y="105287"/>
                </a:moveTo>
                <a:cubicBezTo>
                  <a:pt x="-6250" y="35637"/>
                  <a:pt x="47405" y="5998"/>
                  <a:pt x="105287" y="0"/>
                </a:cubicBezTo>
                <a:cubicBezTo>
                  <a:pt x="1692066" y="-44724"/>
                  <a:pt x="6904157" y="8418"/>
                  <a:pt x="7809988" y="0"/>
                </a:cubicBezTo>
                <a:cubicBezTo>
                  <a:pt x="7869688" y="2811"/>
                  <a:pt x="7932022" y="34225"/>
                  <a:pt x="7915275" y="105287"/>
                </a:cubicBezTo>
                <a:cubicBezTo>
                  <a:pt x="7936238" y="210615"/>
                  <a:pt x="7886091" y="464784"/>
                  <a:pt x="7915275" y="526424"/>
                </a:cubicBezTo>
                <a:cubicBezTo>
                  <a:pt x="7906411" y="590608"/>
                  <a:pt x="7871497" y="623610"/>
                  <a:pt x="7809988" y="631711"/>
                </a:cubicBezTo>
                <a:cubicBezTo>
                  <a:pt x="5672692" y="1152707"/>
                  <a:pt x="2614110" y="513859"/>
                  <a:pt x="105287" y="631711"/>
                </a:cubicBezTo>
                <a:cubicBezTo>
                  <a:pt x="38185" y="632483"/>
                  <a:pt x="6518" y="583450"/>
                  <a:pt x="0" y="526424"/>
                </a:cubicBezTo>
                <a:cubicBezTo>
                  <a:pt x="-13776" y="457325"/>
                  <a:pt x="23237" y="228673"/>
                  <a:pt x="0" y="10528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custGeom>
                    <a:avLst/>
                    <a:gdLst>
                      <a:gd name="connsiteX0" fmla="*/ 0 w 7915275"/>
                      <a:gd name="connsiteY0" fmla="*/ 105287 h 631711"/>
                      <a:gd name="connsiteX1" fmla="*/ 105287 w 7915275"/>
                      <a:gd name="connsiteY1" fmla="*/ 0 h 631711"/>
                      <a:gd name="connsiteX2" fmla="*/ 7809988 w 7915275"/>
                      <a:gd name="connsiteY2" fmla="*/ 0 h 631711"/>
                      <a:gd name="connsiteX3" fmla="*/ 7915275 w 7915275"/>
                      <a:gd name="connsiteY3" fmla="*/ 105287 h 631711"/>
                      <a:gd name="connsiteX4" fmla="*/ 7915275 w 7915275"/>
                      <a:gd name="connsiteY4" fmla="*/ 526424 h 631711"/>
                      <a:gd name="connsiteX5" fmla="*/ 7809988 w 7915275"/>
                      <a:gd name="connsiteY5" fmla="*/ 631711 h 631711"/>
                      <a:gd name="connsiteX6" fmla="*/ 105287 w 7915275"/>
                      <a:gd name="connsiteY6" fmla="*/ 631711 h 631711"/>
                      <a:gd name="connsiteX7" fmla="*/ 0 w 7915275"/>
                      <a:gd name="connsiteY7" fmla="*/ 526424 h 631711"/>
                      <a:gd name="connsiteX8" fmla="*/ 0 w 7915275"/>
                      <a:gd name="connsiteY8" fmla="*/ 105287 h 6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5275" h="631711" fill="none" extrusionOk="0">
                        <a:moveTo>
                          <a:pt x="0" y="105287"/>
                        </a:moveTo>
                        <a:cubicBezTo>
                          <a:pt x="-9320" y="44708"/>
                          <a:pt x="50053" y="4698"/>
                          <a:pt x="105287" y="0"/>
                        </a:cubicBezTo>
                        <a:cubicBezTo>
                          <a:pt x="1693717" y="-97001"/>
                          <a:pt x="6909131" y="-161121"/>
                          <a:pt x="7809988" y="0"/>
                        </a:cubicBezTo>
                        <a:cubicBezTo>
                          <a:pt x="7873082" y="5099"/>
                          <a:pt x="7924427" y="41823"/>
                          <a:pt x="7915275" y="105287"/>
                        </a:cubicBezTo>
                        <a:cubicBezTo>
                          <a:pt x="7936344" y="219325"/>
                          <a:pt x="7879594" y="471767"/>
                          <a:pt x="7915275" y="526424"/>
                        </a:cubicBezTo>
                        <a:cubicBezTo>
                          <a:pt x="7912818" y="588817"/>
                          <a:pt x="7873000" y="626982"/>
                          <a:pt x="7809988" y="631711"/>
                        </a:cubicBezTo>
                        <a:cubicBezTo>
                          <a:pt x="5742802" y="711931"/>
                          <a:pt x="2670597" y="521944"/>
                          <a:pt x="105287" y="631711"/>
                        </a:cubicBezTo>
                        <a:cubicBezTo>
                          <a:pt x="45246" y="640989"/>
                          <a:pt x="7437" y="581556"/>
                          <a:pt x="0" y="526424"/>
                        </a:cubicBezTo>
                        <a:cubicBezTo>
                          <a:pt x="-6147" y="466034"/>
                          <a:pt x="6098" y="243659"/>
                          <a:pt x="0" y="105287"/>
                        </a:cubicBezTo>
                        <a:close/>
                      </a:path>
                      <a:path w="7915275" h="631711" stroke="0" extrusionOk="0">
                        <a:moveTo>
                          <a:pt x="0" y="105287"/>
                        </a:moveTo>
                        <a:cubicBezTo>
                          <a:pt x="2220" y="40579"/>
                          <a:pt x="40115" y="3448"/>
                          <a:pt x="105287" y="0"/>
                        </a:cubicBezTo>
                        <a:cubicBezTo>
                          <a:pt x="1075251" y="24874"/>
                          <a:pt x="4785242" y="-137718"/>
                          <a:pt x="7809988" y="0"/>
                        </a:cubicBezTo>
                        <a:cubicBezTo>
                          <a:pt x="7861292" y="-4615"/>
                          <a:pt x="7923464" y="38947"/>
                          <a:pt x="7915275" y="105287"/>
                        </a:cubicBezTo>
                        <a:cubicBezTo>
                          <a:pt x="7952711" y="166479"/>
                          <a:pt x="7879873" y="464935"/>
                          <a:pt x="7915275" y="526424"/>
                        </a:cubicBezTo>
                        <a:cubicBezTo>
                          <a:pt x="7908767" y="586391"/>
                          <a:pt x="7865671" y="626184"/>
                          <a:pt x="7809988" y="631711"/>
                        </a:cubicBezTo>
                        <a:cubicBezTo>
                          <a:pt x="6687201" y="618705"/>
                          <a:pt x="2527592" y="504210"/>
                          <a:pt x="105287" y="631711"/>
                        </a:cubicBezTo>
                        <a:cubicBezTo>
                          <a:pt x="41542" y="624968"/>
                          <a:pt x="-914" y="586455"/>
                          <a:pt x="0" y="526424"/>
                        </a:cubicBezTo>
                        <a:cubicBezTo>
                          <a:pt x="-12381" y="380136"/>
                          <a:pt x="-30197" y="158058"/>
                          <a:pt x="0" y="105287"/>
                        </a:cubicBezTo>
                        <a:close/>
                      </a:path>
                    </a:pathLst>
                  </a:cu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Em</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có</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nhận</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xét</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gì</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về</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kim</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la </a:t>
            </a:r>
            <a:r>
              <a:rPr kumimoji="1"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bàn</a:t>
            </a:r>
            <a:r>
              <a:rPr kumimoji="1"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2" descr="Hướng dẫn chi tiết cách làm và cách sử dụng la bàn">
            <a:extLst>
              <a:ext uri="{FF2B5EF4-FFF2-40B4-BE49-F238E27FC236}">
                <a16:creationId xmlns:a16="http://schemas.microsoft.com/office/drawing/2014/main" id="{C95F12C0-0AAA-7EC0-CCC8-D179D1E10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70" y="1477407"/>
            <a:ext cx="4876800" cy="4876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D3FE15-2CD4-1AE1-1981-C1C7A3BA42D1}"/>
              </a:ext>
            </a:extLst>
          </p:cNvPr>
          <p:cNvGrpSpPr/>
          <p:nvPr/>
        </p:nvGrpSpPr>
        <p:grpSpPr>
          <a:xfrm>
            <a:off x="5133975" y="1911575"/>
            <a:ext cx="6915150" cy="2793775"/>
            <a:chOff x="4224760" y="3092560"/>
            <a:chExt cx="6676736" cy="2793775"/>
          </a:xfrm>
        </p:grpSpPr>
        <p:sp>
          <p:nvSpPr>
            <p:cNvPr id="9" name="Rectangle: Rounded Corners 8">
              <a:extLst>
                <a:ext uri="{FF2B5EF4-FFF2-40B4-BE49-F238E27FC236}">
                  <a16:creationId xmlns:a16="http://schemas.microsoft.com/office/drawing/2014/main" id="{57A532A8-04FC-BBD2-6368-DE49BF07BE36}"/>
                </a:ext>
              </a:extLst>
            </p:cNvPr>
            <p:cNvSpPr/>
            <p:nvPr/>
          </p:nvSpPr>
          <p:spPr>
            <a:xfrm>
              <a:off x="5217993" y="3990860"/>
              <a:ext cx="5683503" cy="1895475"/>
            </a:xfrm>
            <a:custGeom>
              <a:avLst/>
              <a:gdLst>
                <a:gd name="connsiteX0" fmla="*/ 0 w 5683503"/>
                <a:gd name="connsiteY0" fmla="*/ 315919 h 1895475"/>
                <a:gd name="connsiteX1" fmla="*/ 315919 w 5683503"/>
                <a:gd name="connsiteY1" fmla="*/ 0 h 1895475"/>
                <a:gd name="connsiteX2" fmla="*/ 5367584 w 5683503"/>
                <a:gd name="connsiteY2" fmla="*/ 0 h 1895475"/>
                <a:gd name="connsiteX3" fmla="*/ 5683503 w 5683503"/>
                <a:gd name="connsiteY3" fmla="*/ 315919 h 1895475"/>
                <a:gd name="connsiteX4" fmla="*/ 5683503 w 5683503"/>
                <a:gd name="connsiteY4" fmla="*/ 1579556 h 1895475"/>
                <a:gd name="connsiteX5" fmla="*/ 5367584 w 5683503"/>
                <a:gd name="connsiteY5" fmla="*/ 1895475 h 1895475"/>
                <a:gd name="connsiteX6" fmla="*/ 315919 w 5683503"/>
                <a:gd name="connsiteY6" fmla="*/ 1895475 h 1895475"/>
                <a:gd name="connsiteX7" fmla="*/ 0 w 5683503"/>
                <a:gd name="connsiteY7" fmla="*/ 1579556 h 1895475"/>
                <a:gd name="connsiteX8" fmla="*/ 0 w 5683503"/>
                <a:gd name="connsiteY8" fmla="*/ 315919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3503" h="1895475" fill="none" extrusionOk="0">
                  <a:moveTo>
                    <a:pt x="0" y="315919"/>
                  </a:moveTo>
                  <a:cubicBezTo>
                    <a:pt x="-20315" y="132946"/>
                    <a:pt x="155527" y="16033"/>
                    <a:pt x="315919" y="0"/>
                  </a:cubicBezTo>
                  <a:cubicBezTo>
                    <a:pt x="1935984" y="-61902"/>
                    <a:pt x="4185853" y="-101778"/>
                    <a:pt x="5367584" y="0"/>
                  </a:cubicBezTo>
                  <a:cubicBezTo>
                    <a:pt x="5514822" y="-8541"/>
                    <a:pt x="5699755" y="119784"/>
                    <a:pt x="5683503" y="315919"/>
                  </a:cubicBezTo>
                  <a:cubicBezTo>
                    <a:pt x="5640925" y="828228"/>
                    <a:pt x="5750772" y="1404969"/>
                    <a:pt x="5683503" y="1579556"/>
                  </a:cubicBezTo>
                  <a:cubicBezTo>
                    <a:pt x="5652257" y="1738736"/>
                    <a:pt x="5541556" y="1893140"/>
                    <a:pt x="5367584" y="1895475"/>
                  </a:cubicBezTo>
                  <a:cubicBezTo>
                    <a:pt x="4654432" y="1753083"/>
                    <a:pt x="1113887" y="2006576"/>
                    <a:pt x="315919" y="1895475"/>
                  </a:cubicBezTo>
                  <a:cubicBezTo>
                    <a:pt x="135419" y="1898488"/>
                    <a:pt x="-6125" y="1781959"/>
                    <a:pt x="0" y="1579556"/>
                  </a:cubicBezTo>
                  <a:cubicBezTo>
                    <a:pt x="56187" y="1255397"/>
                    <a:pt x="44440" y="900225"/>
                    <a:pt x="0" y="315919"/>
                  </a:cubicBezTo>
                  <a:close/>
                </a:path>
                <a:path w="5683503" h="1895475" stroke="0" extrusionOk="0">
                  <a:moveTo>
                    <a:pt x="0" y="315919"/>
                  </a:moveTo>
                  <a:cubicBezTo>
                    <a:pt x="-20820" y="113926"/>
                    <a:pt x="130555" y="-18210"/>
                    <a:pt x="315919" y="0"/>
                  </a:cubicBezTo>
                  <a:cubicBezTo>
                    <a:pt x="2738370" y="-164947"/>
                    <a:pt x="3654865" y="-52288"/>
                    <a:pt x="5367584" y="0"/>
                  </a:cubicBezTo>
                  <a:cubicBezTo>
                    <a:pt x="5541735" y="-5107"/>
                    <a:pt x="5680153" y="141978"/>
                    <a:pt x="5683503" y="315919"/>
                  </a:cubicBezTo>
                  <a:cubicBezTo>
                    <a:pt x="5722568" y="770795"/>
                    <a:pt x="5600890" y="1080371"/>
                    <a:pt x="5683503" y="1579556"/>
                  </a:cubicBezTo>
                  <a:cubicBezTo>
                    <a:pt x="5698682" y="1773631"/>
                    <a:pt x="5533186" y="1879326"/>
                    <a:pt x="5367584" y="1895475"/>
                  </a:cubicBezTo>
                  <a:cubicBezTo>
                    <a:pt x="4605069" y="2054016"/>
                    <a:pt x="2686483" y="1753639"/>
                    <a:pt x="315919" y="1895475"/>
                  </a:cubicBezTo>
                  <a:cubicBezTo>
                    <a:pt x="140818" y="1906442"/>
                    <a:pt x="4993" y="1752297"/>
                    <a:pt x="0" y="1579556"/>
                  </a:cubicBezTo>
                  <a:cubicBezTo>
                    <a:pt x="-62918" y="1423765"/>
                    <a:pt x="64531" y="813855"/>
                    <a:pt x="0" y="315919"/>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600" b="1" dirty="0">
                  <a:solidFill>
                    <a:srgbClr val="000000"/>
                  </a:solidFill>
                  <a:latin typeface="+mj-lt"/>
                  <a:cs typeface="Arial" panose="020B0604020202020204" pitchFamily="34" charset="0"/>
                </a:rPr>
                <a:t>   Kim la bàn có thể xoay được, 2 nửa kim la bàn có 2 màu khác nhau.</a:t>
              </a:r>
              <a:endParaRPr kumimoji="1" lang="zh-CN" altLang="en-US" sz="3600" b="1" i="0" u="none" strike="noStrike" kern="1200" cap="none" spc="0" normalizeH="0" baseline="0" noProof="0" dirty="0">
                <a:ln>
                  <a:noFill/>
                </a:ln>
                <a:solidFill>
                  <a:prstClr val="black"/>
                </a:solidFill>
                <a:effectLst/>
                <a:uLnTx/>
                <a:uFillTx/>
                <a:latin typeface="+mj-lt"/>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6C37E524-F39A-CDBC-51A0-C960ED5E86C4}"/>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19401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850" y="1485181"/>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25982" y="1538630"/>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4" name="Picture 3">
            <a:extLst>
              <a:ext uri="{FF2B5EF4-FFF2-40B4-BE49-F238E27FC236}">
                <a16:creationId xmlns:a16="http://schemas.microsoft.com/office/drawing/2014/main" id="{FC7F832E-4C91-75DE-3F9D-93850D26E1EF}"/>
              </a:ext>
            </a:extLst>
          </p:cNvPr>
          <p:cNvPicPr>
            <a:picLocks noChangeAspect="1"/>
          </p:cNvPicPr>
          <p:nvPr/>
        </p:nvPicPr>
        <p:blipFill>
          <a:blip r:embed="rId6"/>
          <a:stretch>
            <a:fillRect/>
          </a:stretch>
        </p:blipFill>
        <p:spPr>
          <a:xfrm>
            <a:off x="4424672" y="2456230"/>
            <a:ext cx="6047756" cy="1774090"/>
          </a:xfrm>
          <a:prstGeom prst="rect">
            <a:avLst/>
          </a:prstGeom>
        </p:spPr>
      </p:pic>
    </p:spTree>
    <p:extLst>
      <p:ext uri="{BB962C8B-B14F-4D97-AF65-F5344CB8AC3E}">
        <p14:creationId xmlns:p14="http://schemas.microsoft.com/office/powerpoint/2010/main" val="348675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F7103-647C-223E-FB5D-94C9E37A634D}"/>
              </a:ext>
            </a:extLst>
          </p:cNvPr>
          <p:cNvPicPr>
            <a:picLocks noChangeAspect="1"/>
          </p:cNvPicPr>
          <p:nvPr/>
        </p:nvPicPr>
        <p:blipFill>
          <a:blip r:embed="rId2"/>
          <a:stretch>
            <a:fillRect/>
          </a:stretch>
        </p:blipFill>
        <p:spPr>
          <a:xfrm>
            <a:off x="2038350" y="71627"/>
            <a:ext cx="8096871" cy="6133381"/>
          </a:xfrm>
          <a:prstGeom prst="rect">
            <a:avLst/>
          </a:prstGeom>
        </p:spPr>
      </p:pic>
    </p:spTree>
    <p:extLst>
      <p:ext uri="{BB962C8B-B14F-4D97-AF65-F5344CB8AC3E}">
        <p14:creationId xmlns:p14="http://schemas.microsoft.com/office/powerpoint/2010/main" val="32899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ớng dẫn sử dụng la bàn">
            <a:hlinkClick r:id="" action="ppaction://media"/>
            <a:extLst>
              <a:ext uri="{FF2B5EF4-FFF2-40B4-BE49-F238E27FC236}">
                <a16:creationId xmlns:a16="http://schemas.microsoft.com/office/drawing/2014/main" id="{7F462FD5-368B-50D9-DAF1-9A7E50E428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52535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TotalTime>
  <Words>263</Words>
  <Application>Microsoft Office PowerPoint</Application>
  <PresentationFormat>Widescreen</PresentationFormat>
  <Paragraphs>26</Paragraphs>
  <Slides>17</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等线</vt: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cp:revision>
  <dcterms:created xsi:type="dcterms:W3CDTF">2023-03-25T10:47:01Z</dcterms:created>
  <dcterms:modified xsi:type="dcterms:W3CDTF">2024-04-01T05:38:30Z</dcterms:modified>
</cp:coreProperties>
</file>