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59" r:id="rId3"/>
    <p:sldId id="260"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66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7817EB-08A3-46DE-980F-F4369F483D76}" type="datetimeFigureOut">
              <a:rPr lang="en-US" smtClean="0"/>
              <a:t>10/4/2023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FF804F-42F4-4A64-BD13-796A5340C59B}" type="slidenum">
              <a:rPr lang="en-US" smtClean="0"/>
              <a:t>‹#›</a:t>
            </a:fld>
            <a:endParaRPr lang="en-US"/>
          </a:p>
        </p:txBody>
      </p:sp>
    </p:spTree>
    <p:extLst>
      <p:ext uri="{BB962C8B-B14F-4D97-AF65-F5344CB8AC3E}">
        <p14:creationId xmlns:p14="http://schemas.microsoft.com/office/powerpoint/2010/main" val="178682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38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763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458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800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525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825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924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148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050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85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93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14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09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A3D948-59BB-46D2-859B-80790A3B88C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75351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3D948-59BB-46D2-859B-80790A3B88C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66506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3D948-59BB-46D2-859B-80790A3B88C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52274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48741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3D948-59BB-46D2-859B-80790A3B88C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8963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A3D948-59BB-46D2-859B-80790A3B88C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281072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A3D948-59BB-46D2-859B-80790A3B88C0}"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119072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A3D948-59BB-46D2-859B-80790A3B88C0}"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8771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A3D948-59BB-46D2-859B-80790A3B88C0}"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260163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3D948-59BB-46D2-859B-80790A3B88C0}"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87047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3D948-59BB-46D2-859B-80790A3B88C0}"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69863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3D948-59BB-46D2-859B-80790A3B88C0}"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7CBA-143F-4783-84F0-F547EA005E0A}" type="slidenum">
              <a:rPr lang="en-US" smtClean="0"/>
              <a:t>‹#›</a:t>
            </a:fld>
            <a:endParaRPr lang="en-US"/>
          </a:p>
        </p:txBody>
      </p:sp>
    </p:spTree>
    <p:extLst>
      <p:ext uri="{BB962C8B-B14F-4D97-AF65-F5344CB8AC3E}">
        <p14:creationId xmlns:p14="http://schemas.microsoft.com/office/powerpoint/2010/main" val="3306511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3D948-59BB-46D2-859B-80790A3B88C0}" type="datetimeFigureOut">
              <a:rPr lang="en-US" smtClean="0"/>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7CBA-143F-4783-84F0-F547EA005E0A}" type="slidenum">
              <a:rPr lang="en-US" smtClean="0"/>
              <a:t>‹#›</a:t>
            </a:fld>
            <a:endParaRPr lang="en-US"/>
          </a:p>
        </p:txBody>
      </p:sp>
    </p:spTree>
    <p:extLst>
      <p:ext uri="{BB962C8B-B14F-4D97-AF65-F5344CB8AC3E}">
        <p14:creationId xmlns:p14="http://schemas.microsoft.com/office/powerpoint/2010/main" val="2196144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xml"/><Relationship Id="rId7" Type="http://schemas.openxmlformats.org/officeDocument/2006/relationships/image" Target="../media/image26.jpeg"/><Relationship Id="rId12" Type="http://schemas.openxmlformats.org/officeDocument/2006/relationships/image" Target="../media/image3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31.png"/><Relationship Id="rId5" Type="http://schemas.openxmlformats.org/officeDocument/2006/relationships/tags" Target="../tags/tag8.xml"/><Relationship Id="rId10" Type="http://schemas.openxmlformats.org/officeDocument/2006/relationships/image" Target="../media/image30.png"/><Relationship Id="rId4" Type="http://schemas.openxmlformats.org/officeDocument/2006/relationships/tags" Target="../tags/tag7.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1.png"/><Relationship Id="rId10" Type="http://schemas.openxmlformats.org/officeDocument/2006/relationships/image" Target="../media/image40.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42.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5.xml"/><Relationship Id="rId7" Type="http://schemas.microsoft.com/office/2007/relationships/hdphoto" Target="../media/hdphoto2.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8">
            <a:extLst>
              <a:ext uri="{FF2B5EF4-FFF2-40B4-BE49-F238E27FC236}">
                <a16:creationId xmlns:a16="http://schemas.microsoft.com/office/drawing/2014/main" id="{99ADF080-DBF5-4491-B157-EFC2CF000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8" name="图片 24">
            <a:extLst>
              <a:ext uri="{FF2B5EF4-FFF2-40B4-BE49-F238E27FC236}">
                <a16:creationId xmlns:a16="http://schemas.microsoft.com/office/drawing/2014/main" id="{FC768B06-9638-43A0-9601-4E805CC7DD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grpSp>
        <p:nvGrpSpPr>
          <p:cNvPr id="11" name="组合 12">
            <a:extLst>
              <a:ext uri="{FF2B5EF4-FFF2-40B4-BE49-F238E27FC236}">
                <a16:creationId xmlns:a16="http://schemas.microsoft.com/office/drawing/2014/main" id="{FA0D3DB6-D6F4-4A10-92C0-13EC2BC3C2B1}"/>
              </a:ext>
            </a:extLst>
          </p:cNvPr>
          <p:cNvGrpSpPr/>
          <p:nvPr/>
        </p:nvGrpSpPr>
        <p:grpSpPr>
          <a:xfrm>
            <a:off x="-1" y="5384685"/>
            <a:ext cx="9144001" cy="1473315"/>
            <a:chOff x="-1" y="5285788"/>
            <a:chExt cx="13010397" cy="1572212"/>
          </a:xfrm>
        </p:grpSpPr>
        <p:pic>
          <p:nvPicPr>
            <p:cNvPr id="12" name="图片 9">
              <a:extLst>
                <a:ext uri="{FF2B5EF4-FFF2-40B4-BE49-F238E27FC236}">
                  <a16:creationId xmlns:a16="http://schemas.microsoft.com/office/drawing/2014/main" id="{F2D579E9-E4CA-4B51-900B-F560A770F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3" name="图片 10">
              <a:extLst>
                <a:ext uri="{FF2B5EF4-FFF2-40B4-BE49-F238E27FC236}">
                  <a16:creationId xmlns:a16="http://schemas.microsoft.com/office/drawing/2014/main" id="{01F64D8E-4C93-41DC-8E3E-8C918AEB1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4" name="图片 11">
              <a:extLst>
                <a:ext uri="{FF2B5EF4-FFF2-40B4-BE49-F238E27FC236}">
                  <a16:creationId xmlns:a16="http://schemas.microsoft.com/office/drawing/2014/main" id="{51B530E6-0E45-4D34-8D48-A82EDD074F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5" name="图片 5">
            <a:extLst>
              <a:ext uri="{FF2B5EF4-FFF2-40B4-BE49-F238E27FC236}">
                <a16:creationId xmlns:a16="http://schemas.microsoft.com/office/drawing/2014/main" id="{6880AA75-6C9D-4BBD-879B-C6D303FC1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53" t="16464" r="7803" b="58072"/>
          <a:stretch/>
        </p:blipFill>
        <p:spPr>
          <a:xfrm>
            <a:off x="111349" y="1581847"/>
            <a:ext cx="3831336" cy="3694306"/>
          </a:xfrm>
          <a:prstGeom prst="rect">
            <a:avLst/>
          </a:prstGeom>
        </p:spPr>
      </p:pic>
      <p:pic>
        <p:nvPicPr>
          <p:cNvPr id="16" name="图片 7">
            <a:extLst>
              <a:ext uri="{FF2B5EF4-FFF2-40B4-BE49-F238E27FC236}">
                <a16:creationId xmlns:a16="http://schemas.microsoft.com/office/drawing/2014/main" id="{B098D46E-A9AE-453B-AC1A-02D79AB430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a:off x="1211045" y="4771689"/>
            <a:ext cx="747597" cy="2286000"/>
          </a:xfrm>
          <a:prstGeom prst="rect">
            <a:avLst/>
          </a:prstGeom>
        </p:spPr>
      </p:pic>
      <p:pic>
        <p:nvPicPr>
          <p:cNvPr id="17" name="图片 8">
            <a:extLst>
              <a:ext uri="{FF2B5EF4-FFF2-40B4-BE49-F238E27FC236}">
                <a16:creationId xmlns:a16="http://schemas.microsoft.com/office/drawing/2014/main" id="{CF26C7B7-845C-4950-BD42-2CE69077F4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95" t="63288" r="71452" b="17023"/>
          <a:stretch/>
        </p:blipFill>
        <p:spPr>
          <a:xfrm>
            <a:off x="3590741" y="5327605"/>
            <a:ext cx="703890" cy="1664236"/>
          </a:xfrm>
          <a:prstGeom prst="rect">
            <a:avLst/>
          </a:prstGeom>
        </p:spPr>
      </p:pic>
      <p:grpSp>
        <p:nvGrpSpPr>
          <p:cNvPr id="18" name="组合 23">
            <a:extLst>
              <a:ext uri="{FF2B5EF4-FFF2-40B4-BE49-F238E27FC236}">
                <a16:creationId xmlns:a16="http://schemas.microsoft.com/office/drawing/2014/main" id="{73E223D8-2564-4C90-857F-5EDC0A04122F}"/>
              </a:ext>
            </a:extLst>
          </p:cNvPr>
          <p:cNvGrpSpPr/>
          <p:nvPr/>
        </p:nvGrpSpPr>
        <p:grpSpPr>
          <a:xfrm>
            <a:off x="-20692" y="-17733"/>
            <a:ext cx="9228923" cy="1124471"/>
            <a:chOff x="-27590" y="-17733"/>
            <a:chExt cx="12305231" cy="1124471"/>
          </a:xfrm>
        </p:grpSpPr>
        <p:grpSp>
          <p:nvGrpSpPr>
            <p:cNvPr id="19" name="组合 17">
              <a:extLst>
                <a:ext uri="{FF2B5EF4-FFF2-40B4-BE49-F238E27FC236}">
                  <a16:creationId xmlns:a16="http://schemas.microsoft.com/office/drawing/2014/main" id="{16C2A471-8306-474F-BF7A-B28D3AC6B07F}"/>
                </a:ext>
              </a:extLst>
            </p:cNvPr>
            <p:cNvGrpSpPr/>
            <p:nvPr/>
          </p:nvGrpSpPr>
          <p:grpSpPr>
            <a:xfrm flipH="1" flipV="1">
              <a:off x="3045150" y="-8942"/>
              <a:ext cx="9232491" cy="1115680"/>
              <a:chOff x="-1" y="5285788"/>
              <a:chExt cx="13010397" cy="1572212"/>
            </a:xfrm>
          </p:grpSpPr>
          <p:pic>
            <p:nvPicPr>
              <p:cNvPr id="22" name="图片 18">
                <a:extLst>
                  <a:ext uri="{FF2B5EF4-FFF2-40B4-BE49-F238E27FC236}">
                    <a16:creationId xmlns:a16="http://schemas.microsoft.com/office/drawing/2014/main" id="{7C4EA380-5E22-4778-9215-B2FDC2D4358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3" name="图片 19">
                <a:extLst>
                  <a:ext uri="{FF2B5EF4-FFF2-40B4-BE49-F238E27FC236}">
                    <a16:creationId xmlns:a16="http://schemas.microsoft.com/office/drawing/2014/main" id="{06910F75-69F0-4FAD-AE42-6B6D1DD278F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4" name="图片 20">
                <a:extLst>
                  <a:ext uri="{FF2B5EF4-FFF2-40B4-BE49-F238E27FC236}">
                    <a16:creationId xmlns:a16="http://schemas.microsoft.com/office/drawing/2014/main" id="{8A19B19D-D169-4DC6-A114-C3C7C15C9AF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0" name="图片 21">
              <a:extLst>
                <a:ext uri="{FF2B5EF4-FFF2-40B4-BE49-F238E27FC236}">
                  <a16:creationId xmlns:a16="http://schemas.microsoft.com/office/drawing/2014/main" id="{ABEC408A-17CD-44B7-A4FE-CE9E145DF0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1" name="图片 22">
              <a:extLst>
                <a:ext uri="{FF2B5EF4-FFF2-40B4-BE49-F238E27FC236}">
                  <a16:creationId xmlns:a16="http://schemas.microsoft.com/office/drawing/2014/main" id="{1D156FAD-0FAC-41BD-A66F-8D6AB9D0C78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5" name="图片 25">
            <a:extLst>
              <a:ext uri="{FF2B5EF4-FFF2-40B4-BE49-F238E27FC236}">
                <a16:creationId xmlns:a16="http://schemas.microsoft.com/office/drawing/2014/main" id="{E1AB337E-E6C5-441F-8E14-7FEEF52B7A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19859773">
            <a:off x="8487607" y="1288186"/>
            <a:ext cx="747597" cy="2286000"/>
          </a:xfrm>
          <a:prstGeom prst="rect">
            <a:avLst/>
          </a:prstGeom>
        </p:spPr>
      </p:pic>
      <p:pic>
        <p:nvPicPr>
          <p:cNvPr id="26" name="图片 26">
            <a:extLst>
              <a:ext uri="{FF2B5EF4-FFF2-40B4-BE49-F238E27FC236}">
                <a16:creationId xmlns:a16="http://schemas.microsoft.com/office/drawing/2014/main" id="{260AD092-C56E-4FC3-B8F5-EE6131B937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6667" t="59748" r="6680" b="14788"/>
          <a:stretch/>
        </p:blipFill>
        <p:spPr>
          <a:xfrm rot="1740227" flipH="1">
            <a:off x="-32948" y="2043893"/>
            <a:ext cx="462610" cy="1414567"/>
          </a:xfrm>
          <a:prstGeom prst="rect">
            <a:avLst/>
          </a:prstGeom>
        </p:spPr>
      </p:pic>
      <p:pic>
        <p:nvPicPr>
          <p:cNvPr id="27" name="图片 27">
            <a:extLst>
              <a:ext uri="{FF2B5EF4-FFF2-40B4-BE49-F238E27FC236}">
                <a16:creationId xmlns:a16="http://schemas.microsoft.com/office/drawing/2014/main" id="{81EF5435-42C7-4523-8DE8-CF4A78598D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sp>
        <p:nvSpPr>
          <p:cNvPr id="30" name="Rectangle: Diagonal Corners Rounded 29">
            <a:extLst>
              <a:ext uri="{FF2B5EF4-FFF2-40B4-BE49-F238E27FC236}">
                <a16:creationId xmlns:a16="http://schemas.microsoft.com/office/drawing/2014/main" id="{E3FC039A-0BAC-4C72-BDF0-9EB279943A08}"/>
              </a:ext>
            </a:extLst>
          </p:cNvPr>
          <p:cNvSpPr/>
          <p:nvPr/>
        </p:nvSpPr>
        <p:spPr>
          <a:xfrm>
            <a:off x="3124200" y="1189876"/>
            <a:ext cx="5483448"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6600"/>
                </a:solidFill>
                <a:effectLst/>
                <a:uLnTx/>
                <a:uFillTx/>
                <a:latin typeface="Times New Roman" pitchFamily="18" charset="0"/>
                <a:cs typeface="Times New Roman" pitchFamily="18" charset="0"/>
              </a:rPr>
              <a:t>HOẠT ĐỘNG TRẢI NGHIỆM</a:t>
            </a:r>
          </a:p>
        </p:txBody>
      </p:sp>
      <p:pic>
        <p:nvPicPr>
          <p:cNvPr id="2" name="Picture 1">
            <a:extLst>
              <a:ext uri="{FF2B5EF4-FFF2-40B4-BE49-F238E27FC236}">
                <a16:creationId xmlns:a16="http://schemas.microsoft.com/office/drawing/2014/main" id="{B196F33C-F67C-46A9-82C0-6ACD4AF7A763}"/>
              </a:ext>
            </a:extLst>
          </p:cNvPr>
          <p:cNvPicPr>
            <a:picLocks noChangeAspect="1"/>
          </p:cNvPicPr>
          <p:nvPr/>
        </p:nvPicPr>
        <p:blipFill>
          <a:blip r:embed="rId13"/>
          <a:stretch>
            <a:fillRect/>
          </a:stretch>
        </p:blipFill>
        <p:spPr>
          <a:xfrm>
            <a:off x="3741579" y="3083846"/>
            <a:ext cx="5402421" cy="1335754"/>
          </a:xfrm>
          <a:prstGeom prst="rect">
            <a:avLst/>
          </a:prstGeom>
        </p:spPr>
      </p:pic>
      <p:pic>
        <p:nvPicPr>
          <p:cNvPr id="3" name="Picture 2">
            <a:extLst>
              <a:ext uri="{FF2B5EF4-FFF2-40B4-BE49-F238E27FC236}">
                <a16:creationId xmlns:a16="http://schemas.microsoft.com/office/drawing/2014/main" id="{05C1B473-543F-497F-8D6C-863206572E4D}"/>
              </a:ext>
            </a:extLst>
          </p:cNvPr>
          <p:cNvPicPr>
            <a:picLocks noChangeAspect="1"/>
          </p:cNvPicPr>
          <p:nvPr/>
        </p:nvPicPr>
        <p:blipFill>
          <a:blip r:embed="rId14"/>
          <a:stretch>
            <a:fillRect/>
          </a:stretch>
        </p:blipFill>
        <p:spPr>
          <a:xfrm>
            <a:off x="5322486" y="2662848"/>
            <a:ext cx="1719221" cy="585267"/>
          </a:xfrm>
          <a:prstGeom prst="rect">
            <a:avLst/>
          </a:prstGeom>
        </p:spPr>
      </p:pic>
    </p:spTree>
    <p:extLst>
      <p:ext uri="{BB962C8B-B14F-4D97-AF65-F5344CB8AC3E}">
        <p14:creationId xmlns:p14="http://schemas.microsoft.com/office/powerpoint/2010/main" val="2579107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8" presetClass="emph" presetSubtype="0" decel="49000" fill="hold" nodeType="withEffect">
                                  <p:stCondLst>
                                    <p:cond delay="0"/>
                                  </p:stCondLst>
                                  <p:childTnLst>
                                    <p:animRot by="21600000">
                                      <p:cBhvr>
                                        <p:cTn id="50" dur="4900" fill="hold"/>
                                        <p:tgtEl>
                                          <p:spTgt spid="15"/>
                                        </p:tgtEl>
                                        <p:attrNameLst>
                                          <p:attrName>r</p:attrName>
                                        </p:attrNameLst>
                                      </p:cBhvr>
                                    </p:animRot>
                                  </p:childTnLst>
                                </p:cTn>
                              </p:par>
                              <p:par>
                                <p:cTn id="51" presetID="37" presetClass="entr" presetSubtype="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347287" y="2126512"/>
            <a:ext cx="1394606"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145118" y="461061"/>
            <a:ext cx="4944140" cy="35394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100" b="0" i="0" u="none" strike="noStrike" kern="1200" cap="none" spc="0" normalizeH="0" baseline="0" noProof="0" dirty="0">
                <a:ln>
                  <a:solidFill>
                    <a:srgbClr val="336600"/>
                  </a:solidFill>
                </a:ln>
                <a:effectLst/>
                <a:uLnTx/>
                <a:uFillTx/>
                <a:latin typeface="Times New Roman" pitchFamily="18" charset="0"/>
                <a:cs typeface="Times New Roman" pitchFamily="18" charset="0"/>
              </a:rPr>
              <a:t>Ô nhiễm môi trường đang xảy ra xung quanh chúng ta, ảnh hưởng xấu đến sức khỏe của con người và hủy hoại cảnh quan thiên nhiên. Chúng ta cần chung tay bảo vệ môi trường.</a:t>
            </a:r>
            <a:endParaRPr kumimoji="0" lang="en-US" sz="3100" b="0" i="0" u="none" strike="noStrike" kern="1200" cap="none" spc="0" normalizeH="0" baseline="0" noProof="0" dirty="0">
              <a:ln>
                <a:solidFill>
                  <a:srgbClr val="336600"/>
                </a:solid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19158059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426721" y="2546650"/>
            <a:ext cx="8382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504433" y="1558494"/>
            <a:ext cx="1609748" cy="2974093"/>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8" name="Picture 7">
            <a:extLst>
              <a:ext uri="{FF2B5EF4-FFF2-40B4-BE49-F238E27FC236}">
                <a16:creationId xmlns:a16="http://schemas.microsoft.com/office/drawing/2014/main" id="{2C3DE8CF-8F0C-4982-85B4-89E0641DB8CE}"/>
              </a:ext>
            </a:extLst>
          </p:cNvPr>
          <p:cNvPicPr>
            <a:picLocks noChangeAspect="1"/>
          </p:cNvPicPr>
          <p:nvPr/>
        </p:nvPicPr>
        <p:blipFill>
          <a:blip r:embed="rId8"/>
          <a:stretch>
            <a:fillRect/>
          </a:stretch>
        </p:blipFill>
        <p:spPr>
          <a:xfrm>
            <a:off x="1878814" y="2954856"/>
            <a:ext cx="6731785" cy="1388544"/>
          </a:xfrm>
          <a:prstGeom prst="rect">
            <a:avLst/>
          </a:prstGeom>
        </p:spPr>
      </p:pic>
    </p:spTree>
    <p:extLst>
      <p:ext uri="{BB962C8B-B14F-4D97-AF65-F5344CB8AC3E}">
        <p14:creationId xmlns:p14="http://schemas.microsoft.com/office/powerpoint/2010/main" val="1261414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372291" y="378823"/>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CCE1F9EE-2CED-4F06-8B7C-69C770755381}"/>
              </a:ext>
            </a:extLst>
          </p:cNvPr>
          <p:cNvPicPr>
            <a:picLocks noChangeAspect="1"/>
          </p:cNvPicPr>
          <p:nvPr/>
        </p:nvPicPr>
        <p:blipFill>
          <a:blip r:embed="rId4"/>
          <a:srcRect/>
          <a:stretch>
            <a:fillRect/>
          </a:stretch>
        </p:blipFill>
        <p:spPr>
          <a:xfrm flipH="1">
            <a:off x="6812607" y="1837680"/>
            <a:ext cx="1570722" cy="4409043"/>
          </a:xfrm>
          <a:prstGeom prst="rect">
            <a:avLst/>
          </a:prstGeom>
        </p:spPr>
      </p:pic>
      <p:sp>
        <p:nvSpPr>
          <p:cNvPr id="6" name="TextBox 5">
            <a:extLst>
              <a:ext uri="{FF2B5EF4-FFF2-40B4-BE49-F238E27FC236}">
                <a16:creationId xmlns:a16="http://schemas.microsoft.com/office/drawing/2014/main" id="{1CCFAD3B-38DE-4198-A55F-C7094A81F225}"/>
              </a:ext>
            </a:extLst>
          </p:cNvPr>
          <p:cNvSpPr txBox="1"/>
          <p:nvPr/>
        </p:nvSpPr>
        <p:spPr>
          <a:xfrm>
            <a:off x="689616" y="1837680"/>
            <a:ext cx="5813549" cy="212365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4000" b="1" i="1"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itchFamily="18" charset="0"/>
                <a:cs typeface="Times New Roman" pitchFamily="18" charset="0"/>
              </a:rPr>
              <a:t>Bước</a:t>
            </a:r>
            <a:r>
              <a:rPr kumimoji="0" lang="en-US" sz="4000" b="1" i="1"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cs typeface="Times New Roman" pitchFamily="18" charset="0"/>
              </a:rPr>
              <a:t> 1: </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Đ</a:t>
            </a:r>
            <a:r>
              <a:rPr kumimoji="0" lang="vi-VN" sz="4000" b="0" i="0" u="none" strike="noStrike" kern="1200" cap="none" spc="0" normalizeH="0" baseline="0" noProof="0" dirty="0">
                <a:ln>
                  <a:noFill/>
                </a:ln>
                <a:effectLst/>
                <a:uLnTx/>
                <a:uFillTx/>
                <a:latin typeface="Times New Roman" pitchFamily="18" charset="0"/>
                <a:cs typeface="Times New Roman" pitchFamily="18" charset="0"/>
              </a:rPr>
              <a:t>ăng kí tham gia để trở thành “phóng viên môi trường nh</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í</a:t>
            </a:r>
            <a:r>
              <a:rPr kumimoji="0" lang="vi-VN" sz="4000" b="0" i="0" u="none" strike="noStrike" kern="1200" cap="none" spc="0" normalizeH="0" baseline="0" noProof="0" dirty="0">
                <a:ln>
                  <a:noFill/>
                </a:ln>
                <a:effectLst/>
                <a:uLnTx/>
                <a:uFillTx/>
                <a:latin typeface="Times New Roman" pitchFamily="18" charset="0"/>
                <a:cs typeface="Times New Roman" pitchFamily="18" charset="0"/>
              </a:rPr>
              <a:t>”</a:t>
            </a:r>
            <a:endParaRPr kumimoji="0" lang="en-US" sz="4000" b="0" i="0" u="none" strike="noStrike" kern="1200" cap="none" spc="0" normalizeH="0" baseline="0" noProof="0" dirty="0">
              <a:ln>
                <a:noFill/>
              </a:ln>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257F1447-2166-4BAF-95A7-9B9D417C07C5}"/>
              </a:ext>
            </a:extLst>
          </p:cNvPr>
          <p:cNvPicPr>
            <a:picLocks noChangeAspect="1"/>
          </p:cNvPicPr>
          <p:nvPr/>
        </p:nvPicPr>
        <p:blipFill>
          <a:blip r:embed="rId5"/>
          <a:stretch>
            <a:fillRect/>
          </a:stretch>
        </p:blipFill>
        <p:spPr>
          <a:xfrm>
            <a:off x="646598" y="626633"/>
            <a:ext cx="7850804" cy="829128"/>
          </a:xfrm>
          <a:prstGeom prst="rect">
            <a:avLst/>
          </a:prstGeom>
        </p:spPr>
      </p:pic>
      <p:sp>
        <p:nvSpPr>
          <p:cNvPr id="10" name="TextBox 9">
            <a:extLst>
              <a:ext uri="{FF2B5EF4-FFF2-40B4-BE49-F238E27FC236}">
                <a16:creationId xmlns:a16="http://schemas.microsoft.com/office/drawing/2014/main" id="{C791CC17-3EBD-46E7-8910-FAAD1E0692FE}"/>
              </a:ext>
            </a:extLst>
          </p:cNvPr>
          <p:cNvSpPr txBox="1"/>
          <p:nvPr/>
        </p:nvSpPr>
        <p:spPr>
          <a:xfrm>
            <a:off x="685675" y="3878044"/>
            <a:ext cx="6065645" cy="207460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2: </a:t>
            </a:r>
            <a:r>
              <a:rPr kumimoji="0" lang="en-US" sz="40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Cùng</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thảo</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luận</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theo</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nhóm</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4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các</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kĩ</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năng</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cần</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có</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của</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một</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phóng</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viên</a:t>
            </a:r>
            <a:r>
              <a:rPr kumimoji="0" lang="en-US" sz="40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968374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364127" y="363684"/>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102" name="Group 8101">
            <a:extLst>
              <a:ext uri="{FF2B5EF4-FFF2-40B4-BE49-F238E27FC236}">
                <a16:creationId xmlns:a16="http://schemas.microsoft.com/office/drawing/2014/main" id="{9755D063-668A-4BBA-AA35-85F9157BED96}"/>
              </a:ext>
            </a:extLst>
          </p:cNvPr>
          <p:cNvGrpSpPr/>
          <p:nvPr/>
        </p:nvGrpSpPr>
        <p:grpSpPr>
          <a:xfrm>
            <a:off x="1447800" y="1234369"/>
            <a:ext cx="5388864" cy="1247817"/>
            <a:chOff x="674462" y="1335180"/>
            <a:chExt cx="6531010" cy="1247817"/>
          </a:xfrm>
        </p:grpSpPr>
        <p:grpSp>
          <p:nvGrpSpPr>
            <p:cNvPr id="8096" name="组合 18">
              <a:extLst>
                <a:ext uri="{FF2B5EF4-FFF2-40B4-BE49-F238E27FC236}">
                  <a16:creationId xmlns:a16="http://schemas.microsoft.com/office/drawing/2014/main" id="{79127C28-955A-4598-BDA8-C86519468223}"/>
                </a:ext>
              </a:extLst>
            </p:cNvPr>
            <p:cNvGrpSpPr/>
            <p:nvPr/>
          </p:nvGrpSpPr>
          <p:grpSpPr>
            <a:xfrm>
              <a:off x="1241740" y="1588903"/>
              <a:ext cx="5963732" cy="849453"/>
              <a:chOff x="1317" y="3053"/>
              <a:chExt cx="16681" cy="3965"/>
            </a:xfrm>
          </p:grpSpPr>
          <p:grpSp>
            <p:nvGrpSpPr>
              <p:cNvPr id="8097" name="组合 15">
                <a:extLst>
                  <a:ext uri="{FF2B5EF4-FFF2-40B4-BE49-F238E27FC236}">
                    <a16:creationId xmlns:a16="http://schemas.microsoft.com/office/drawing/2014/main"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id="{B29E3A72-7534-4477-85F6-53851E56BDD3}"/>
                  </a:ext>
                </a:extLst>
              </p:cNvPr>
              <p:cNvSpPr txBox="1"/>
              <p:nvPr/>
            </p:nvSpPr>
            <p:spPr>
              <a:xfrm>
                <a:off x="2864" y="3156"/>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Quan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sát</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01" name="图片 25" descr="卡通人物&#10;&#10;中度可信度描述已自动生成">
              <a:extLst>
                <a:ext uri="{FF2B5EF4-FFF2-40B4-BE49-F238E27FC236}">
                  <a16:creationId xmlns:a16="http://schemas.microsoft.com/office/drawing/2014/main" id="{9901C5E8-CA60-43D4-84BD-B6EDE7336414}"/>
                </a:ext>
              </a:extLst>
            </p:cNvPr>
            <p:cNvPicPr>
              <a:picLocks noChangeAspect="1"/>
            </p:cNvPicPr>
            <p:nvPr>
              <p:custDataLst>
                <p:tags r:id="rId5"/>
              </p:custDataLst>
            </p:nvPr>
          </p:nvPicPr>
          <p:blipFill>
            <a:blip r:embed="rId8"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id="{14416D47-E0C0-4B5E-B042-1CF953CD9E7A}"/>
              </a:ext>
            </a:extLst>
          </p:cNvPr>
          <p:cNvGrpSpPr/>
          <p:nvPr/>
        </p:nvGrpSpPr>
        <p:grpSpPr>
          <a:xfrm>
            <a:off x="1447800" y="2505252"/>
            <a:ext cx="5388864" cy="1247817"/>
            <a:chOff x="674462" y="1335180"/>
            <a:chExt cx="6531010" cy="1247817"/>
          </a:xfrm>
        </p:grpSpPr>
        <p:grpSp>
          <p:nvGrpSpPr>
            <p:cNvPr id="8104" name="组合 18">
              <a:extLst>
                <a:ext uri="{FF2B5EF4-FFF2-40B4-BE49-F238E27FC236}">
                  <a16:creationId xmlns:a16="http://schemas.microsoft.com/office/drawing/2014/main" id="{31AB7CB2-B2F3-4D6C-AFE4-37ADD33167D9}"/>
                </a:ext>
              </a:extLst>
            </p:cNvPr>
            <p:cNvGrpSpPr/>
            <p:nvPr/>
          </p:nvGrpSpPr>
          <p:grpSpPr>
            <a:xfrm>
              <a:off x="1241740" y="1588903"/>
              <a:ext cx="5963732" cy="849453"/>
              <a:chOff x="1317" y="3053"/>
              <a:chExt cx="16681" cy="3965"/>
            </a:xfrm>
          </p:grpSpPr>
          <p:grpSp>
            <p:nvGrpSpPr>
              <p:cNvPr id="8106" name="组合 15">
                <a:extLst>
                  <a:ext uri="{FF2B5EF4-FFF2-40B4-BE49-F238E27FC236}">
                    <a16:creationId xmlns:a16="http://schemas.microsoft.com/office/drawing/2014/main"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id="{9559595A-AE3B-4952-B125-AF263D6F1A25}"/>
                  </a:ext>
                </a:extLst>
              </p:cNvPr>
              <p:cNvSpPr txBox="1"/>
              <p:nvPr/>
            </p:nvSpPr>
            <p:spPr>
              <a:xfrm>
                <a:off x="2864" y="3221"/>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Ghi</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chép</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05" name="图片 25" descr="卡通人物&#10;&#10;中度可信度描述已自动生成">
              <a:extLst>
                <a:ext uri="{FF2B5EF4-FFF2-40B4-BE49-F238E27FC236}">
                  <a16:creationId xmlns:a16="http://schemas.microsoft.com/office/drawing/2014/main" id="{CC818A0C-DD45-4458-9389-3E436AEED5FC}"/>
                </a:ext>
              </a:extLst>
            </p:cNvPr>
            <p:cNvPicPr>
              <a:picLocks noChangeAspect="1"/>
            </p:cNvPicPr>
            <p:nvPr>
              <p:custDataLst>
                <p:tags r:id="rId4"/>
              </p:custDataLst>
            </p:nvPr>
          </p:nvPicPr>
          <p:blipFill>
            <a:blip r:embed="rId8"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id="{7E390A80-5497-4DDF-8DA8-6DFD786DF3C2}"/>
              </a:ext>
            </a:extLst>
          </p:cNvPr>
          <p:cNvGrpSpPr/>
          <p:nvPr/>
        </p:nvGrpSpPr>
        <p:grpSpPr>
          <a:xfrm>
            <a:off x="1524001" y="3776135"/>
            <a:ext cx="5312704" cy="1247817"/>
            <a:chOff x="674462" y="3697449"/>
            <a:chExt cx="6531063" cy="1247817"/>
          </a:xfrm>
        </p:grpSpPr>
        <p:grpSp>
          <p:nvGrpSpPr>
            <p:cNvPr id="8111" name="组合 18">
              <a:extLst>
                <a:ext uri="{FF2B5EF4-FFF2-40B4-BE49-F238E27FC236}">
                  <a16:creationId xmlns:a16="http://schemas.microsoft.com/office/drawing/2014/main" id="{E3DABB13-C222-4940-BC14-E8D2589696BE}"/>
                </a:ext>
              </a:extLst>
            </p:cNvPr>
            <p:cNvGrpSpPr/>
            <p:nvPr/>
          </p:nvGrpSpPr>
          <p:grpSpPr>
            <a:xfrm>
              <a:off x="1241740" y="3951172"/>
              <a:ext cx="5963785" cy="849453"/>
              <a:chOff x="1317" y="3053"/>
              <a:chExt cx="14227" cy="3965"/>
            </a:xfrm>
          </p:grpSpPr>
          <p:grpSp>
            <p:nvGrpSpPr>
              <p:cNvPr id="8113" name="组合 15">
                <a:extLst>
                  <a:ext uri="{FF2B5EF4-FFF2-40B4-BE49-F238E27FC236}">
                    <a16:creationId xmlns:a16="http://schemas.microsoft.com/office/drawing/2014/main" id="{C21ABA58-F8A2-484E-90A2-095F9DB17DE9}"/>
                  </a:ext>
                </a:extLst>
              </p:cNvPr>
              <p:cNvGrpSpPr/>
              <p:nvPr/>
            </p:nvGrpSpPr>
            <p:grpSpPr>
              <a:xfrm>
                <a:off x="1317" y="3053"/>
                <a:ext cx="14227" cy="3965"/>
                <a:chOff x="1020" y="2328"/>
                <a:chExt cx="9392" cy="8169"/>
              </a:xfrm>
            </p:grpSpPr>
            <p:sp>
              <p:nvSpPr>
                <p:cNvPr id="8115" name="圆角矩形 14">
                  <a:extLst>
                    <a:ext uri="{FF2B5EF4-FFF2-40B4-BE49-F238E27FC236}">
                      <a16:creationId xmlns:a16="http://schemas.microsoft.com/office/drawing/2014/main" id="{133C166B-1D95-4B32-84C0-2956F5C7D6A2}"/>
                    </a:ext>
                  </a:extLst>
                </p:cNvPr>
                <p:cNvSpPr/>
                <p:nvPr/>
              </p:nvSpPr>
              <p:spPr>
                <a:xfrm>
                  <a:off x="1220" y="2481"/>
                  <a:ext cx="919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id="{F217F5E8-B492-46F2-A873-8511EFE617CB}"/>
                    </a:ext>
                  </a:extLst>
                </p:cNvPr>
                <p:cNvSpPr/>
                <p:nvPr/>
              </p:nvSpPr>
              <p:spPr>
                <a:xfrm>
                  <a:off x="1020" y="2328"/>
                  <a:ext cx="919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id="{E71E4008-3B80-4444-97EB-94C9DFE86CE5}"/>
                  </a:ext>
                </a:extLst>
              </p:cNvPr>
              <p:cNvSpPr txBox="1"/>
              <p:nvPr/>
            </p:nvSpPr>
            <p:spPr>
              <a:xfrm>
                <a:off x="2699" y="3199"/>
                <a:ext cx="11531"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Phỏng</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vấn</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12" name="图片 25" descr="卡通人物&#10;&#10;中度可信度描述已自动生成">
              <a:extLst>
                <a:ext uri="{FF2B5EF4-FFF2-40B4-BE49-F238E27FC236}">
                  <a16:creationId xmlns:a16="http://schemas.microsoft.com/office/drawing/2014/main" id="{7134F38E-9487-4118-8A31-0D9471FF67F5}"/>
                </a:ext>
              </a:extLst>
            </p:cNvPr>
            <p:cNvPicPr>
              <a:picLocks noChangeAspect="1"/>
            </p:cNvPicPr>
            <p:nvPr>
              <p:custDataLst>
                <p:tags r:id="rId3"/>
              </p:custDataLst>
            </p:nvPr>
          </p:nvPicPr>
          <p:blipFill>
            <a:blip r:embed="rId8" cstate="email"/>
            <a:stretch>
              <a:fillRect/>
            </a:stretch>
          </p:blipFill>
          <p:spPr>
            <a:xfrm rot="19945025">
              <a:off x="674462" y="3697449"/>
              <a:ext cx="1247817" cy="1247817"/>
            </a:xfrm>
            <a:prstGeom prst="rect">
              <a:avLst/>
            </a:prstGeom>
          </p:spPr>
        </p:pic>
      </p:grpSp>
      <p:grpSp>
        <p:nvGrpSpPr>
          <p:cNvPr id="8124" name="Group 8123">
            <a:extLst>
              <a:ext uri="{FF2B5EF4-FFF2-40B4-BE49-F238E27FC236}">
                <a16:creationId xmlns:a16="http://schemas.microsoft.com/office/drawing/2014/main" id="{7E8EAE50-BD58-4256-AFAA-C62E0364F844}"/>
              </a:ext>
            </a:extLst>
          </p:cNvPr>
          <p:cNvGrpSpPr/>
          <p:nvPr/>
        </p:nvGrpSpPr>
        <p:grpSpPr>
          <a:xfrm>
            <a:off x="1600200" y="5102293"/>
            <a:ext cx="5375982" cy="1557787"/>
            <a:chOff x="726145" y="5124182"/>
            <a:chExt cx="6670720" cy="1557787"/>
          </a:xfrm>
        </p:grpSpPr>
        <p:grpSp>
          <p:nvGrpSpPr>
            <p:cNvPr id="8118" name="组合 18">
              <a:extLst>
                <a:ext uri="{FF2B5EF4-FFF2-40B4-BE49-F238E27FC236}">
                  <a16:creationId xmlns:a16="http://schemas.microsoft.com/office/drawing/2014/main" id="{A7808B44-78A7-4AB6-B960-624508821F6D}"/>
                </a:ext>
              </a:extLst>
            </p:cNvPr>
            <p:cNvGrpSpPr/>
            <p:nvPr/>
          </p:nvGrpSpPr>
          <p:grpSpPr>
            <a:xfrm>
              <a:off x="1241740" y="5322629"/>
              <a:ext cx="6155125" cy="1359340"/>
              <a:chOff x="1317" y="3053"/>
              <a:chExt cx="10685" cy="6345"/>
            </a:xfrm>
          </p:grpSpPr>
          <p:grpSp>
            <p:nvGrpSpPr>
              <p:cNvPr id="8120" name="组合 15">
                <a:extLst>
                  <a:ext uri="{FF2B5EF4-FFF2-40B4-BE49-F238E27FC236}">
                    <a16:creationId xmlns:a16="http://schemas.microsoft.com/office/drawing/2014/main" id="{79979819-D907-466C-828A-A026D85C089D}"/>
                  </a:ext>
                </a:extLst>
              </p:cNvPr>
              <p:cNvGrpSpPr/>
              <p:nvPr/>
            </p:nvGrpSpPr>
            <p:grpSpPr>
              <a:xfrm>
                <a:off x="1317" y="3053"/>
                <a:ext cx="10685" cy="3965"/>
                <a:chOff x="1020" y="2328"/>
                <a:chExt cx="7053" cy="8169"/>
              </a:xfrm>
            </p:grpSpPr>
            <p:sp>
              <p:nvSpPr>
                <p:cNvPr id="8122" name="圆角矩形 14">
                  <a:extLst>
                    <a:ext uri="{FF2B5EF4-FFF2-40B4-BE49-F238E27FC236}">
                      <a16:creationId xmlns:a16="http://schemas.microsoft.com/office/drawing/2014/main" id="{7B37FE66-881A-471D-885D-A1DCC850B797}"/>
                    </a:ext>
                  </a:extLst>
                </p:cNvPr>
                <p:cNvSpPr/>
                <p:nvPr/>
              </p:nvSpPr>
              <p:spPr>
                <a:xfrm>
                  <a:off x="1220" y="2481"/>
                  <a:ext cx="6853"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23" name="圆角矩形 13">
                  <a:extLst>
                    <a:ext uri="{FF2B5EF4-FFF2-40B4-BE49-F238E27FC236}">
                      <a16:creationId xmlns:a16="http://schemas.microsoft.com/office/drawing/2014/main" id="{44340E8B-138D-4B73-93AE-614B725F8894}"/>
                    </a:ext>
                  </a:extLst>
                </p:cNvPr>
                <p:cNvSpPr/>
                <p:nvPr/>
              </p:nvSpPr>
              <p:spPr>
                <a:xfrm>
                  <a:off x="1020" y="2328"/>
                  <a:ext cx="6853"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21" name="文本框 17">
                <a:extLst>
                  <a:ext uri="{FF2B5EF4-FFF2-40B4-BE49-F238E27FC236}">
                    <a16:creationId xmlns:a16="http://schemas.microsoft.com/office/drawing/2014/main" id="{E9A5317F-07C9-4A6F-8A25-9DA685273365}"/>
                  </a:ext>
                </a:extLst>
              </p:cNvPr>
              <p:cNvSpPr txBox="1"/>
              <p:nvPr/>
            </p:nvSpPr>
            <p:spPr>
              <a:xfrm>
                <a:off x="2164" y="3221"/>
                <a:ext cx="9813" cy="6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Xây</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dựng</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bộ</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câu</a:t>
                </a:r>
                <a:r>
                  <a:rPr kumimoji="0" lang="en-US" sz="4000" b="0" i="0" u="none" strike="noStrike" kern="1200" cap="none" spc="0" normalizeH="0" baseline="0" noProof="0" dirty="0">
                    <a:ln>
                      <a:noFill/>
                    </a:ln>
                    <a:solidFill>
                      <a:srgbClr val="000000"/>
                    </a:solidFill>
                    <a:effectLst/>
                    <a:uLnTx/>
                    <a:uFillTx/>
                    <a:latin typeface="Times New Roman" pitchFamily="18" charset="0"/>
                    <a:ea typeface="Palatino Linotype" panose="02040502050505030304" pitchFamily="18" charset="0"/>
                    <a:cs typeface="Times New Roman"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itchFamily="18" charset="0"/>
                    <a:ea typeface="Palatino Linotype" panose="02040502050505030304" pitchFamily="18" charset="0"/>
                    <a:cs typeface="Times New Roman" pitchFamily="18" charset="0"/>
                  </a:rPr>
                  <a:t>hỏi</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8119" name="图片 25" descr="卡通人物&#10;&#10;中度可信度描述已自动生成">
              <a:extLst>
                <a:ext uri="{FF2B5EF4-FFF2-40B4-BE49-F238E27FC236}">
                  <a16:creationId xmlns:a16="http://schemas.microsoft.com/office/drawing/2014/main" id="{2974F51D-528F-4D72-B2E3-99F2C3E091D7}"/>
                </a:ext>
              </a:extLst>
            </p:cNvPr>
            <p:cNvPicPr>
              <a:picLocks noChangeAspect="1"/>
            </p:cNvPicPr>
            <p:nvPr>
              <p:custDataLst>
                <p:tags r:id="rId2"/>
              </p:custDataLst>
            </p:nvPr>
          </p:nvPicPr>
          <p:blipFill>
            <a:blip r:embed="rId8" cstate="email"/>
            <a:stretch>
              <a:fillRect/>
            </a:stretch>
          </p:blipFill>
          <p:spPr>
            <a:xfrm rot="19945025">
              <a:off x="726145" y="5124182"/>
              <a:ext cx="1247817" cy="1247817"/>
            </a:xfrm>
            <a:prstGeom prst="rect">
              <a:avLst/>
            </a:prstGeom>
          </p:spPr>
        </p:pic>
      </p:grpSp>
      <p:pic>
        <p:nvPicPr>
          <p:cNvPr id="4" name="Picture 3">
            <a:extLst>
              <a:ext uri="{FF2B5EF4-FFF2-40B4-BE49-F238E27FC236}">
                <a16:creationId xmlns:a16="http://schemas.microsoft.com/office/drawing/2014/main" id="{4DBEF59F-3032-4245-AAAA-D43F8BB2DC75}"/>
              </a:ext>
            </a:extLst>
          </p:cNvPr>
          <p:cNvPicPr>
            <a:picLocks noChangeAspect="1"/>
          </p:cNvPicPr>
          <p:nvPr/>
        </p:nvPicPr>
        <p:blipFill>
          <a:blip r:embed="rId9"/>
          <a:stretch>
            <a:fillRect/>
          </a:stretch>
        </p:blipFill>
        <p:spPr>
          <a:xfrm>
            <a:off x="1214201" y="527172"/>
            <a:ext cx="6940898" cy="707197"/>
          </a:xfrm>
          <a:prstGeom prst="rect">
            <a:avLst/>
          </a:prstGeom>
        </p:spPr>
      </p:pic>
      <p:pic>
        <p:nvPicPr>
          <p:cNvPr id="6" name="Picture 5">
            <a:extLst>
              <a:ext uri="{FF2B5EF4-FFF2-40B4-BE49-F238E27FC236}">
                <a16:creationId xmlns:a16="http://schemas.microsoft.com/office/drawing/2014/main" id="{7D317AEE-C22E-4987-B737-E11DDF3FD1D4}"/>
              </a:ext>
            </a:extLst>
          </p:cNvPr>
          <p:cNvPicPr>
            <a:picLocks noChangeAspect="1"/>
          </p:cNvPicPr>
          <p:nvPr/>
        </p:nvPicPr>
        <p:blipFill>
          <a:blip r:embed="rId10"/>
          <a:stretch>
            <a:fillRect/>
          </a:stretch>
        </p:blipFill>
        <p:spPr>
          <a:xfrm>
            <a:off x="7089003" y="1298284"/>
            <a:ext cx="990391" cy="1132991"/>
          </a:xfrm>
          <a:prstGeom prst="rect">
            <a:avLst/>
          </a:prstGeom>
        </p:spPr>
      </p:pic>
      <p:pic>
        <p:nvPicPr>
          <p:cNvPr id="8" name="Picture 7">
            <a:extLst>
              <a:ext uri="{FF2B5EF4-FFF2-40B4-BE49-F238E27FC236}">
                <a16:creationId xmlns:a16="http://schemas.microsoft.com/office/drawing/2014/main" id="{3B5E1134-B022-4014-9DEA-BEDF702D6932}"/>
              </a:ext>
            </a:extLst>
          </p:cNvPr>
          <p:cNvPicPr>
            <a:picLocks noChangeAspect="1"/>
          </p:cNvPicPr>
          <p:nvPr/>
        </p:nvPicPr>
        <p:blipFill>
          <a:blip r:embed="rId11"/>
          <a:stretch>
            <a:fillRect/>
          </a:stretch>
        </p:blipFill>
        <p:spPr>
          <a:xfrm>
            <a:off x="7053435" y="2505539"/>
            <a:ext cx="875824" cy="1102889"/>
          </a:xfrm>
          <a:prstGeom prst="rect">
            <a:avLst/>
          </a:prstGeom>
        </p:spPr>
      </p:pic>
      <p:pic>
        <p:nvPicPr>
          <p:cNvPr id="10" name="Picture 9">
            <a:extLst>
              <a:ext uri="{FF2B5EF4-FFF2-40B4-BE49-F238E27FC236}">
                <a16:creationId xmlns:a16="http://schemas.microsoft.com/office/drawing/2014/main" id="{2677E9B5-3371-491E-9471-A812A22DB5C9}"/>
              </a:ext>
            </a:extLst>
          </p:cNvPr>
          <p:cNvPicPr>
            <a:picLocks noChangeAspect="1"/>
          </p:cNvPicPr>
          <p:nvPr/>
        </p:nvPicPr>
        <p:blipFill>
          <a:blip r:embed="rId12"/>
          <a:stretch>
            <a:fillRect/>
          </a:stretch>
        </p:blipFill>
        <p:spPr>
          <a:xfrm>
            <a:off x="7175945" y="3865110"/>
            <a:ext cx="799409" cy="1014200"/>
          </a:xfrm>
          <a:prstGeom prst="rect">
            <a:avLst/>
          </a:prstGeom>
        </p:spPr>
      </p:pic>
    </p:spTree>
    <p:custDataLst>
      <p:tags r:id="rId1"/>
    </p:custDataLst>
    <p:extLst>
      <p:ext uri="{BB962C8B-B14F-4D97-AF65-F5344CB8AC3E}">
        <p14:creationId xmlns:p14="http://schemas.microsoft.com/office/powerpoint/2010/main" val="653801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102"/>
                                        </p:tgtEl>
                                        <p:attrNameLst>
                                          <p:attrName>style.visibility</p:attrName>
                                        </p:attrNameLst>
                                      </p:cBhvr>
                                      <p:to>
                                        <p:strVal val="visible"/>
                                      </p:to>
                                    </p:set>
                                    <p:anim calcmode="lin" valueType="num">
                                      <p:cBhvr>
                                        <p:cTn id="7" dur="750" fill="hold"/>
                                        <p:tgtEl>
                                          <p:spTgt spid="8102"/>
                                        </p:tgtEl>
                                        <p:attrNameLst>
                                          <p:attrName>ppt_w</p:attrName>
                                        </p:attrNameLst>
                                      </p:cBhvr>
                                      <p:tavLst>
                                        <p:tav tm="0">
                                          <p:val>
                                            <p:fltVal val="0"/>
                                          </p:val>
                                        </p:tav>
                                        <p:tav tm="100000">
                                          <p:val>
                                            <p:strVal val="#ppt_w"/>
                                          </p:val>
                                        </p:tav>
                                      </p:tavLst>
                                    </p:anim>
                                    <p:anim calcmode="lin" valueType="num">
                                      <p:cBhvr>
                                        <p:cTn id="8" dur="750" fill="hold"/>
                                        <p:tgtEl>
                                          <p:spTgt spid="8102"/>
                                        </p:tgtEl>
                                        <p:attrNameLst>
                                          <p:attrName>ppt_h</p:attrName>
                                        </p:attrNameLst>
                                      </p:cBhvr>
                                      <p:tavLst>
                                        <p:tav tm="0">
                                          <p:val>
                                            <p:fltVal val="0"/>
                                          </p:val>
                                        </p:tav>
                                        <p:tav tm="100000">
                                          <p:val>
                                            <p:strVal val="#ppt_h"/>
                                          </p:val>
                                        </p:tav>
                                      </p:tavLst>
                                    </p:anim>
                                    <p:anim calcmode="lin" valueType="num">
                                      <p:cBhvr>
                                        <p:cTn id="9"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8102"/>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8103"/>
                                        </p:tgtEl>
                                        <p:attrNameLst>
                                          <p:attrName>style.visibility</p:attrName>
                                        </p:attrNameLst>
                                      </p:cBhvr>
                                      <p:to>
                                        <p:strVal val="visible"/>
                                      </p:to>
                                    </p:set>
                                    <p:anim calcmode="lin" valueType="num">
                                      <p:cBhvr>
                                        <p:cTn id="18" dur="750" fill="hold"/>
                                        <p:tgtEl>
                                          <p:spTgt spid="8103"/>
                                        </p:tgtEl>
                                        <p:attrNameLst>
                                          <p:attrName>ppt_w</p:attrName>
                                        </p:attrNameLst>
                                      </p:cBhvr>
                                      <p:tavLst>
                                        <p:tav tm="0">
                                          <p:val>
                                            <p:fltVal val="0"/>
                                          </p:val>
                                        </p:tav>
                                        <p:tav tm="100000">
                                          <p:val>
                                            <p:strVal val="#ppt_w"/>
                                          </p:val>
                                        </p:tav>
                                      </p:tavLst>
                                    </p:anim>
                                    <p:anim calcmode="lin" valueType="num">
                                      <p:cBhvr>
                                        <p:cTn id="19" dur="750" fill="hold"/>
                                        <p:tgtEl>
                                          <p:spTgt spid="8103"/>
                                        </p:tgtEl>
                                        <p:attrNameLst>
                                          <p:attrName>ppt_h</p:attrName>
                                        </p:attrNameLst>
                                      </p:cBhvr>
                                      <p:tavLst>
                                        <p:tav tm="0">
                                          <p:val>
                                            <p:fltVal val="0"/>
                                          </p:val>
                                        </p:tav>
                                        <p:tav tm="100000">
                                          <p:val>
                                            <p:strVal val="#ppt_h"/>
                                          </p:val>
                                        </p:tav>
                                      </p:tavLst>
                                    </p:anim>
                                    <p:anim calcmode="lin" valueType="num">
                                      <p:cBhvr>
                                        <p:cTn id="20"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21" dur="750" fill="hold"/>
                                        <p:tgtEl>
                                          <p:spTgt spid="8103"/>
                                        </p:tgtEl>
                                        <p:attrNameLst>
                                          <p:attrName>ppt_y</p:attrName>
                                        </p:attrNameLst>
                                      </p:cBhvr>
                                      <p:tavLst>
                                        <p:tav tm="0" fmla="#ppt_y+(sin(-2*pi*(1-$))*-#ppt_x+cos(-2*pi*(1-$))*(1-#ppt_y))*(1-$)">
                                          <p:val>
                                            <p:fltVal val="0"/>
                                          </p:val>
                                        </p:tav>
                                        <p:tav tm="100000">
                                          <p:val>
                                            <p:fltVal val="1"/>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8125"/>
                                        </p:tgtEl>
                                        <p:attrNameLst>
                                          <p:attrName>style.visibility</p:attrName>
                                        </p:attrNameLst>
                                      </p:cBhvr>
                                      <p:to>
                                        <p:strVal val="visible"/>
                                      </p:to>
                                    </p:set>
                                    <p:anim calcmode="lin" valueType="num">
                                      <p:cBhvr>
                                        <p:cTn id="29" dur="750" fill="hold"/>
                                        <p:tgtEl>
                                          <p:spTgt spid="8125"/>
                                        </p:tgtEl>
                                        <p:attrNameLst>
                                          <p:attrName>ppt_w</p:attrName>
                                        </p:attrNameLst>
                                      </p:cBhvr>
                                      <p:tavLst>
                                        <p:tav tm="0">
                                          <p:val>
                                            <p:fltVal val="0"/>
                                          </p:val>
                                        </p:tav>
                                        <p:tav tm="100000">
                                          <p:val>
                                            <p:strVal val="#ppt_w"/>
                                          </p:val>
                                        </p:tav>
                                      </p:tavLst>
                                    </p:anim>
                                    <p:anim calcmode="lin" valueType="num">
                                      <p:cBhvr>
                                        <p:cTn id="30" dur="750" fill="hold"/>
                                        <p:tgtEl>
                                          <p:spTgt spid="8125"/>
                                        </p:tgtEl>
                                        <p:attrNameLst>
                                          <p:attrName>ppt_h</p:attrName>
                                        </p:attrNameLst>
                                      </p:cBhvr>
                                      <p:tavLst>
                                        <p:tav tm="0">
                                          <p:val>
                                            <p:fltVal val="0"/>
                                          </p:val>
                                        </p:tav>
                                        <p:tav tm="100000">
                                          <p:val>
                                            <p:strVal val="#ppt_h"/>
                                          </p:val>
                                        </p:tav>
                                      </p:tavLst>
                                    </p:anim>
                                    <p:anim calcmode="lin" valueType="num">
                                      <p:cBhvr>
                                        <p:cTn id="31"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32" dur="750" fill="hold"/>
                                        <p:tgtEl>
                                          <p:spTgt spid="8125"/>
                                        </p:tgtEl>
                                        <p:attrNameLst>
                                          <p:attrName>ppt_y</p:attrName>
                                        </p:attrNameLst>
                                      </p:cBhvr>
                                      <p:tavLst>
                                        <p:tav tm="0" fmla="#ppt_y+(sin(-2*pi*(1-$))*-#ppt_x+cos(-2*pi*(1-$))*(1-#ppt_y))*(1-$)">
                                          <p:val>
                                            <p:fltVal val="0"/>
                                          </p:val>
                                        </p:tav>
                                        <p:tav tm="100000">
                                          <p:val>
                                            <p:fltVal val="1"/>
                                          </p:val>
                                        </p:tav>
                                      </p:tavLst>
                                    </p:anim>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8124"/>
                                        </p:tgtEl>
                                        <p:attrNameLst>
                                          <p:attrName>style.visibility</p:attrName>
                                        </p:attrNameLst>
                                      </p:cBhvr>
                                      <p:to>
                                        <p:strVal val="visible"/>
                                      </p:to>
                                    </p:set>
                                    <p:anim calcmode="lin" valueType="num">
                                      <p:cBhvr>
                                        <p:cTn id="40" dur="750" fill="hold"/>
                                        <p:tgtEl>
                                          <p:spTgt spid="8124"/>
                                        </p:tgtEl>
                                        <p:attrNameLst>
                                          <p:attrName>ppt_w</p:attrName>
                                        </p:attrNameLst>
                                      </p:cBhvr>
                                      <p:tavLst>
                                        <p:tav tm="0">
                                          <p:val>
                                            <p:fltVal val="0"/>
                                          </p:val>
                                        </p:tav>
                                        <p:tav tm="100000">
                                          <p:val>
                                            <p:strVal val="#ppt_w"/>
                                          </p:val>
                                        </p:tav>
                                      </p:tavLst>
                                    </p:anim>
                                    <p:anim calcmode="lin" valueType="num">
                                      <p:cBhvr>
                                        <p:cTn id="41" dur="750" fill="hold"/>
                                        <p:tgtEl>
                                          <p:spTgt spid="8124"/>
                                        </p:tgtEl>
                                        <p:attrNameLst>
                                          <p:attrName>ppt_h</p:attrName>
                                        </p:attrNameLst>
                                      </p:cBhvr>
                                      <p:tavLst>
                                        <p:tav tm="0">
                                          <p:val>
                                            <p:fltVal val="0"/>
                                          </p:val>
                                        </p:tav>
                                        <p:tav tm="100000">
                                          <p:val>
                                            <p:strVal val="#ppt_h"/>
                                          </p:val>
                                        </p:tav>
                                      </p:tavLst>
                                    </p:anim>
                                    <p:anim calcmode="lin" valueType="num">
                                      <p:cBhvr>
                                        <p:cTn id="42" dur="750" fill="hold"/>
                                        <p:tgtEl>
                                          <p:spTgt spid="8124"/>
                                        </p:tgtEl>
                                        <p:attrNameLst>
                                          <p:attrName>ppt_x</p:attrName>
                                        </p:attrNameLst>
                                      </p:cBhvr>
                                      <p:tavLst>
                                        <p:tav tm="0" fmla="#ppt_x+(cos(-2*pi*(1-$))*-#ppt_x-sin(-2*pi*(1-$))*(1-#ppt_y))*(1-$)">
                                          <p:val>
                                            <p:fltVal val="0"/>
                                          </p:val>
                                        </p:tav>
                                        <p:tav tm="100000">
                                          <p:val>
                                            <p:fltVal val="1"/>
                                          </p:val>
                                        </p:tav>
                                      </p:tavLst>
                                    </p:anim>
                                    <p:anim calcmode="lin" valueType="num">
                                      <p:cBhvr>
                                        <p:cTn id="43" dur="750" fill="hold"/>
                                        <p:tgtEl>
                                          <p:spTgt spid="81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id="{93462FEF-8D79-490E-AA10-8088D8967F59}"/>
              </a:ext>
            </a:extLst>
          </p:cNvPr>
          <p:cNvPicPr>
            <a:picLocks noChangeAspect="1"/>
          </p:cNvPicPr>
          <p:nvPr/>
        </p:nvPicPr>
        <p:blipFill>
          <a:blip r:embed="rId8"/>
          <a:stretch>
            <a:fillRect/>
          </a:stretch>
        </p:blipFill>
        <p:spPr>
          <a:xfrm>
            <a:off x="2239298" y="973150"/>
            <a:ext cx="5061643" cy="1505843"/>
          </a:xfrm>
          <a:prstGeom prst="rect">
            <a:avLst/>
          </a:prstGeom>
        </p:spPr>
      </p:pic>
      <p:sp>
        <p:nvSpPr>
          <p:cNvPr id="18" name="TextBox 17">
            <a:extLst>
              <a:ext uri="{FF2B5EF4-FFF2-40B4-BE49-F238E27FC236}">
                <a16:creationId xmlns:a16="http://schemas.microsoft.com/office/drawing/2014/main" id="{0F14F426-DB01-41A4-958E-04343EC76BAF}"/>
              </a:ext>
            </a:extLst>
          </p:cNvPr>
          <p:cNvSpPr txBox="1"/>
          <p:nvPr/>
        </p:nvSpPr>
        <p:spPr>
          <a:xfrm>
            <a:off x="730857" y="2061930"/>
            <a:ext cx="8055003" cy="2031325"/>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latin typeface="Times New Roman" pitchFamily="18" charset="0"/>
                <a:cs typeface="Times New Roman" pitchFamily="18" charset="0"/>
              </a:rPr>
              <a:t>Phân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các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nhóm</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sát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các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khu</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vực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của</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trường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và</a:t>
            </a:r>
            <a:r>
              <a:rPr lang="en-US" sz="4200" dirty="0">
                <a:latin typeface="Times New Roman" pitchFamily="18" charset="0"/>
                <a:cs typeface="Times New Roman" pitchFamily="18" charset="0"/>
              </a:rPr>
              <a:t> con </a:t>
            </a:r>
            <a:r>
              <a:rPr lang="en-US" sz="4200" dirty="0" err="1">
                <a:latin typeface="Times New Roman" pitchFamily="18" charset="0"/>
                <a:cs typeface="Times New Roman" pitchFamily="18" charset="0"/>
              </a:rPr>
              <a:t>đường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đến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trường</a:t>
            </a:r>
            <a:r>
              <a:rPr lang="en-US" sz="4200" dirty="0">
                <a:latin typeface="Times New Roman" pitchFamily="18" charset="0"/>
                <a:cs typeface="Times New Roman" pitchFamily="18" charset="0"/>
              </a:rPr>
              <a:t>.</a:t>
            </a:r>
          </a:p>
        </p:txBody>
      </p:sp>
      <p:sp>
        <p:nvSpPr>
          <p:cNvPr id="25" name="TextBox 24">
            <a:extLst>
              <a:ext uri="{FF2B5EF4-FFF2-40B4-BE49-F238E27FC236}">
                <a16:creationId xmlns:a16="http://schemas.microsoft.com/office/drawing/2014/main" id="{1BD52034-4B5A-40A6-8DBC-F18E03509155}"/>
              </a:ext>
            </a:extLst>
          </p:cNvPr>
          <p:cNvSpPr txBox="1"/>
          <p:nvPr/>
        </p:nvSpPr>
        <p:spPr>
          <a:xfrm>
            <a:off x="793101" y="3983355"/>
            <a:ext cx="7821424" cy="738664"/>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latin typeface="Times New Roman" pitchFamily="18" charset="0"/>
                <a:cs typeface="Times New Roman" pitchFamily="18" charset="0"/>
              </a:rPr>
              <a:t>Thực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hành</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sát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và</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ghi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chép</a:t>
            </a:r>
            <a:r>
              <a:rPr lang="en-US" sz="4200" dirty="0">
                <a:latin typeface="Times New Roman" pitchFamily="18" charset="0"/>
                <a:cs typeface="Times New Roman" pitchFamily="18" charset="0"/>
              </a:rPr>
              <a:t>.</a:t>
            </a:r>
          </a:p>
        </p:txBody>
      </p:sp>
    </p:spTree>
    <p:extLst>
      <p:ext uri="{BB962C8B-B14F-4D97-AF65-F5344CB8AC3E}">
        <p14:creationId xmlns:p14="http://schemas.microsoft.com/office/powerpoint/2010/main" val="3916808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372291" y="378823"/>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CCE1F9EE-2CED-4F06-8B7C-69C770755381}"/>
              </a:ext>
            </a:extLst>
          </p:cNvPr>
          <p:cNvPicPr>
            <a:picLocks noChangeAspect="1"/>
          </p:cNvPicPr>
          <p:nvPr/>
        </p:nvPicPr>
        <p:blipFill>
          <a:blip r:embed="rId4"/>
          <a:srcRect/>
          <a:stretch>
            <a:fillRect/>
          </a:stretch>
        </p:blipFill>
        <p:spPr>
          <a:xfrm flipH="1">
            <a:off x="6836255" y="1859993"/>
            <a:ext cx="1570722" cy="4409043"/>
          </a:xfrm>
          <a:prstGeom prst="rect">
            <a:avLst/>
          </a:prstGeom>
        </p:spPr>
      </p:pic>
      <p:sp>
        <p:nvSpPr>
          <p:cNvPr id="6" name="TextBox 5">
            <a:extLst>
              <a:ext uri="{FF2B5EF4-FFF2-40B4-BE49-F238E27FC236}">
                <a16:creationId xmlns:a16="http://schemas.microsoft.com/office/drawing/2014/main" id="{1CCFAD3B-38DE-4198-A55F-C7094A81F225}"/>
              </a:ext>
            </a:extLst>
          </p:cNvPr>
          <p:cNvSpPr txBox="1"/>
          <p:nvPr/>
        </p:nvSpPr>
        <p:spPr>
          <a:xfrm>
            <a:off x="697498" y="1119408"/>
            <a:ext cx="5813549"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Bước</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itchFamily="18" charset="0"/>
                <a:cs typeface="Times New Roman" pitchFamily="18" charset="0"/>
              </a:rPr>
              <a:t> 1: </a:t>
            </a:r>
            <a:r>
              <a:rPr lang="en-US" sz="3200" dirty="0">
                <a:solidFill>
                  <a:sysClr val="windowText" lastClr="000000"/>
                </a:solidFill>
                <a:latin typeface="Times New Roman" pitchFamily="18" charset="0"/>
                <a:cs typeface="Times New Roman" pitchFamily="18" charset="0"/>
              </a:rPr>
              <a:t>Di </a:t>
            </a:r>
            <a:r>
              <a:rPr lang="en-US" sz="3200" dirty="0" err="1">
                <a:solidFill>
                  <a:sysClr val="windowText" lastClr="000000"/>
                </a:solidFill>
                <a:latin typeface="Times New Roman" pitchFamily="18" charset="0"/>
                <a:cs typeface="Times New Roman" pitchFamily="18" charset="0"/>
              </a:rPr>
              <a:t>chuyển</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ra</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khu</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vực</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nhóm</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em</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được</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phân</a:t>
            </a:r>
            <a:r>
              <a:rPr lang="en-US" sz="3200" dirty="0">
                <a:solidFill>
                  <a:sysClr val="windowText" lastClr="000000"/>
                </a:solidFill>
                <a:latin typeface="Times New Roman" pitchFamily="18" charset="0"/>
                <a:cs typeface="Times New Roman" pitchFamily="18" charset="0"/>
              </a:rPr>
              <a:t> </a:t>
            </a:r>
            <a:r>
              <a:rPr lang="en-US" sz="3200" dirty="0" err="1">
                <a:solidFill>
                  <a:sysClr val="windowText" lastClr="000000"/>
                </a:solidFill>
                <a:latin typeface="Times New Roman" pitchFamily="18" charset="0"/>
                <a:cs typeface="Times New Roman" pitchFamily="18" charset="0"/>
              </a:rPr>
              <a:t>công</a:t>
            </a:r>
            <a:endParaRPr kumimoji="0" lang="en-US" sz="32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B1B7AE7-C39F-466A-8547-D2CE0740BD8A}"/>
              </a:ext>
            </a:extLst>
          </p:cNvPr>
          <p:cNvSpPr txBox="1"/>
          <p:nvPr/>
        </p:nvSpPr>
        <p:spPr>
          <a:xfrm>
            <a:off x="641646" y="2367691"/>
            <a:ext cx="6194609" cy="2062103"/>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uLnTx/>
                <a:uFillTx/>
                <a:latin typeface="Calibri"/>
                <a:ea typeface="+mn-ea"/>
                <a:cs typeface="+mn-cs"/>
              </a:rPr>
              <a:t>- </a:t>
            </a:r>
            <a:r>
              <a:rPr kumimoji="0" lang="vi-VN" sz="3200" b="1" i="1"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Bước 2: </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Quan sát tình trạng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rác</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khói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bụi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tiếng</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ồn</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Rác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có</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được</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dọn</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sạch</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không</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Có</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khói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bụi</a:t>
            </a:r>
            <a:r>
              <a:rPr kumimoji="0" lang="en-US"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không</a:t>
            </a:r>
            <a:r>
              <a:rPr kumimoji="0" lang="vi-VN" sz="3200" u="none"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ồn</a:t>
            </a:r>
            <a:r>
              <a:rPr kumimoji="0" lang="en-US" sz="3200" u="none" strike="noStrike" kern="1200" cap="none" spc="0" normalizeH="0" baseline="0" noProof="0" dirty="0">
                <a:ln>
                  <a:noFill/>
                </a:ln>
                <a:solidFill>
                  <a:sysClr val="windowText" lastClr="000000"/>
                </a:solidFill>
                <a:uLnTx/>
                <a:uFillTx/>
                <a:latin typeface="Calibri"/>
                <a:ea typeface="+mn-ea"/>
                <a:cs typeface="+mn-cs"/>
              </a:rPr>
              <a:t> ở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khu</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vực</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đó</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như</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thế</a:t>
            </a:r>
            <a:r>
              <a:rPr kumimoji="0" lang="en-US" sz="3200" u="none" strike="noStrike" kern="1200" cap="none" spc="0" normalizeH="0" baseline="0" noProof="0" dirty="0">
                <a:ln>
                  <a:noFill/>
                </a:ln>
                <a:solidFill>
                  <a:sysClr val="windowText" lastClr="000000"/>
                </a:solidFill>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uLnTx/>
                <a:uFillTx/>
                <a:latin typeface="Calibri"/>
                <a:ea typeface="+mn-ea"/>
                <a:cs typeface="+mn-cs"/>
              </a:rPr>
              <a:t>nào</a:t>
            </a:r>
            <a:r>
              <a:rPr kumimoji="0" lang="en-US" sz="3200" u="none" strike="noStrike" kern="1200" cap="none" spc="0" normalizeH="0" baseline="0" noProof="0" dirty="0">
                <a:ln>
                  <a:noFill/>
                </a:ln>
                <a:solidFill>
                  <a:sysClr val="windowText" lastClr="000000"/>
                </a:solidFill>
                <a:uLnTx/>
                <a:uFillTx/>
                <a:latin typeface="Calibri"/>
                <a:ea typeface="+mn-ea"/>
                <a:cs typeface="+mn-cs"/>
              </a:rPr>
              <a:t>?</a:t>
            </a:r>
          </a:p>
        </p:txBody>
      </p:sp>
      <p:pic>
        <p:nvPicPr>
          <p:cNvPr id="5" name="Picture 4">
            <a:extLst>
              <a:ext uri="{FF2B5EF4-FFF2-40B4-BE49-F238E27FC236}">
                <a16:creationId xmlns:a16="http://schemas.microsoft.com/office/drawing/2014/main" id="{52F0A45A-4562-4B2D-900C-F370748F3ABA}"/>
              </a:ext>
            </a:extLst>
          </p:cNvPr>
          <p:cNvPicPr>
            <a:picLocks noChangeAspect="1"/>
          </p:cNvPicPr>
          <p:nvPr/>
        </p:nvPicPr>
        <p:blipFill>
          <a:blip r:embed="rId5"/>
          <a:stretch>
            <a:fillRect/>
          </a:stretch>
        </p:blipFill>
        <p:spPr>
          <a:xfrm>
            <a:off x="941531" y="570720"/>
            <a:ext cx="6940898" cy="548688"/>
          </a:xfrm>
          <a:prstGeom prst="rect">
            <a:avLst/>
          </a:prstGeom>
        </p:spPr>
      </p:pic>
      <p:sp>
        <p:nvSpPr>
          <p:cNvPr id="11" name="TextBox 10">
            <a:extLst>
              <a:ext uri="{FF2B5EF4-FFF2-40B4-BE49-F238E27FC236}">
                <a16:creationId xmlns:a16="http://schemas.microsoft.com/office/drawing/2014/main" id="{B1F21F89-CF03-4B36-8023-0B129949B61D}"/>
              </a:ext>
            </a:extLst>
          </p:cNvPr>
          <p:cNvSpPr txBox="1"/>
          <p:nvPr/>
        </p:nvSpPr>
        <p:spPr>
          <a:xfrm>
            <a:off x="641646" y="4498062"/>
            <a:ext cx="6194609"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1" strike="noStrike" kern="1200" cap="none" spc="0" normalizeH="0" baseline="0" noProof="0" dirty="0">
                <a:ln>
                  <a:noFill/>
                </a:ln>
                <a:solidFill>
                  <a:sysClr val="windowText" lastClr="000000"/>
                </a:solidFill>
                <a:uLnTx/>
                <a:uFillTx/>
                <a:latin typeface="Times New Roman" pitchFamily="18" charset="0"/>
                <a:cs typeface="Times New Roman" pitchFamily="18" charset="0"/>
              </a:rPr>
              <a:t>- Bước </a:t>
            </a:r>
            <a:r>
              <a:rPr kumimoji="0" lang="en-US" sz="3200" b="1" i="1" strike="noStrike" kern="1200" cap="none" spc="0" normalizeH="0" baseline="0" noProof="0" dirty="0">
                <a:ln>
                  <a:noFill/>
                </a:ln>
                <a:solidFill>
                  <a:sysClr val="windowText" lastClr="000000"/>
                </a:solidFill>
                <a:uLnTx/>
                <a:uFillTx/>
                <a:latin typeface="Times New Roman" pitchFamily="18" charset="0"/>
                <a:cs typeface="Times New Roman" pitchFamily="18" charset="0"/>
              </a:rPr>
              <a:t>3</a:t>
            </a:r>
            <a:r>
              <a:rPr kumimoji="0" lang="vi-VN" sz="3200" b="1" i="1"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Hoàn</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thành</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phiếu</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khảo</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sát</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của</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nhóm</a:t>
            </a:r>
            <a:r>
              <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rPr>
              <a:t> </a:t>
            </a:r>
            <a:r>
              <a:rPr kumimoji="0" lang="en-US" sz="3200" strike="noStrike" kern="1200" cap="none" spc="0" normalizeH="0" baseline="0" noProof="0" dirty="0" err="1">
                <a:ln>
                  <a:noFill/>
                </a:ln>
                <a:solidFill>
                  <a:sysClr val="windowText" lastClr="000000"/>
                </a:solidFill>
                <a:uLnTx/>
                <a:uFillTx/>
                <a:latin typeface="Times New Roman" pitchFamily="18" charset="0"/>
                <a:cs typeface="Times New Roman" pitchFamily="18" charset="0"/>
              </a:rPr>
              <a:t>mình</a:t>
            </a:r>
            <a:endParaRPr kumimoji="0" lang="en-US" sz="3200" strike="noStrike" kern="1200" cap="none" spc="0" normalizeH="0" baseline="0" noProof="0" dirty="0">
              <a:ln>
                <a:noFill/>
              </a:ln>
              <a:solidFill>
                <a:sysClr val="windowText" lastClr="000000"/>
              </a:solidFill>
              <a:uLnTx/>
              <a:uFillTx/>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856929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152400" y="228600"/>
            <a:ext cx="8635637" cy="6276703"/>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7" name="Object 6">
            <a:extLst>
              <a:ext uri="{FF2B5EF4-FFF2-40B4-BE49-F238E27FC236}">
                <a16:creationId xmlns:a16="http://schemas.microsoft.com/office/drawing/2014/main" id="{B1D731EB-DAE6-4ACE-B284-6031AF40C479}"/>
              </a:ext>
            </a:extLst>
          </p:cNvPr>
          <p:cNvGraphicFramePr>
            <a:graphicFrameLocks noChangeAspect="1"/>
          </p:cNvGraphicFramePr>
          <p:nvPr>
            <p:extLst>
              <p:ext uri="{D42A27DB-BD31-4B8C-83A1-F6EECF244321}">
                <p14:modId xmlns:p14="http://schemas.microsoft.com/office/powerpoint/2010/main" val="971534280"/>
              </p:ext>
            </p:extLst>
          </p:nvPr>
        </p:nvGraphicFramePr>
        <p:xfrm>
          <a:off x="415640" y="422565"/>
          <a:ext cx="8305800" cy="5943600"/>
        </p:xfrm>
        <a:graphic>
          <a:graphicData uri="http://schemas.openxmlformats.org/presentationml/2006/ole">
            <mc:AlternateContent xmlns:mc="http://schemas.openxmlformats.org/markup-compatibility/2006">
              <mc:Choice xmlns:v="urn:schemas-microsoft-com:vml" Requires="v">
                <p:oleObj name="Bitmap Image" r:id="rId4" imgW="7666667" imgH="4172532" progId="Paint.Picture">
                  <p:embed/>
                </p:oleObj>
              </mc:Choice>
              <mc:Fallback>
                <p:oleObj name="Bitmap Image" r:id="rId4" imgW="7666667" imgH="417253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40" y="422565"/>
                        <a:ext cx="8305800" cy="5943600"/>
                      </a:xfrm>
                      <a:prstGeom prst="rect">
                        <a:avLst/>
                      </a:prstGeom>
                      <a:noFill/>
                    </p:spPr>
                  </p:pic>
                </p:oleObj>
              </mc:Fallback>
            </mc:AlternateContent>
          </a:graphicData>
        </a:graphic>
      </p:graphicFrame>
    </p:spTree>
    <p:custDataLst>
      <p:tags r:id="rId1"/>
    </p:custDataLst>
    <p:extLst>
      <p:ext uri="{BB962C8B-B14F-4D97-AF65-F5344CB8AC3E}">
        <p14:creationId xmlns:p14="http://schemas.microsoft.com/office/powerpoint/2010/main" val="346961026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730857" y="638531"/>
            <a:ext cx="7883667" cy="2841243"/>
            <a:chOff x="3977443" y="-1656990"/>
            <a:chExt cx="3108271" cy="137484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2272" y="-1549482"/>
              <a:ext cx="3048464" cy="123611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nl-NL" sz="3200" b="1" i="1" dirty="0">
                  <a:effectLst/>
                  <a:latin typeface="Times New Roman" pitchFamily="18" charset="0"/>
                  <a:ea typeface="Times New Roman" panose="02020603050405020304" pitchFamily="18" charset="0"/>
                  <a:cs typeface="Times New Roman" pitchFamily="18" charset="0"/>
                </a:rPr>
                <a:t>Sau khi thực hiện khảo sát, những hiện tượng làm ô nhiễm môi trường sẽ được phát hiện. Chúng ta có thể nhận xét kết quả khảo sát để đưa ra lời cảnh báo với mọi người về sự cần thiết để bảo vệ môi trường.</a:t>
              </a:r>
              <a:endParaRPr kumimoji="0" lang="zh-CN" altLang="en-US"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pic>
        <p:nvPicPr>
          <p:cNvPr id="25" name="Graphic 24">
            <a:extLst>
              <a:ext uri="{FF2B5EF4-FFF2-40B4-BE49-F238E27FC236}">
                <a16:creationId xmlns:a16="http://schemas.microsoft.com/office/drawing/2014/main" id="{AF15ACF0-02EE-4A52-A736-AAF6D41D02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5530" y="3733801"/>
            <a:ext cx="6395582" cy="3268988"/>
          </a:xfrm>
          <a:prstGeom prst="rect">
            <a:avLst/>
          </a:prstGeom>
        </p:spPr>
      </p:pic>
    </p:spTree>
    <p:extLst>
      <p:ext uri="{BB962C8B-B14F-4D97-AF65-F5344CB8AC3E}">
        <p14:creationId xmlns:p14="http://schemas.microsoft.com/office/powerpoint/2010/main" val="400711493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063927" y="2562358"/>
            <a:ext cx="7322063"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874644" y="1045783"/>
            <a:ext cx="1470655"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10" name="Picture 9">
            <a:extLst>
              <a:ext uri="{FF2B5EF4-FFF2-40B4-BE49-F238E27FC236}">
                <a16:creationId xmlns:a16="http://schemas.microsoft.com/office/drawing/2014/main" id="{9D8A327D-99B3-477E-99B8-3BCB7E9295C9}"/>
              </a:ext>
            </a:extLst>
          </p:cNvPr>
          <p:cNvPicPr>
            <a:picLocks noChangeAspect="1"/>
          </p:cNvPicPr>
          <p:nvPr/>
        </p:nvPicPr>
        <p:blipFill>
          <a:blip r:embed="rId8"/>
          <a:stretch>
            <a:fillRect/>
          </a:stretch>
        </p:blipFill>
        <p:spPr>
          <a:xfrm>
            <a:off x="2209800" y="2889041"/>
            <a:ext cx="5562600" cy="1418576"/>
          </a:xfrm>
          <a:prstGeom prst="rect">
            <a:avLst/>
          </a:prstGeom>
        </p:spPr>
      </p:pic>
    </p:spTree>
    <p:extLst>
      <p:ext uri="{BB962C8B-B14F-4D97-AF65-F5344CB8AC3E}">
        <p14:creationId xmlns:p14="http://schemas.microsoft.com/office/powerpoint/2010/main" val="372713123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426721" y="2546650"/>
            <a:ext cx="8382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504433" y="1558494"/>
            <a:ext cx="1609748" cy="2974093"/>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10" name="Picture 9">
            <a:extLst>
              <a:ext uri="{FF2B5EF4-FFF2-40B4-BE49-F238E27FC236}">
                <a16:creationId xmlns:a16="http://schemas.microsoft.com/office/drawing/2014/main" id="{0FAB53AE-DC27-4C30-BAA8-6E4C6CB43244}"/>
              </a:ext>
            </a:extLst>
          </p:cNvPr>
          <p:cNvPicPr>
            <a:picLocks noChangeAspect="1"/>
          </p:cNvPicPr>
          <p:nvPr/>
        </p:nvPicPr>
        <p:blipFill>
          <a:blip r:embed="rId8"/>
          <a:stretch>
            <a:fillRect/>
          </a:stretch>
        </p:blipFill>
        <p:spPr>
          <a:xfrm>
            <a:off x="1905508" y="2783294"/>
            <a:ext cx="6400292" cy="1572904"/>
          </a:xfrm>
          <a:prstGeom prst="rect">
            <a:avLst/>
          </a:prstGeom>
        </p:spPr>
      </p:pic>
    </p:spTree>
    <p:extLst>
      <p:ext uri="{BB962C8B-B14F-4D97-AF65-F5344CB8AC3E}">
        <p14:creationId xmlns:p14="http://schemas.microsoft.com/office/powerpoint/2010/main" val="3696849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063927" y="2562358"/>
            <a:ext cx="7322063"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874644" y="1045783"/>
            <a:ext cx="1470655"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2" name="Picture 1">
            <a:extLst>
              <a:ext uri="{FF2B5EF4-FFF2-40B4-BE49-F238E27FC236}">
                <a16:creationId xmlns:a16="http://schemas.microsoft.com/office/drawing/2014/main" id="{F947CD8D-18E9-4BF3-850D-3785C5A404FA}"/>
              </a:ext>
            </a:extLst>
          </p:cNvPr>
          <p:cNvPicPr>
            <a:picLocks noChangeAspect="1"/>
          </p:cNvPicPr>
          <p:nvPr/>
        </p:nvPicPr>
        <p:blipFill>
          <a:blip r:embed="rId8"/>
          <a:stretch>
            <a:fillRect/>
          </a:stretch>
        </p:blipFill>
        <p:spPr>
          <a:xfrm>
            <a:off x="2577693" y="2759830"/>
            <a:ext cx="5049232" cy="1559375"/>
          </a:xfrm>
          <a:prstGeom prst="rect">
            <a:avLst/>
          </a:prstGeom>
        </p:spPr>
      </p:pic>
    </p:spTree>
    <p:extLst>
      <p:ext uri="{BB962C8B-B14F-4D97-AF65-F5344CB8AC3E}">
        <p14:creationId xmlns:p14="http://schemas.microsoft.com/office/powerpoint/2010/main" val="209590041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id="{D3AA5497-C26D-46E4-B31C-8081FD9233F3}"/>
              </a:ext>
            </a:extLst>
          </p:cNvPr>
          <p:cNvPicPr>
            <a:picLocks noChangeAspect="1"/>
          </p:cNvPicPr>
          <p:nvPr/>
        </p:nvPicPr>
        <p:blipFill>
          <a:blip r:embed="rId10"/>
          <a:stretch>
            <a:fillRect/>
          </a:stretch>
        </p:blipFill>
        <p:spPr>
          <a:xfrm>
            <a:off x="293565" y="2167003"/>
            <a:ext cx="2363929" cy="2889754"/>
          </a:xfrm>
          <a:prstGeom prst="rect">
            <a:avLst/>
          </a:prstGeom>
        </p:spPr>
      </p:pic>
      <p:grpSp>
        <p:nvGrpSpPr>
          <p:cNvPr id="28" name="Group 27">
            <a:extLst>
              <a:ext uri="{FF2B5EF4-FFF2-40B4-BE49-F238E27FC236}">
                <a16:creationId xmlns:a16="http://schemas.microsoft.com/office/drawing/2014/main" id="{325259FC-D07E-488C-ADB2-8011ADBADE41}"/>
              </a:ext>
            </a:extLst>
          </p:cNvPr>
          <p:cNvGrpSpPr/>
          <p:nvPr/>
        </p:nvGrpSpPr>
        <p:grpSpPr>
          <a:xfrm>
            <a:off x="2588021" y="1467731"/>
            <a:ext cx="6026504" cy="1833696"/>
            <a:chOff x="674462" y="1335180"/>
            <a:chExt cx="6531010" cy="1247817"/>
          </a:xfrm>
        </p:grpSpPr>
        <p:grpSp>
          <p:nvGrpSpPr>
            <p:cNvPr id="29" name="组合 18">
              <a:extLst>
                <a:ext uri="{FF2B5EF4-FFF2-40B4-BE49-F238E27FC236}">
                  <a16:creationId xmlns:a16="http://schemas.microsoft.com/office/drawing/2014/main" id="{50A9E735-5693-4077-A4B9-754A7ED9A83A}"/>
                </a:ext>
              </a:extLst>
            </p:cNvPr>
            <p:cNvGrpSpPr/>
            <p:nvPr/>
          </p:nvGrpSpPr>
          <p:grpSpPr>
            <a:xfrm>
              <a:off x="1241740" y="1588903"/>
              <a:ext cx="5963732" cy="849453"/>
              <a:chOff x="1317" y="3053"/>
              <a:chExt cx="16681" cy="3965"/>
            </a:xfrm>
          </p:grpSpPr>
          <p:grpSp>
            <p:nvGrpSpPr>
              <p:cNvPr id="31" name="组合 15">
                <a:extLst>
                  <a:ext uri="{FF2B5EF4-FFF2-40B4-BE49-F238E27FC236}">
                    <a16:creationId xmlns:a16="http://schemas.microsoft.com/office/drawing/2014/main" id="{BF2168E8-F717-4BB4-B122-121132B3503B}"/>
                  </a:ext>
                </a:extLst>
              </p:cNvPr>
              <p:cNvGrpSpPr/>
              <p:nvPr/>
            </p:nvGrpSpPr>
            <p:grpSpPr>
              <a:xfrm>
                <a:off x="1317" y="3053"/>
                <a:ext cx="16681" cy="3965"/>
                <a:chOff x="1020" y="2328"/>
                <a:chExt cx="11012" cy="8169"/>
              </a:xfrm>
            </p:grpSpPr>
            <p:sp>
              <p:nvSpPr>
                <p:cNvPr id="33" name="圆角矩形 14">
                  <a:extLst>
                    <a:ext uri="{FF2B5EF4-FFF2-40B4-BE49-F238E27FC236}">
                      <a16:creationId xmlns:a16="http://schemas.microsoft.com/office/drawing/2014/main" id="{4413702E-2828-483E-A6B5-3CDE7F089F2A}"/>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34" name="圆角矩形 13">
                  <a:extLst>
                    <a:ext uri="{FF2B5EF4-FFF2-40B4-BE49-F238E27FC236}">
                      <a16:creationId xmlns:a16="http://schemas.microsoft.com/office/drawing/2014/main" id="{8B26397A-4239-4CC0-8AAB-FE9D7F91A95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2" name="文本框 17">
                <a:extLst>
                  <a:ext uri="{FF2B5EF4-FFF2-40B4-BE49-F238E27FC236}">
                    <a16:creationId xmlns:a16="http://schemas.microsoft.com/office/drawing/2014/main" id="{A10E1906-DD29-4674-BE4E-87FF97A10EAA}"/>
                  </a:ext>
                </a:extLst>
              </p:cNvPr>
              <p:cNvSpPr txBox="1"/>
              <p:nvPr/>
            </p:nvSpPr>
            <p:spPr>
              <a:xfrm>
                <a:off x="2864" y="3416"/>
                <a:ext cx="14554" cy="3311"/>
              </a:xfrm>
              <a:prstGeom prst="rect">
                <a:avLst/>
              </a:prstGeom>
              <a:noFill/>
            </p:spPr>
            <p:txBody>
              <a:bodyPr wrap="square" rtlCol="0">
                <a:spAutoFit/>
              </a:bodyPr>
              <a:lstStyle/>
              <a:p>
                <a:pPr algn="just">
                  <a:defRPr/>
                </a:pPr>
                <a:r>
                  <a:rPr lang="nl-NL" sz="2800" dirty="0">
                    <a:effectLst/>
                    <a:latin typeface="Times New Roman" pitchFamily="18" charset="0"/>
                    <a:ea typeface="Times New Roman" panose="02020603050405020304" pitchFamily="18" charset="0"/>
                    <a:cs typeface="Times New Roman" pitchFamily="18" charset="0"/>
                  </a:rPr>
                  <a:t>Thực hiện khảo sát môi trường xung quanh em</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30" name="图片 25" descr="卡通人物&#10;&#10;中度可信度描述已自动生成">
              <a:extLst>
                <a:ext uri="{FF2B5EF4-FFF2-40B4-BE49-F238E27FC236}">
                  <a16:creationId xmlns:a16="http://schemas.microsoft.com/office/drawing/2014/main" id="{7C18CFB7-9E78-4270-A9A0-8409741028E8}"/>
                </a:ext>
              </a:extLst>
            </p:cNvPr>
            <p:cNvPicPr>
              <a:picLocks noChangeAspect="1"/>
            </p:cNvPicPr>
            <p:nvPr>
              <p:custDataLst>
                <p:tags r:id="rId2"/>
              </p:custDataLst>
            </p:nvPr>
          </p:nvPicPr>
          <p:blipFill>
            <a:blip r:embed="rId11" cstate="email"/>
            <a:stretch>
              <a:fillRect/>
            </a:stretch>
          </p:blipFill>
          <p:spPr>
            <a:xfrm rot="19945025">
              <a:off x="674462" y="1335180"/>
              <a:ext cx="1247817" cy="1247817"/>
            </a:xfrm>
            <a:prstGeom prst="rect">
              <a:avLst/>
            </a:prstGeom>
          </p:spPr>
        </p:pic>
      </p:grpSp>
      <p:grpSp>
        <p:nvGrpSpPr>
          <p:cNvPr id="35" name="Group 34">
            <a:extLst>
              <a:ext uri="{FF2B5EF4-FFF2-40B4-BE49-F238E27FC236}">
                <a16:creationId xmlns:a16="http://schemas.microsoft.com/office/drawing/2014/main" id="{EB29DFB1-C2D3-4319-B9A6-9D2F6852F3E7}"/>
              </a:ext>
            </a:extLst>
          </p:cNvPr>
          <p:cNvGrpSpPr/>
          <p:nvPr/>
        </p:nvGrpSpPr>
        <p:grpSpPr>
          <a:xfrm>
            <a:off x="2657495" y="3194778"/>
            <a:ext cx="5957030" cy="2229364"/>
            <a:chOff x="674462" y="1335180"/>
            <a:chExt cx="6531010" cy="1267497"/>
          </a:xfrm>
        </p:grpSpPr>
        <p:grpSp>
          <p:nvGrpSpPr>
            <p:cNvPr id="36" name="组合 18">
              <a:extLst>
                <a:ext uri="{FF2B5EF4-FFF2-40B4-BE49-F238E27FC236}">
                  <a16:creationId xmlns:a16="http://schemas.microsoft.com/office/drawing/2014/main" id="{41ACE441-A711-42D3-A880-108D7A24ED84}"/>
                </a:ext>
              </a:extLst>
            </p:cNvPr>
            <p:cNvGrpSpPr/>
            <p:nvPr/>
          </p:nvGrpSpPr>
          <p:grpSpPr>
            <a:xfrm>
              <a:off x="1241740" y="1588903"/>
              <a:ext cx="5963732" cy="1013774"/>
              <a:chOff x="1317" y="3053"/>
              <a:chExt cx="16681" cy="4732"/>
            </a:xfrm>
          </p:grpSpPr>
          <p:grpSp>
            <p:nvGrpSpPr>
              <p:cNvPr id="38" name="组合 15">
                <a:extLst>
                  <a:ext uri="{FF2B5EF4-FFF2-40B4-BE49-F238E27FC236}">
                    <a16:creationId xmlns:a16="http://schemas.microsoft.com/office/drawing/2014/main" id="{1275D7F5-A7F4-4F52-8D11-8289D2B1D607}"/>
                  </a:ext>
                </a:extLst>
              </p:cNvPr>
              <p:cNvGrpSpPr/>
              <p:nvPr/>
            </p:nvGrpSpPr>
            <p:grpSpPr>
              <a:xfrm>
                <a:off x="1317" y="3053"/>
                <a:ext cx="16681" cy="3965"/>
                <a:chOff x="1020" y="2328"/>
                <a:chExt cx="11012" cy="8169"/>
              </a:xfrm>
            </p:grpSpPr>
            <p:sp>
              <p:nvSpPr>
                <p:cNvPr id="40" name="圆角矩形 14">
                  <a:extLst>
                    <a:ext uri="{FF2B5EF4-FFF2-40B4-BE49-F238E27FC236}">
                      <a16:creationId xmlns:a16="http://schemas.microsoft.com/office/drawing/2014/main" id="{FC42CD41-38AE-4938-B10D-DC2C46875E4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41" name="圆角矩形 13">
                  <a:extLst>
                    <a:ext uri="{FF2B5EF4-FFF2-40B4-BE49-F238E27FC236}">
                      <a16:creationId xmlns:a16="http://schemas.microsoft.com/office/drawing/2014/main" id="{BB164BD7-C2CC-4880-BF0B-DF23FE3B3FB5}"/>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9" name="文本框 17">
                <a:extLst>
                  <a:ext uri="{FF2B5EF4-FFF2-40B4-BE49-F238E27FC236}">
                    <a16:creationId xmlns:a16="http://schemas.microsoft.com/office/drawing/2014/main" id="{8A9D950A-86BC-4082-8A8F-65FAF68303E3}"/>
                  </a:ext>
                </a:extLst>
              </p:cNvPr>
              <p:cNvSpPr txBox="1"/>
              <p:nvPr/>
            </p:nvSpPr>
            <p:spPr>
              <a:xfrm>
                <a:off x="2864" y="3453"/>
                <a:ext cx="14554" cy="4332"/>
              </a:xfrm>
              <a:prstGeom prst="rect">
                <a:avLst/>
              </a:prstGeom>
              <a:noFill/>
            </p:spPr>
            <p:txBody>
              <a:bodyPr wrap="square" rtlCol="0">
                <a:spAutoFit/>
              </a:bodyPr>
              <a:lstStyle/>
              <a:p>
                <a:pPr algn="just">
                  <a:defRPr/>
                </a:pPr>
                <a:r>
                  <a:rPr lang="nl-NL" sz="2800" dirty="0">
                    <a:effectLst/>
                    <a:latin typeface="Times New Roman" pitchFamily="18" charset="0"/>
                    <a:ea typeface="Times New Roman" panose="02020603050405020304" pitchFamily="18" charset="0"/>
                    <a:cs typeface="Times New Roman" pitchFamily="18" charset="0"/>
                  </a:rPr>
                  <a:t>Chú ý khảo sát vào buổi sáng, sau khi các bác bán hàng xong .</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37" name="图片 25" descr="卡通人物&#10;&#10;中度可信度描述已自动生成">
              <a:extLst>
                <a:ext uri="{FF2B5EF4-FFF2-40B4-BE49-F238E27FC236}">
                  <a16:creationId xmlns:a16="http://schemas.microsoft.com/office/drawing/2014/main" id="{51933F9E-D446-4A63-9535-D160B22E4DFD}"/>
                </a:ext>
              </a:extLst>
            </p:cNvPr>
            <p:cNvPicPr>
              <a:picLocks noChangeAspect="1"/>
            </p:cNvPicPr>
            <p:nvPr>
              <p:custDataLst>
                <p:tags r:id="rId1"/>
              </p:custDataLst>
            </p:nvPr>
          </p:nvPicPr>
          <p:blipFill>
            <a:blip r:embed="rId11"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626497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50" fill="hold"/>
                                        <p:tgtEl>
                                          <p:spTgt spid="28"/>
                                        </p:tgtEl>
                                        <p:attrNameLst>
                                          <p:attrName>ppt_w</p:attrName>
                                        </p:attrNameLst>
                                      </p:cBhvr>
                                      <p:tavLst>
                                        <p:tav tm="0">
                                          <p:val>
                                            <p:fltVal val="0"/>
                                          </p:val>
                                        </p:tav>
                                        <p:tav tm="100000">
                                          <p:val>
                                            <p:strVal val="#ppt_w"/>
                                          </p:val>
                                        </p:tav>
                                      </p:tavLst>
                                    </p:anim>
                                    <p:anim calcmode="lin" valueType="num">
                                      <p:cBhvr>
                                        <p:cTn id="13" dur="750" fill="hold"/>
                                        <p:tgtEl>
                                          <p:spTgt spid="28"/>
                                        </p:tgtEl>
                                        <p:attrNameLst>
                                          <p:attrName>ppt_h</p:attrName>
                                        </p:attrNameLst>
                                      </p:cBhvr>
                                      <p:tavLst>
                                        <p:tav tm="0">
                                          <p:val>
                                            <p:fltVal val="0"/>
                                          </p:val>
                                        </p:tav>
                                        <p:tav tm="100000">
                                          <p:val>
                                            <p:strVal val="#ppt_h"/>
                                          </p:val>
                                        </p:tav>
                                      </p:tavLst>
                                    </p:anim>
                                    <p:anim calcmode="lin" valueType="num">
                                      <p:cBhvr>
                                        <p:cTn id="14" dur="750" fill="hold"/>
                                        <p:tgtEl>
                                          <p:spTgt spid="28"/>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750" fill="hold"/>
                                        <p:tgtEl>
                                          <p:spTgt spid="35"/>
                                        </p:tgtEl>
                                        <p:attrNameLst>
                                          <p:attrName>ppt_w</p:attrName>
                                        </p:attrNameLst>
                                      </p:cBhvr>
                                      <p:tavLst>
                                        <p:tav tm="0">
                                          <p:val>
                                            <p:fltVal val="0"/>
                                          </p:val>
                                        </p:tav>
                                        <p:tav tm="100000">
                                          <p:val>
                                            <p:strVal val="#ppt_w"/>
                                          </p:val>
                                        </p:tav>
                                      </p:tavLst>
                                    </p:anim>
                                    <p:anim calcmode="lin" valueType="num">
                                      <p:cBhvr>
                                        <p:cTn id="21" dur="750" fill="hold"/>
                                        <p:tgtEl>
                                          <p:spTgt spid="35"/>
                                        </p:tgtEl>
                                        <p:attrNameLst>
                                          <p:attrName>ppt_h</p:attrName>
                                        </p:attrNameLst>
                                      </p:cBhvr>
                                      <p:tavLst>
                                        <p:tav tm="0">
                                          <p:val>
                                            <p:fltVal val="0"/>
                                          </p:val>
                                        </p:tav>
                                        <p:tav tm="100000">
                                          <p:val>
                                            <p:strVal val="#ppt_h"/>
                                          </p:val>
                                        </p:tav>
                                      </p:tavLst>
                                    </p:anim>
                                    <p:anim calcmode="lin" valueType="num">
                                      <p:cBhvr>
                                        <p:cTn id="22" dur="750" fill="hold"/>
                                        <p:tgtEl>
                                          <p:spTgt spid="35"/>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609600" y="929908"/>
            <a:ext cx="8284741" cy="2841243"/>
            <a:chOff x="3977443" y="-1656990"/>
            <a:chExt cx="3108271" cy="137484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2272" y="-1549482"/>
              <a:ext cx="3048464" cy="123611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Times New Roman" pitchFamily="18" charset="0"/>
                  <a:ea typeface="Times New Roman" panose="02020603050405020304" pitchFamily="18" charset="0"/>
                  <a:cs typeface="Times New Roman" pitchFamily="18" charset="0"/>
                </a:rPr>
                <a:t>Nhiệm vụ của phóng viên môi trường nhí là quan sát để phát hiện những dấu hiệu ô nhiễm môi trường; phỏng vấn để tìm hiểu nguyên nhân; cảnh báo và tuyên truyền mọi người cùng chung tay hành  động vì môi trường.</a:t>
              </a:r>
              <a:endParaRPr kumimoji="0" lang="zh-CN" altLang="en-US" sz="3200" b="1" i="0" u="none" strike="noStrike" kern="1200" cap="none" spc="0" normalizeH="0" baseline="0" noProof="0" dirty="0">
                <a:ln>
                  <a:noFill/>
                </a:ln>
                <a:solidFill>
                  <a:prstClr val="white"/>
                </a:solidFill>
                <a:effectLst/>
                <a:uLnTx/>
                <a:uFillTx/>
                <a:latin typeface="Times New Roman" pitchFamily="18" charset="0"/>
                <a:ea typeface="等线" panose="02010600030101010101" pitchFamily="2" charset="-122"/>
                <a:cs typeface="Times New Roman" pitchFamily="18" charset="0"/>
              </a:endParaRPr>
            </a:p>
          </p:txBody>
        </p:sp>
      </p:grpSp>
      <p:pic>
        <p:nvPicPr>
          <p:cNvPr id="22" name="Picture 3">
            <a:extLst>
              <a:ext uri="{FF2B5EF4-FFF2-40B4-BE49-F238E27FC236}">
                <a16:creationId xmlns:a16="http://schemas.microsoft.com/office/drawing/2014/main" id="{11B98C51-402F-4000-BA4B-7C1DF14A32F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144252" y="3586046"/>
            <a:ext cx="3187346" cy="3304215"/>
          </a:xfrm>
          <a:prstGeom prst="rect">
            <a:avLst/>
          </a:prstGeom>
        </p:spPr>
      </p:pic>
    </p:spTree>
    <p:extLst>
      <p:ext uri="{BB962C8B-B14F-4D97-AF65-F5344CB8AC3E}">
        <p14:creationId xmlns:p14="http://schemas.microsoft.com/office/powerpoint/2010/main" val="210530211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372291" y="378823"/>
            <a:ext cx="8415746"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descr="Education School Image Transparent Teacher Cute Teacher - Girl Teacher  Cartoon Png, Png Download - 900x900(#2789483) - PngFind">
            <a:extLst>
              <a:ext uri="{FF2B5EF4-FFF2-40B4-BE49-F238E27FC236}">
                <a16:creationId xmlns:a16="http://schemas.microsoft.com/office/drawing/2014/main" id="{D79F7B7E-ED16-430D-8A7B-B017F746DDA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18803" y="1986358"/>
            <a:ext cx="2879543" cy="469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9F6BDF-2D1A-4A36-B6C0-8F964AE78C7B}"/>
              </a:ext>
            </a:extLst>
          </p:cNvPr>
          <p:cNvPicPr>
            <a:picLocks noChangeAspect="1"/>
          </p:cNvPicPr>
          <p:nvPr/>
        </p:nvPicPr>
        <p:blipFill>
          <a:blip r:embed="rId8"/>
          <a:stretch>
            <a:fillRect/>
          </a:stretch>
        </p:blipFill>
        <p:spPr>
          <a:xfrm>
            <a:off x="3707806" y="636996"/>
            <a:ext cx="2692994" cy="829128"/>
          </a:xfrm>
          <a:prstGeom prst="rect">
            <a:avLst/>
          </a:prstGeom>
        </p:spPr>
      </p:pic>
      <p:grpSp>
        <p:nvGrpSpPr>
          <p:cNvPr id="7" name="Group 6">
            <a:extLst>
              <a:ext uri="{FF2B5EF4-FFF2-40B4-BE49-F238E27FC236}">
                <a16:creationId xmlns:a16="http://schemas.microsoft.com/office/drawing/2014/main" id="{03ABE7A1-499D-46C1-8105-FE69FA025515}"/>
              </a:ext>
            </a:extLst>
          </p:cNvPr>
          <p:cNvGrpSpPr/>
          <p:nvPr/>
        </p:nvGrpSpPr>
        <p:grpSpPr>
          <a:xfrm>
            <a:off x="1799505" y="1652168"/>
            <a:ext cx="6988532" cy="2048070"/>
            <a:chOff x="674462" y="1335180"/>
            <a:chExt cx="6531010" cy="1247817"/>
          </a:xfrm>
        </p:grpSpPr>
        <p:grpSp>
          <p:nvGrpSpPr>
            <p:cNvPr id="8" name="组合 18">
              <a:extLst>
                <a:ext uri="{FF2B5EF4-FFF2-40B4-BE49-F238E27FC236}">
                  <a16:creationId xmlns:a16="http://schemas.microsoft.com/office/drawing/2014/main" id="{41E58E48-1E04-439B-9F4C-E36C7772D7B7}"/>
                </a:ext>
              </a:extLst>
            </p:cNvPr>
            <p:cNvGrpSpPr/>
            <p:nvPr/>
          </p:nvGrpSpPr>
          <p:grpSpPr>
            <a:xfrm>
              <a:off x="1241740" y="1532988"/>
              <a:ext cx="5963732" cy="1029629"/>
              <a:chOff x="1317" y="2792"/>
              <a:chExt cx="16681" cy="4806"/>
            </a:xfrm>
          </p:grpSpPr>
          <p:grpSp>
            <p:nvGrpSpPr>
              <p:cNvPr id="11" name="组合 15">
                <a:extLst>
                  <a:ext uri="{FF2B5EF4-FFF2-40B4-BE49-F238E27FC236}">
                    <a16:creationId xmlns:a16="http://schemas.microsoft.com/office/drawing/2014/main" id="{0A75B133-9662-4491-B428-7CFC89ECAB8F}"/>
                  </a:ext>
                </a:extLst>
              </p:cNvPr>
              <p:cNvGrpSpPr/>
              <p:nvPr/>
            </p:nvGrpSpPr>
            <p:grpSpPr>
              <a:xfrm>
                <a:off x="1317" y="3053"/>
                <a:ext cx="16681" cy="3965"/>
                <a:chOff x="1020" y="2328"/>
                <a:chExt cx="11012" cy="8169"/>
              </a:xfrm>
            </p:grpSpPr>
            <p:sp>
              <p:nvSpPr>
                <p:cNvPr id="13" name="圆角矩形 14">
                  <a:extLst>
                    <a:ext uri="{FF2B5EF4-FFF2-40B4-BE49-F238E27FC236}">
                      <a16:creationId xmlns:a16="http://schemas.microsoft.com/office/drawing/2014/main" id="{E4F03BF8-CB98-4AFD-8286-682A8D859A27}"/>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14" name="圆角矩形 13">
                  <a:extLst>
                    <a:ext uri="{FF2B5EF4-FFF2-40B4-BE49-F238E27FC236}">
                      <a16:creationId xmlns:a16="http://schemas.microsoft.com/office/drawing/2014/main" id="{6BBB1B47-ECB3-48A7-9397-ACA9A42068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12" name="文本框 17">
                <a:extLst>
                  <a:ext uri="{FF2B5EF4-FFF2-40B4-BE49-F238E27FC236}">
                    <a16:creationId xmlns:a16="http://schemas.microsoft.com/office/drawing/2014/main" id="{6B48AA7B-D432-4DB1-9326-022069B865B7}"/>
                  </a:ext>
                </a:extLst>
              </p:cNvPr>
              <p:cNvSpPr txBox="1"/>
              <p:nvPr/>
            </p:nvSpPr>
            <p:spPr>
              <a:xfrm>
                <a:off x="2864" y="2792"/>
                <a:ext cx="14554" cy="4806"/>
              </a:xfrm>
              <a:prstGeom prst="rect">
                <a:avLst/>
              </a:prstGeom>
              <a:noFill/>
            </p:spPr>
            <p:txBody>
              <a:bodyPr wrap="square" rtlCol="0">
                <a:spAutoFit/>
              </a:bodyPr>
              <a:lstStyle/>
              <a:p>
                <a:pPr algn="just">
                  <a:defRPr/>
                </a:pPr>
                <a:r>
                  <a:rPr lang="vi-VN" sz="2800" dirty="0">
                    <a:effectLst/>
                    <a:latin typeface="Times New Roman" pitchFamily="18" charset="0"/>
                    <a:ea typeface="Times New Roman" panose="02020603050405020304" pitchFamily="18" charset="0"/>
                    <a:cs typeface="Times New Roman" pitchFamily="18" charset="0"/>
                  </a:rPr>
                  <a:t>Quan sát môi trường xung quanh, ghi chép lại nếu thấy có dấu hiệu ô nhiễm.</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10" name="图片 25" descr="卡通人物&#10;&#10;中度可信度描述已自动生成">
              <a:extLst>
                <a:ext uri="{FF2B5EF4-FFF2-40B4-BE49-F238E27FC236}">
                  <a16:creationId xmlns:a16="http://schemas.microsoft.com/office/drawing/2014/main" id="{87145AC1-6F94-4127-9D94-287EB9414939}"/>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18" name="Group 17">
            <a:extLst>
              <a:ext uri="{FF2B5EF4-FFF2-40B4-BE49-F238E27FC236}">
                <a16:creationId xmlns:a16="http://schemas.microsoft.com/office/drawing/2014/main" id="{755D3C19-A283-405C-A755-B43BAB516BE0}"/>
              </a:ext>
            </a:extLst>
          </p:cNvPr>
          <p:cNvGrpSpPr/>
          <p:nvPr/>
        </p:nvGrpSpPr>
        <p:grpSpPr>
          <a:xfrm>
            <a:off x="2209800" y="3283806"/>
            <a:ext cx="6578237" cy="2405635"/>
            <a:chOff x="583941" y="1349258"/>
            <a:chExt cx="6621531" cy="1089097"/>
          </a:xfrm>
        </p:grpSpPr>
        <p:grpSp>
          <p:nvGrpSpPr>
            <p:cNvPr id="19" name="组合 18">
              <a:extLst>
                <a:ext uri="{FF2B5EF4-FFF2-40B4-BE49-F238E27FC236}">
                  <a16:creationId xmlns:a16="http://schemas.microsoft.com/office/drawing/2014/main" id="{AA5CE0B8-F313-4FE0-8965-543E916055CE}"/>
                </a:ext>
              </a:extLst>
            </p:cNvPr>
            <p:cNvGrpSpPr/>
            <p:nvPr/>
          </p:nvGrpSpPr>
          <p:grpSpPr>
            <a:xfrm>
              <a:off x="1241740" y="1588903"/>
              <a:ext cx="5963732" cy="849452"/>
              <a:chOff x="1317" y="3053"/>
              <a:chExt cx="16681" cy="3965"/>
            </a:xfrm>
          </p:grpSpPr>
          <p:grpSp>
            <p:nvGrpSpPr>
              <p:cNvPr id="21" name="组合 15">
                <a:extLst>
                  <a:ext uri="{FF2B5EF4-FFF2-40B4-BE49-F238E27FC236}">
                    <a16:creationId xmlns:a16="http://schemas.microsoft.com/office/drawing/2014/main" id="{E189CA6F-9317-4318-9832-7F6BCC8AE79A}"/>
                  </a:ext>
                </a:extLst>
              </p:cNvPr>
              <p:cNvGrpSpPr/>
              <p:nvPr/>
            </p:nvGrpSpPr>
            <p:grpSpPr>
              <a:xfrm>
                <a:off x="1317" y="3053"/>
                <a:ext cx="16681" cy="3965"/>
                <a:chOff x="1020" y="2328"/>
                <a:chExt cx="11012" cy="8169"/>
              </a:xfrm>
            </p:grpSpPr>
            <p:sp>
              <p:nvSpPr>
                <p:cNvPr id="23" name="圆角矩形 14">
                  <a:extLst>
                    <a:ext uri="{FF2B5EF4-FFF2-40B4-BE49-F238E27FC236}">
                      <a16:creationId xmlns:a16="http://schemas.microsoft.com/office/drawing/2014/main" id="{4F090916-16FC-4CF2-AC56-BEA6C0F2246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25" name="圆角矩形 13">
                  <a:extLst>
                    <a:ext uri="{FF2B5EF4-FFF2-40B4-BE49-F238E27FC236}">
                      <a16:creationId xmlns:a16="http://schemas.microsoft.com/office/drawing/2014/main" id="{8B31212B-0784-4EE3-8867-647D8B1053AD}"/>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22" name="文本框 17">
                <a:extLst>
                  <a:ext uri="{FF2B5EF4-FFF2-40B4-BE49-F238E27FC236}">
                    <a16:creationId xmlns:a16="http://schemas.microsoft.com/office/drawing/2014/main" id="{8C8B58D7-A094-4E6E-95A0-5EF7A6AFCDE5}"/>
                  </a:ext>
                </a:extLst>
              </p:cNvPr>
              <p:cNvSpPr txBox="1"/>
              <p:nvPr/>
            </p:nvSpPr>
            <p:spPr>
              <a:xfrm>
                <a:off x="2064" y="3121"/>
                <a:ext cx="15374" cy="2927"/>
              </a:xfrm>
              <a:prstGeom prst="rect">
                <a:avLst/>
              </a:prstGeom>
              <a:noFill/>
            </p:spPr>
            <p:txBody>
              <a:bodyPr wrap="square" rtlCol="0">
                <a:spAutoFit/>
              </a:bodyPr>
              <a:lstStyle/>
              <a:p>
                <a:pPr algn="just">
                  <a:defRPr/>
                </a:pPr>
                <a:r>
                  <a:rPr lang="vi-VN" sz="2800" dirty="0">
                    <a:effectLst/>
                    <a:latin typeface="Times New Roman" pitchFamily="18" charset="0"/>
                    <a:ea typeface="Times New Roman" panose="02020603050405020304" pitchFamily="18" charset="0"/>
                    <a:cs typeface="Times New Roman" pitchFamily="18" charset="0"/>
                  </a:rPr>
                  <a:t>Cùng người thân đi phỏng vấn các cô các bác hàng xóm, người thân về ý thức bảo vệ môi trường.</a:t>
                </a:r>
                <a:endParaRPr lang="en-US" sz="28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20" name="图片 25" descr="卡通人物&#10;&#10;中度可信度描述已自动生成">
              <a:extLst>
                <a:ext uri="{FF2B5EF4-FFF2-40B4-BE49-F238E27FC236}">
                  <a16:creationId xmlns:a16="http://schemas.microsoft.com/office/drawing/2014/main" id="{D062374A-7CEC-4363-AEEC-F28301567349}"/>
                </a:ext>
              </a:extLst>
            </p:cNvPr>
            <p:cNvPicPr>
              <a:picLocks noChangeAspect="1"/>
            </p:cNvPicPr>
            <p:nvPr>
              <p:custDataLst>
                <p:tags r:id="rId2"/>
              </p:custDataLst>
            </p:nvPr>
          </p:nvPicPr>
          <p:blipFill>
            <a:blip r:embed="rId9" cstate="email"/>
            <a:stretch>
              <a:fillRect/>
            </a:stretch>
          </p:blipFill>
          <p:spPr>
            <a:xfrm rot="19945025">
              <a:off x="583941" y="1349258"/>
              <a:ext cx="1247817" cy="1000093"/>
            </a:xfrm>
            <a:prstGeom prst="rect">
              <a:avLst/>
            </a:prstGeom>
          </p:spPr>
        </p:pic>
      </p:grpSp>
    </p:spTree>
    <p:custDataLst>
      <p:tags r:id="rId1"/>
    </p:custDataLst>
    <p:extLst>
      <p:ext uri="{BB962C8B-B14F-4D97-AF65-F5344CB8AC3E}">
        <p14:creationId xmlns:p14="http://schemas.microsoft.com/office/powerpoint/2010/main" val="783408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750" fill="hold"/>
                                        <p:tgtEl>
                                          <p:spTgt spid="18"/>
                                        </p:tgtEl>
                                        <p:attrNameLst>
                                          <p:attrName>ppt_w</p:attrName>
                                        </p:attrNameLst>
                                      </p:cBhvr>
                                      <p:tavLst>
                                        <p:tav tm="0">
                                          <p:val>
                                            <p:fltVal val="0"/>
                                          </p:val>
                                        </p:tav>
                                        <p:tav tm="100000">
                                          <p:val>
                                            <p:strVal val="#ppt_w"/>
                                          </p:val>
                                        </p:tav>
                                      </p:tavLst>
                                    </p:anim>
                                    <p:anim calcmode="lin" valueType="num">
                                      <p:cBhvr>
                                        <p:cTn id="16" dur="750" fill="hold"/>
                                        <p:tgtEl>
                                          <p:spTgt spid="18"/>
                                        </p:tgtEl>
                                        <p:attrNameLst>
                                          <p:attrName>ppt_h</p:attrName>
                                        </p:attrNameLst>
                                      </p:cBhvr>
                                      <p:tavLst>
                                        <p:tav tm="0">
                                          <p:val>
                                            <p:fltVal val="0"/>
                                          </p:val>
                                        </p:tav>
                                        <p:tav tm="100000">
                                          <p:val>
                                            <p:strVal val="#ppt_h"/>
                                          </p:val>
                                        </p:tav>
                                      </p:tavLst>
                                    </p:anim>
                                    <p:anim calcmode="lin" valueType="num">
                                      <p:cBhvr>
                                        <p:cTn id="17"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C349D7-6DBC-40FD-AA14-47F3A0F05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grpSp>
        <p:nvGrpSpPr>
          <p:cNvPr id="13" name="组合 12">
            <a:extLst>
              <a:ext uri="{FF2B5EF4-FFF2-40B4-BE49-F238E27FC236}">
                <a16:creationId xmlns:a16="http://schemas.microsoft.com/office/drawing/2014/main" id="{CCC6689B-2C4B-4E25-8D33-B7D90DC93BE3}"/>
              </a:ext>
            </a:extLst>
          </p:cNvPr>
          <p:cNvGrpSpPr/>
          <p:nvPr/>
        </p:nvGrpSpPr>
        <p:grpSpPr>
          <a:xfrm>
            <a:off x="-1" y="5384685"/>
            <a:ext cx="9144001" cy="1473315"/>
            <a:chOff x="-1" y="5285788"/>
            <a:chExt cx="13010397" cy="1572212"/>
          </a:xfrm>
        </p:grpSpPr>
        <p:pic>
          <p:nvPicPr>
            <p:cNvPr id="10" name="图片 9">
              <a:extLst>
                <a:ext uri="{FF2B5EF4-FFF2-40B4-BE49-F238E27FC236}">
                  <a16:creationId xmlns:a16="http://schemas.microsoft.com/office/drawing/2014/main" id="{AEF15CA1-3F01-4F1C-A812-038BB7617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1" name="图片 10">
              <a:extLst>
                <a:ext uri="{FF2B5EF4-FFF2-40B4-BE49-F238E27FC236}">
                  <a16:creationId xmlns:a16="http://schemas.microsoft.com/office/drawing/2014/main" id="{45A85BF2-BC5E-45FB-9E8A-49ADA101FD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A736CEC8-D21E-4E2F-AB1E-7B1FBEF8C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a:off x="1199913" y="4547793"/>
            <a:ext cx="747597"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895" t="63288" r="71452" b="17023"/>
          <a:stretch/>
        </p:blipFill>
        <p:spPr>
          <a:xfrm>
            <a:off x="3590741" y="5327605"/>
            <a:ext cx="703890" cy="1664236"/>
          </a:xfrm>
          <a:prstGeom prst="rect">
            <a:avLst/>
          </a:prstGeom>
        </p:spPr>
      </p:pic>
      <p:grpSp>
        <p:nvGrpSpPr>
          <p:cNvPr id="24" name="组合 23">
            <a:extLst>
              <a:ext uri="{FF2B5EF4-FFF2-40B4-BE49-F238E27FC236}">
                <a16:creationId xmlns:a16="http://schemas.microsoft.com/office/drawing/2014/main" id="{37E27A88-2241-43AC-9D29-566B7A1DB923}"/>
              </a:ext>
            </a:extLst>
          </p:cNvPr>
          <p:cNvGrpSpPr/>
          <p:nvPr/>
        </p:nvGrpSpPr>
        <p:grpSpPr>
          <a:xfrm>
            <a:off x="-20692" y="-17733"/>
            <a:ext cx="9228923" cy="1124471"/>
            <a:chOff x="-27590" y="-17733"/>
            <a:chExt cx="12305231" cy="1124471"/>
          </a:xfrm>
        </p:grpSpPr>
        <p:grpSp>
          <p:nvGrpSpPr>
            <p:cNvPr id="18" name="组合 17">
              <a:extLst>
                <a:ext uri="{FF2B5EF4-FFF2-40B4-BE49-F238E27FC236}">
                  <a16:creationId xmlns:a16="http://schemas.microsoft.com/office/drawing/2014/main" id="{C6701077-7EB6-43E2-9010-056AD0F767C2}"/>
                </a:ext>
              </a:extLst>
            </p:cNvPr>
            <p:cNvGrpSpPr/>
            <p:nvPr/>
          </p:nvGrpSpPr>
          <p:grpSpPr>
            <a:xfrm flipH="1" flipV="1">
              <a:off x="3045150" y="-8942"/>
              <a:ext cx="9232491" cy="1115680"/>
              <a:chOff x="-1" y="5285788"/>
              <a:chExt cx="13010397" cy="1572212"/>
            </a:xfrm>
          </p:grpSpPr>
          <p:pic>
            <p:nvPicPr>
              <p:cNvPr id="19" name="图片 18">
                <a:extLst>
                  <a:ext uri="{FF2B5EF4-FFF2-40B4-BE49-F238E27FC236}">
                    <a16:creationId xmlns:a16="http://schemas.microsoft.com/office/drawing/2014/main" id="{49F675B8-7682-4411-8F30-C4F57D095A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0" name="图片 19">
                <a:extLst>
                  <a:ext uri="{FF2B5EF4-FFF2-40B4-BE49-F238E27FC236}">
                    <a16:creationId xmlns:a16="http://schemas.microsoft.com/office/drawing/2014/main" id="{3F13CB90-AFF3-415B-A0EA-D0AD00711D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1" name="图片 20">
                <a:extLst>
                  <a:ext uri="{FF2B5EF4-FFF2-40B4-BE49-F238E27FC236}">
                    <a16:creationId xmlns:a16="http://schemas.microsoft.com/office/drawing/2014/main" id="{79C030A4-1967-4EAF-9A19-218CB6757F4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2" name="图片 21">
              <a:extLst>
                <a:ext uri="{FF2B5EF4-FFF2-40B4-BE49-F238E27FC236}">
                  <a16:creationId xmlns:a16="http://schemas.microsoft.com/office/drawing/2014/main" id="{C4D6367B-45D3-44E1-8B42-B46D853A55D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3" name="图片 22">
              <a:extLst>
                <a:ext uri="{FF2B5EF4-FFF2-40B4-BE49-F238E27FC236}">
                  <a16:creationId xmlns:a16="http://schemas.microsoft.com/office/drawing/2014/main" id="{A16F9C00-FAE8-43D9-BB18-D6D29BCA6D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67" t="59748" r="6680" b="14788"/>
          <a:stretch/>
        </p:blipFill>
        <p:spPr>
          <a:xfrm rot="1740227" flipH="1">
            <a:off x="-32948" y="2043893"/>
            <a:ext cx="462610"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pic>
        <p:nvPicPr>
          <p:cNvPr id="2" name="Picture 1">
            <a:extLst>
              <a:ext uri="{FF2B5EF4-FFF2-40B4-BE49-F238E27FC236}">
                <a16:creationId xmlns:a16="http://schemas.microsoft.com/office/drawing/2014/main" id="{78F8F798-1219-44E2-82E6-A205F8865E6D}"/>
              </a:ext>
            </a:extLst>
          </p:cNvPr>
          <p:cNvPicPr>
            <a:picLocks noChangeAspect="1"/>
          </p:cNvPicPr>
          <p:nvPr/>
        </p:nvPicPr>
        <p:blipFill>
          <a:blip r:embed="rId12"/>
          <a:stretch>
            <a:fillRect/>
          </a:stretch>
        </p:blipFill>
        <p:spPr>
          <a:xfrm>
            <a:off x="885271" y="1570278"/>
            <a:ext cx="7344329" cy="3611322"/>
          </a:xfrm>
          <a:prstGeom prst="rect">
            <a:avLst/>
          </a:prstGeom>
        </p:spPr>
      </p:pic>
    </p:spTree>
    <p:extLst>
      <p:ext uri="{BB962C8B-B14F-4D97-AF65-F5344CB8AC3E}">
        <p14:creationId xmlns:p14="http://schemas.microsoft.com/office/powerpoint/2010/main" val="372401304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0692" y="-17733"/>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5"/>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id="{3C0A7672-6BB5-42AF-91E1-F036DC632A00}"/>
              </a:ext>
            </a:extLst>
          </p:cNvPr>
          <p:cNvSpPr/>
          <p:nvPr/>
        </p:nvSpPr>
        <p:spPr>
          <a:xfrm>
            <a:off x="315095" y="2295581"/>
            <a:ext cx="8237757" cy="3478292"/>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id="{D8CD5D65-3EBF-4F1B-AD22-A1A28A1609BF}"/>
              </a:ext>
            </a:extLst>
          </p:cNvPr>
          <p:cNvGrpSpPr/>
          <p:nvPr/>
        </p:nvGrpSpPr>
        <p:grpSpPr>
          <a:xfrm>
            <a:off x="1118261" y="1116941"/>
            <a:ext cx="3377539" cy="786121"/>
            <a:chOff x="3977443" y="-1656991"/>
            <a:chExt cx="3108271" cy="78612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92196" y="-1616443"/>
              <a:ext cx="2936621"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pic>
        <p:nvPicPr>
          <p:cNvPr id="26" name="Picture 25">
            <a:extLst>
              <a:ext uri="{FF2B5EF4-FFF2-40B4-BE49-F238E27FC236}">
                <a16:creationId xmlns:a16="http://schemas.microsoft.com/office/drawing/2014/main" id="{F4282A00-750C-4D41-8E5F-89C6803019B5}"/>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5465421" y="2362200"/>
            <a:ext cx="3142227" cy="3022485"/>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9E40EE0C-EDEE-4646-9E17-5B004BB00D84}"/>
              </a:ext>
            </a:extLst>
          </p:cNvPr>
          <p:cNvSpPr txBox="1"/>
          <p:nvPr/>
        </p:nvSpPr>
        <p:spPr>
          <a:xfrm>
            <a:off x="533401" y="2537516"/>
            <a:ext cx="4847728"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GV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bắt</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nhịp</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cho</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cả</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cùng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hát</a:t>
            </a:r>
            <a:r>
              <a:rPr lang="en-US" sz="3000" dirty="0">
                <a:solidFill>
                  <a:prstClr val="black"/>
                </a:solidFill>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bài</a:t>
            </a:r>
            <a:r>
              <a:rPr lang="en-US" sz="3000" dirty="0">
                <a:solidFill>
                  <a:prstClr val="black"/>
                </a:solidFill>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chúng</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mình</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đoàn</a:t>
            </a:r>
            <a:r>
              <a:rPr kumimoji="0" lang="en-US" sz="30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kết</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GV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trao</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bông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hoa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cho</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HS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đầu</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dãy</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bàn</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HS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vừa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hát</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vừa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chuyền</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tay</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bông</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hoa</a:t>
            </a:r>
            <a:r>
              <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231118093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4824" y="2043893"/>
            <a:ext cx="462610"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132701" y="4318738"/>
            <a:ext cx="938520" cy="1248177"/>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0692" y="-17733"/>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5"/>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id="{3C0A7672-6BB5-42AF-91E1-F036DC632A00}"/>
              </a:ext>
            </a:extLst>
          </p:cNvPr>
          <p:cNvSpPr/>
          <p:nvPr/>
        </p:nvSpPr>
        <p:spPr>
          <a:xfrm>
            <a:off x="919001" y="2234042"/>
            <a:ext cx="7419456" cy="3887300"/>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id="{D8CD5D65-3EBF-4F1B-AD22-A1A28A1609BF}"/>
              </a:ext>
            </a:extLst>
          </p:cNvPr>
          <p:cNvGrpSpPr/>
          <p:nvPr/>
        </p:nvGrpSpPr>
        <p:grpSpPr>
          <a:xfrm>
            <a:off x="1098314" y="1116941"/>
            <a:ext cx="3245085" cy="786121"/>
            <a:chOff x="3957666" y="-1656991"/>
            <a:chExt cx="3217448" cy="78612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3957666" y="-1588733"/>
              <a:ext cx="321744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LUẬT CHƠI</a:t>
              </a:r>
              <a:endParaRPr kumimoji="0" lang="zh-CN" altLang="en-US" sz="4000" b="0"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sp>
        <p:nvSpPr>
          <p:cNvPr id="27" name="TextBox 26">
            <a:extLst>
              <a:ext uri="{FF2B5EF4-FFF2-40B4-BE49-F238E27FC236}">
                <a16:creationId xmlns:a16="http://schemas.microsoft.com/office/drawing/2014/main" id="{9E40EE0C-EDEE-4646-9E17-5B004BB00D84}"/>
              </a:ext>
            </a:extLst>
          </p:cNvPr>
          <p:cNvSpPr txBox="1"/>
          <p:nvPr/>
        </p:nvSpPr>
        <p:spPr>
          <a:xfrm>
            <a:off x="1098315" y="2252872"/>
            <a:ext cx="5501668" cy="3637919"/>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Khi GV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hô</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Dừng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bông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hoa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trên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tay</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HS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thì</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HS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đó</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phải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nêu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tên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giữ</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vệ</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môi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trường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Ví</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dụ</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Bỏ</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rác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đúng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nơi</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quy</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định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cây</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xanh</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nvGrpSpPr>
          <p:cNvPr id="22" name="Group 21">
            <a:extLst>
              <a:ext uri="{FF2B5EF4-FFF2-40B4-BE49-F238E27FC236}">
                <a16:creationId xmlns:a16="http://schemas.microsoft.com/office/drawing/2014/main" id="{0DB752DE-4290-4354-B765-EEE0892BA29A}"/>
              </a:ext>
            </a:extLst>
          </p:cNvPr>
          <p:cNvGrpSpPr/>
          <p:nvPr/>
        </p:nvGrpSpPr>
        <p:grpSpPr>
          <a:xfrm>
            <a:off x="6603646" y="2440806"/>
            <a:ext cx="1258586" cy="2819684"/>
            <a:chOff x="8804860" y="2440806"/>
            <a:chExt cx="1678115" cy="2819684"/>
          </a:xfrm>
        </p:grpSpPr>
        <p:pic>
          <p:nvPicPr>
            <p:cNvPr id="25" name="Graphic 24">
              <a:extLst>
                <a:ext uri="{FF2B5EF4-FFF2-40B4-BE49-F238E27FC236}">
                  <a16:creationId xmlns:a16="http://schemas.microsoft.com/office/drawing/2014/main" id="{547EEC4E-A799-414C-9EA9-2B6D8E8474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97805" y="2440806"/>
              <a:ext cx="1385170" cy="2819684"/>
            </a:xfrm>
            <a:prstGeom prst="rect">
              <a:avLst/>
            </a:prstGeom>
          </p:spPr>
        </p:pic>
        <p:pic>
          <p:nvPicPr>
            <p:cNvPr id="19" name="Picture 18">
              <a:extLst>
                <a:ext uri="{FF2B5EF4-FFF2-40B4-BE49-F238E27FC236}">
                  <a16:creationId xmlns:a16="http://schemas.microsoft.com/office/drawing/2014/main" id="{5CD086CB-E6B4-4EAB-A803-FAE7491160E4}"/>
                </a:ext>
              </a:extLst>
            </p:cNvPr>
            <p:cNvPicPr>
              <a:picLocks noChangeAspect="1"/>
            </p:cNvPicPr>
            <p:nvPr/>
          </p:nvPicPr>
          <p:blipFill>
            <a:blip r:embed="rId13"/>
            <a:stretch>
              <a:fillRect/>
            </a:stretch>
          </p:blipFill>
          <p:spPr>
            <a:xfrm rot="1015491">
              <a:off x="8804860" y="2922219"/>
              <a:ext cx="637042" cy="637042"/>
            </a:xfrm>
            <a:prstGeom prst="rect">
              <a:avLst/>
            </a:prstGeom>
          </p:spPr>
        </p:pic>
      </p:grpSp>
    </p:spTree>
    <p:extLst>
      <p:ext uri="{BB962C8B-B14F-4D97-AF65-F5344CB8AC3E}">
        <p14:creationId xmlns:p14="http://schemas.microsoft.com/office/powerpoint/2010/main" val="269039888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063927" y="2562358"/>
            <a:ext cx="7322063"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874644" y="1045783"/>
            <a:ext cx="1470655"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pic>
        <p:nvPicPr>
          <p:cNvPr id="2" name="Picture 1">
            <a:extLst>
              <a:ext uri="{FF2B5EF4-FFF2-40B4-BE49-F238E27FC236}">
                <a16:creationId xmlns:a16="http://schemas.microsoft.com/office/drawing/2014/main" id="{BB5AE1F9-9B32-46DD-BE7B-62D543EB7DF1}"/>
              </a:ext>
            </a:extLst>
          </p:cNvPr>
          <p:cNvPicPr>
            <a:picLocks noChangeAspect="1"/>
          </p:cNvPicPr>
          <p:nvPr/>
        </p:nvPicPr>
        <p:blipFill>
          <a:blip r:embed="rId8"/>
          <a:stretch>
            <a:fillRect/>
          </a:stretch>
        </p:blipFill>
        <p:spPr>
          <a:xfrm>
            <a:off x="2345299" y="2807149"/>
            <a:ext cx="5198501" cy="1500422"/>
          </a:xfrm>
          <a:prstGeom prst="rect">
            <a:avLst/>
          </a:prstGeom>
        </p:spPr>
      </p:pic>
    </p:spTree>
    <p:extLst>
      <p:ext uri="{BB962C8B-B14F-4D97-AF65-F5344CB8AC3E}">
        <p14:creationId xmlns:p14="http://schemas.microsoft.com/office/powerpoint/2010/main" val="51046553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235529" y="2546650"/>
            <a:ext cx="6765472"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910904" y="796499"/>
            <a:ext cx="1586204" cy="3574146"/>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5201891" y="-3131342"/>
            <a:ext cx="4554417" cy="5516050"/>
          </a:xfrm>
          <a:prstGeom prst="rect">
            <a:avLst/>
          </a:prstGeom>
        </p:spPr>
      </p:pic>
      <p:sp>
        <p:nvSpPr>
          <p:cNvPr id="8" name="TextBox 7">
            <a:extLst>
              <a:ext uri="{FF2B5EF4-FFF2-40B4-BE49-F238E27FC236}">
                <a16:creationId xmlns:a16="http://schemas.microsoft.com/office/drawing/2014/main" id="{DAB59CFD-10BE-2376-DFEF-C17CC236E9B1}"/>
              </a:ext>
            </a:extLst>
          </p:cNvPr>
          <p:cNvSpPr txBox="1"/>
          <p:nvPr/>
        </p:nvSpPr>
        <p:spPr>
          <a:xfrm>
            <a:off x="2164556" y="2830426"/>
            <a:ext cx="5522119" cy="1569660"/>
          </a:xfrm>
          <a:prstGeom prst="rect">
            <a:avLst/>
          </a:prstGeom>
          <a:noFill/>
        </p:spPr>
        <p:txBody>
          <a:bodyPr wrap="square" rtlCol="0">
            <a:spAutoFit/>
          </a:bodyPr>
          <a:lstStyle/>
          <a:p>
            <a:pPr algn="just"/>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hiểu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định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dấu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trường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ô </a:t>
            </a:r>
            <a:r>
              <a:rPr lang="en-US" sz="3200" b="1" dirty="0" err="1">
                <a:solidFill>
                  <a:srgbClr val="FF0000"/>
                </a:solidFill>
                <a:latin typeface="Times New Roman" pitchFamily="18" charset="0"/>
                <a:cs typeface="Times New Roman" pitchFamily="18" charset="0"/>
              </a:rPr>
              <a:t>nhiễm</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419254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CE13C-0125-4CC8-AE99-40EA1A97ABAF}"/>
              </a:ext>
            </a:extLst>
          </p:cNvPr>
          <p:cNvPicPr>
            <a:picLocks noChangeAspect="1"/>
          </p:cNvPicPr>
          <p:nvPr/>
        </p:nvPicPr>
        <p:blipFill>
          <a:blip r:embed="rId3"/>
          <a:stretch>
            <a:fillRect/>
          </a:stretch>
        </p:blipFill>
        <p:spPr>
          <a:xfrm>
            <a:off x="228599" y="266382"/>
            <a:ext cx="4133577" cy="3457284"/>
          </a:xfrm>
          <a:prstGeom prst="rect">
            <a:avLst/>
          </a:prstGeom>
        </p:spPr>
      </p:pic>
      <p:pic>
        <p:nvPicPr>
          <p:cNvPr id="6" name="Picture 5">
            <a:extLst>
              <a:ext uri="{FF2B5EF4-FFF2-40B4-BE49-F238E27FC236}">
                <a16:creationId xmlns:a16="http://schemas.microsoft.com/office/drawing/2014/main" id="{A866BE53-8A7A-4814-B9B8-D024D122BF83}"/>
              </a:ext>
            </a:extLst>
          </p:cNvPr>
          <p:cNvPicPr>
            <a:picLocks noChangeAspect="1"/>
          </p:cNvPicPr>
          <p:nvPr/>
        </p:nvPicPr>
        <p:blipFill>
          <a:blip r:embed="rId4"/>
          <a:stretch>
            <a:fillRect/>
          </a:stretch>
        </p:blipFill>
        <p:spPr>
          <a:xfrm>
            <a:off x="4267200" y="266382"/>
            <a:ext cx="4876800" cy="3457284"/>
          </a:xfrm>
          <a:prstGeom prst="rect">
            <a:avLst/>
          </a:prstGeom>
        </p:spPr>
      </p:pic>
      <p:grpSp>
        <p:nvGrpSpPr>
          <p:cNvPr id="13" name="Group 12">
            <a:extLst>
              <a:ext uri="{FF2B5EF4-FFF2-40B4-BE49-F238E27FC236}">
                <a16:creationId xmlns:a16="http://schemas.microsoft.com/office/drawing/2014/main" id="{8FF6F312-6DDA-4D71-9701-0CE26F477F20}"/>
              </a:ext>
            </a:extLst>
          </p:cNvPr>
          <p:cNvGrpSpPr/>
          <p:nvPr/>
        </p:nvGrpSpPr>
        <p:grpSpPr>
          <a:xfrm>
            <a:off x="762000" y="4076524"/>
            <a:ext cx="7772400" cy="1130795"/>
            <a:chOff x="3977443" y="-1656990"/>
            <a:chExt cx="3108271" cy="1096629"/>
          </a:xfrm>
        </p:grpSpPr>
        <p:sp>
          <p:nvSpPr>
            <p:cNvPr id="15" name="矩形: 圆角 6">
              <a:extLst>
                <a:ext uri="{FF2B5EF4-FFF2-40B4-BE49-F238E27FC236}">
                  <a16:creationId xmlns:a16="http://schemas.microsoft.com/office/drawing/2014/main" id="{028C1794-4CC6-41B0-889F-8385D3B97EFA}"/>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6" name="TextBox 15">
              <a:extLst>
                <a:ext uri="{FF2B5EF4-FFF2-40B4-BE49-F238E27FC236}">
                  <a16:creationId xmlns:a16="http://schemas.microsoft.com/office/drawing/2014/main" id="{63C49138-E4D2-44F0-8E0C-3A8AB0E35E4F}"/>
                </a:ext>
              </a:extLst>
            </p:cNvPr>
            <p:cNvSpPr txBox="1"/>
            <p:nvPr/>
          </p:nvSpPr>
          <p:spPr>
            <a:xfrm>
              <a:off x="3977443" y="-1605030"/>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Em cảm thấy như thế nào khi thấy những</a:t>
              </a:r>
              <a:r>
                <a:rPr kumimoji="0" lang="en-US"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 video,</a:t>
              </a:r>
              <a:r>
                <a:rPr kumimoji="0" lang="vi-VN"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 hình ảnh này?</a:t>
              </a:r>
              <a:endParaRPr kumimoji="0" lang="zh-CN" altLang="en-US"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grpSp>
        <p:nvGrpSpPr>
          <p:cNvPr id="17" name="Group 16">
            <a:extLst>
              <a:ext uri="{FF2B5EF4-FFF2-40B4-BE49-F238E27FC236}">
                <a16:creationId xmlns:a16="http://schemas.microsoft.com/office/drawing/2014/main" id="{1F031DF9-DB32-4A32-A830-EEB9BF05DFAE}"/>
              </a:ext>
            </a:extLst>
          </p:cNvPr>
          <p:cNvGrpSpPr/>
          <p:nvPr/>
        </p:nvGrpSpPr>
        <p:grpSpPr>
          <a:xfrm>
            <a:off x="762000" y="5391547"/>
            <a:ext cx="7772400" cy="1144651"/>
            <a:chOff x="3977443" y="-1656990"/>
            <a:chExt cx="3108271" cy="1110066"/>
          </a:xfrm>
        </p:grpSpPr>
        <p:sp>
          <p:nvSpPr>
            <p:cNvPr id="18" name="矩形: 圆角 6">
              <a:extLst>
                <a:ext uri="{FF2B5EF4-FFF2-40B4-BE49-F238E27FC236}">
                  <a16:creationId xmlns:a16="http://schemas.microsoft.com/office/drawing/2014/main" id="{26E4BB43-3DEA-4984-AE68-CC8BEDA0DFEB}"/>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9" name="TextBox 18">
              <a:extLst>
                <a:ext uri="{FF2B5EF4-FFF2-40B4-BE49-F238E27FC236}">
                  <a16:creationId xmlns:a16="http://schemas.microsoft.com/office/drawing/2014/main" id="{111095B4-AA28-4995-9B9A-9A6FA26F7F82}"/>
                </a:ext>
              </a:extLst>
            </p:cNvPr>
            <p:cNvSpPr txBox="1"/>
            <p:nvPr/>
          </p:nvSpPr>
          <p:spPr>
            <a:xfrm>
              <a:off x="3977443" y="-1591593"/>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Dấu hiệu nào cho biết môi trường đang bị ôi nhiễm</a:t>
              </a:r>
              <a:r>
                <a:rPr kumimoji="0" lang="en-US" altLang="zh-CN"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rPr>
                <a:t>?</a:t>
              </a:r>
              <a:endParaRPr kumimoji="0" lang="zh-CN" altLang="en-US" sz="3200" b="1" i="0" u="none" strike="noStrike" kern="1200" cap="none" spc="0" normalizeH="0" baseline="0" noProof="0" dirty="0">
                <a:ln>
                  <a:noFill/>
                </a:ln>
                <a:effectLst/>
                <a:uLnTx/>
                <a:uFillTx/>
                <a:latin typeface="Times New Roman" pitchFamily="18" charset="0"/>
                <a:ea typeface="等线" panose="02010600030101010101" pitchFamily="2" charset="-122"/>
                <a:cs typeface="Times New Roman" pitchFamily="18" charset="0"/>
              </a:endParaRPr>
            </a:p>
          </p:txBody>
        </p:sp>
      </p:grpSp>
    </p:spTree>
    <p:extLst>
      <p:ext uri="{BB962C8B-B14F-4D97-AF65-F5344CB8AC3E}">
        <p14:creationId xmlns:p14="http://schemas.microsoft.com/office/powerpoint/2010/main" val="591628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0692" y="-17733"/>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5"/>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32" name="Picture 31">
            <a:extLst>
              <a:ext uri="{FF2B5EF4-FFF2-40B4-BE49-F238E27FC236}">
                <a16:creationId xmlns:a16="http://schemas.microsoft.com/office/drawing/2014/main" id="{529E758C-6550-4018-89D3-D9D31E0F7A61}"/>
              </a:ext>
            </a:extLst>
          </p:cNvPr>
          <p:cNvPicPr>
            <a:picLocks noChangeAspect="1"/>
          </p:cNvPicPr>
          <p:nvPr/>
        </p:nvPicPr>
        <p:blipFill>
          <a:blip r:embed="rId10"/>
          <a:stretch>
            <a:fillRect/>
          </a:stretch>
        </p:blipFill>
        <p:spPr>
          <a:xfrm>
            <a:off x="198037" y="228600"/>
            <a:ext cx="3744648" cy="3406719"/>
          </a:xfrm>
          <a:prstGeom prst="rect">
            <a:avLst/>
          </a:prstGeom>
        </p:spPr>
      </p:pic>
      <p:pic>
        <p:nvPicPr>
          <p:cNvPr id="34" name="Picture 33">
            <a:extLst>
              <a:ext uri="{FF2B5EF4-FFF2-40B4-BE49-F238E27FC236}">
                <a16:creationId xmlns:a16="http://schemas.microsoft.com/office/drawing/2014/main" id="{D084E096-58C1-4D19-9D01-E7E6E1E74CFA}"/>
              </a:ext>
            </a:extLst>
          </p:cNvPr>
          <p:cNvPicPr>
            <a:picLocks noChangeAspect="1"/>
          </p:cNvPicPr>
          <p:nvPr/>
        </p:nvPicPr>
        <p:blipFill>
          <a:blip r:embed="rId11"/>
          <a:stretch>
            <a:fillRect/>
          </a:stretch>
        </p:blipFill>
        <p:spPr>
          <a:xfrm>
            <a:off x="198037" y="3689082"/>
            <a:ext cx="3744648" cy="2940318"/>
          </a:xfrm>
          <a:prstGeom prst="rect">
            <a:avLst/>
          </a:prstGeom>
        </p:spPr>
      </p:pic>
      <p:grpSp>
        <p:nvGrpSpPr>
          <p:cNvPr id="36" name="Group 35">
            <a:extLst>
              <a:ext uri="{FF2B5EF4-FFF2-40B4-BE49-F238E27FC236}">
                <a16:creationId xmlns:a16="http://schemas.microsoft.com/office/drawing/2014/main" id="{479B6907-8B74-4DE9-993C-479A0965B514}"/>
              </a:ext>
            </a:extLst>
          </p:cNvPr>
          <p:cNvGrpSpPr/>
          <p:nvPr/>
        </p:nvGrpSpPr>
        <p:grpSpPr>
          <a:xfrm>
            <a:off x="3875321" y="616139"/>
            <a:ext cx="4958296" cy="2402307"/>
            <a:chOff x="486909" y="1848264"/>
            <a:chExt cx="6201182" cy="2402307"/>
          </a:xfrm>
        </p:grpSpPr>
        <p:grpSp>
          <p:nvGrpSpPr>
            <p:cNvPr id="37" name="组合 18">
              <a:extLst>
                <a:ext uri="{FF2B5EF4-FFF2-40B4-BE49-F238E27FC236}">
                  <a16:creationId xmlns:a16="http://schemas.microsoft.com/office/drawing/2014/main" id="{DEF9E7F0-A36F-4A65-A078-7A1FE96F01A9}"/>
                </a:ext>
              </a:extLst>
            </p:cNvPr>
            <p:cNvGrpSpPr/>
            <p:nvPr/>
          </p:nvGrpSpPr>
          <p:grpSpPr>
            <a:xfrm>
              <a:off x="1057479" y="2158210"/>
              <a:ext cx="5630612" cy="2092361"/>
              <a:chOff x="1317" y="3053"/>
              <a:chExt cx="16681" cy="3688"/>
            </a:xfrm>
          </p:grpSpPr>
          <p:grpSp>
            <p:nvGrpSpPr>
              <p:cNvPr id="39" name="组合 15">
                <a:extLst>
                  <a:ext uri="{FF2B5EF4-FFF2-40B4-BE49-F238E27FC236}">
                    <a16:creationId xmlns:a16="http://schemas.microsoft.com/office/drawing/2014/main" id="{8BE919CF-7F01-4B48-9DAA-0FCBECD76713}"/>
                  </a:ext>
                </a:extLst>
              </p:cNvPr>
              <p:cNvGrpSpPr/>
              <p:nvPr/>
            </p:nvGrpSpPr>
            <p:grpSpPr>
              <a:xfrm>
                <a:off x="1317" y="3053"/>
                <a:ext cx="16681" cy="3688"/>
                <a:chOff x="1020" y="2328"/>
                <a:chExt cx="11012" cy="7599"/>
              </a:xfrm>
            </p:grpSpPr>
            <p:sp>
              <p:nvSpPr>
                <p:cNvPr id="41" name="圆角矩形 14">
                  <a:extLst>
                    <a:ext uri="{FF2B5EF4-FFF2-40B4-BE49-F238E27FC236}">
                      <a16:creationId xmlns:a16="http://schemas.microsoft.com/office/drawing/2014/main" id="{15E2C933-5311-4CE0-BB24-3276F76D9504}"/>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2" name="圆角矩形 13">
                  <a:extLst>
                    <a:ext uri="{FF2B5EF4-FFF2-40B4-BE49-F238E27FC236}">
                      <a16:creationId xmlns:a16="http://schemas.microsoft.com/office/drawing/2014/main" id="{EF605862-7C38-495D-8FFF-847A45EB801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0" name="文本框 17">
                <a:extLst>
                  <a:ext uri="{FF2B5EF4-FFF2-40B4-BE49-F238E27FC236}">
                    <a16:creationId xmlns:a16="http://schemas.microsoft.com/office/drawing/2014/main" id="{CABE9CA8-98A6-4756-B3AC-7B84B95F8DB0}"/>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E</a:t>
                </a:r>
                <a:r>
                  <a:rPr lang="vi-VN" sz="3200" dirty="0">
                    <a:solidFill>
                      <a:srgbClr val="000000"/>
                    </a:solidFill>
                    <a:effectLst/>
                    <a:latin typeface="Times New Roman" pitchFamily="18" charset="0"/>
                    <a:ea typeface="Palatino Linotype" panose="02040502050505030304" pitchFamily="18" charset="0"/>
                    <a:cs typeface="Times New Roman" pitchFamily="18" charset="0"/>
                  </a:rPr>
                  <a:t>m cảm thấy rất lo lắng cho môi trường sống của chúng ta.</a:t>
                </a:r>
                <a:endParaRPr lang="en-US" sz="32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38" name="图片 25" descr="卡通人物&#10;&#10;中度可信度描述已自动生成">
              <a:extLst>
                <a:ext uri="{FF2B5EF4-FFF2-40B4-BE49-F238E27FC236}">
                  <a16:creationId xmlns:a16="http://schemas.microsoft.com/office/drawing/2014/main" id="{02E99329-F237-4CD2-BA1E-07605105E3ED}"/>
                </a:ext>
              </a:extLst>
            </p:cNvPr>
            <p:cNvPicPr>
              <a:picLocks noChangeAspect="1"/>
            </p:cNvPicPr>
            <p:nvPr>
              <p:custDataLst>
                <p:tags r:id="rId2"/>
              </p:custDataLst>
            </p:nvPr>
          </p:nvPicPr>
          <p:blipFill>
            <a:blip r:embed="rId12" cstate="email"/>
            <a:stretch>
              <a:fillRect/>
            </a:stretch>
          </p:blipFill>
          <p:spPr>
            <a:xfrm rot="19945025">
              <a:off x="486909" y="1848264"/>
              <a:ext cx="1345666" cy="1345666"/>
            </a:xfrm>
            <a:prstGeom prst="rect">
              <a:avLst/>
            </a:prstGeom>
          </p:spPr>
        </p:pic>
      </p:grpSp>
      <p:grpSp>
        <p:nvGrpSpPr>
          <p:cNvPr id="43" name="Group 42">
            <a:extLst>
              <a:ext uri="{FF2B5EF4-FFF2-40B4-BE49-F238E27FC236}">
                <a16:creationId xmlns:a16="http://schemas.microsoft.com/office/drawing/2014/main" id="{01766EDA-686E-4DF8-A752-38B4E6248AC0}"/>
              </a:ext>
            </a:extLst>
          </p:cNvPr>
          <p:cNvGrpSpPr/>
          <p:nvPr/>
        </p:nvGrpSpPr>
        <p:grpSpPr>
          <a:xfrm>
            <a:off x="3956761" y="3154330"/>
            <a:ext cx="4958639" cy="2402307"/>
            <a:chOff x="486909" y="1848264"/>
            <a:chExt cx="6201182" cy="2402307"/>
          </a:xfrm>
        </p:grpSpPr>
        <p:grpSp>
          <p:nvGrpSpPr>
            <p:cNvPr id="44" name="组合 18">
              <a:extLst>
                <a:ext uri="{FF2B5EF4-FFF2-40B4-BE49-F238E27FC236}">
                  <a16:creationId xmlns:a16="http://schemas.microsoft.com/office/drawing/2014/main" id="{E50734AB-F39E-443B-A49F-7C7652966C93}"/>
                </a:ext>
              </a:extLst>
            </p:cNvPr>
            <p:cNvGrpSpPr/>
            <p:nvPr/>
          </p:nvGrpSpPr>
          <p:grpSpPr>
            <a:xfrm>
              <a:off x="1057479" y="2158210"/>
              <a:ext cx="5630612" cy="2092361"/>
              <a:chOff x="1317" y="3053"/>
              <a:chExt cx="16681" cy="3688"/>
            </a:xfrm>
          </p:grpSpPr>
          <p:grpSp>
            <p:nvGrpSpPr>
              <p:cNvPr id="46" name="组合 15">
                <a:extLst>
                  <a:ext uri="{FF2B5EF4-FFF2-40B4-BE49-F238E27FC236}">
                    <a16:creationId xmlns:a16="http://schemas.microsoft.com/office/drawing/2014/main" id="{3972F403-D46F-4EF5-B7C5-B5EF72C442E6}"/>
                  </a:ext>
                </a:extLst>
              </p:cNvPr>
              <p:cNvGrpSpPr/>
              <p:nvPr/>
            </p:nvGrpSpPr>
            <p:grpSpPr>
              <a:xfrm>
                <a:off x="1317" y="3053"/>
                <a:ext cx="16681" cy="3688"/>
                <a:chOff x="1020" y="2328"/>
                <a:chExt cx="11012" cy="7599"/>
              </a:xfrm>
            </p:grpSpPr>
            <p:sp>
              <p:nvSpPr>
                <p:cNvPr id="48" name="圆角矩形 14">
                  <a:extLst>
                    <a:ext uri="{FF2B5EF4-FFF2-40B4-BE49-F238E27FC236}">
                      <a16:creationId xmlns:a16="http://schemas.microsoft.com/office/drawing/2014/main" id="{9CDCAE95-32D0-4FF9-B61A-AD7C6756D9AA}"/>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9" name="圆角矩形 13">
                  <a:extLst>
                    <a:ext uri="{FF2B5EF4-FFF2-40B4-BE49-F238E27FC236}">
                      <a16:creationId xmlns:a16="http://schemas.microsoft.com/office/drawing/2014/main" id="{0EA8F706-E556-40E5-A8F0-0571D16C7AC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7" name="文本框 17">
                <a:extLst>
                  <a:ext uri="{FF2B5EF4-FFF2-40B4-BE49-F238E27FC236}">
                    <a16:creationId xmlns:a16="http://schemas.microsoft.com/office/drawing/2014/main" id="{A9855383-CAF5-4CE9-A675-79A72D5468FB}"/>
                  </a:ext>
                </a:extLst>
              </p:cNvPr>
              <p:cNvSpPr txBox="1"/>
              <p:nvPr/>
            </p:nvSpPr>
            <p:spPr>
              <a:xfrm>
                <a:off x="2338" y="3391"/>
                <a:ext cx="15357" cy="2767"/>
              </a:xfrm>
              <a:prstGeom prst="rect">
                <a:avLst/>
              </a:prstGeom>
              <a:noFill/>
            </p:spPr>
            <p:txBody>
              <a:bodyPr wrap="square" rtlCol="0">
                <a:spAutoFit/>
              </a:bodyPr>
              <a:lstStyle/>
              <a:p>
                <a:pPr algn="just">
                  <a:defRPr/>
                </a:pPr>
                <a:r>
                  <a:rPr lang="en-US" sz="3200" dirty="0" err="1">
                    <a:solidFill>
                      <a:srgbClr val="000000"/>
                    </a:solidFill>
                    <a:latin typeface="Times New Roman" pitchFamily="18" charset="0"/>
                    <a:ea typeface="Palatino Linotype" panose="02040502050505030304" pitchFamily="18" charset="0"/>
                    <a:cs typeface="Times New Roman" pitchFamily="18" charset="0"/>
                  </a:rPr>
                  <a:t>Dấu</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hiệu</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môi</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trường</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en-US" sz="3200" dirty="0" err="1">
                    <a:solidFill>
                      <a:srgbClr val="000000"/>
                    </a:solidFill>
                    <a:latin typeface="Times New Roman" pitchFamily="18" charset="0"/>
                    <a:ea typeface="Palatino Linotype" panose="02040502050505030304" pitchFamily="18" charset="0"/>
                    <a:cs typeface="Times New Roman" pitchFamily="18" charset="0"/>
                  </a:rPr>
                  <a:t>bị</a:t>
                </a:r>
                <a:r>
                  <a:rPr lang="en-US" sz="3200" dirty="0">
                    <a:solidFill>
                      <a:srgbClr val="000000"/>
                    </a:solidFill>
                    <a:latin typeface="Times New Roman" pitchFamily="18" charset="0"/>
                    <a:ea typeface="Palatino Linotype" panose="02040502050505030304" pitchFamily="18" charset="0"/>
                    <a:cs typeface="Times New Roman" pitchFamily="18" charset="0"/>
                  </a:rPr>
                  <a:t> ô </a:t>
                </a:r>
                <a:r>
                  <a:rPr lang="en-US" sz="3200" dirty="0" err="1">
                    <a:solidFill>
                      <a:srgbClr val="000000"/>
                    </a:solidFill>
                    <a:latin typeface="Times New Roman" pitchFamily="18" charset="0"/>
                    <a:ea typeface="Palatino Linotype" panose="02040502050505030304" pitchFamily="18" charset="0"/>
                    <a:cs typeface="Times New Roman" pitchFamily="18" charset="0"/>
                  </a:rPr>
                  <a:t>nhiễm</a:t>
                </a:r>
                <a:r>
                  <a:rPr lang="en-US" sz="3200" dirty="0">
                    <a:solidFill>
                      <a:srgbClr val="000000"/>
                    </a:solidFill>
                    <a:latin typeface="Times New Roman" pitchFamily="18" charset="0"/>
                    <a:ea typeface="Palatino Linotype" panose="02040502050505030304" pitchFamily="18" charset="0"/>
                    <a:cs typeface="Times New Roman" pitchFamily="18" charset="0"/>
                  </a:rPr>
                  <a:t>: </a:t>
                </a:r>
                <a:r>
                  <a:rPr lang="vi-VN" sz="3200" dirty="0">
                    <a:solidFill>
                      <a:srgbClr val="000000"/>
                    </a:solidFill>
                    <a:latin typeface="Times New Roman" pitchFamily="18" charset="0"/>
                    <a:ea typeface="Palatino Linotype" panose="02040502050505030304" pitchFamily="18" charset="0"/>
                    <a:cs typeface="Times New Roman" pitchFamily="18" charset="0"/>
                  </a:rPr>
                  <a:t>rác, nước thải, khói bụi, tiếng ồn,...</a:t>
                </a:r>
                <a:endParaRPr lang="en-US" sz="3200" b="1" dirty="0">
                  <a:solidFill>
                    <a:srgbClr val="FF0000"/>
                  </a:solidFill>
                  <a:effectLst/>
                  <a:latin typeface="Times New Roman" pitchFamily="18" charset="0"/>
                  <a:ea typeface="Palatino Linotype" panose="02040502050505030304" pitchFamily="18" charset="0"/>
                  <a:cs typeface="Times New Roman" pitchFamily="18" charset="0"/>
                </a:endParaRPr>
              </a:p>
            </p:txBody>
          </p:sp>
        </p:grpSp>
        <p:pic>
          <p:nvPicPr>
            <p:cNvPr id="45" name="图片 25" descr="卡通人物&#10;&#10;中度可信度描述已自动生成">
              <a:extLst>
                <a:ext uri="{FF2B5EF4-FFF2-40B4-BE49-F238E27FC236}">
                  <a16:creationId xmlns:a16="http://schemas.microsoft.com/office/drawing/2014/main" id="{F886EAC8-DD14-466A-8346-4B87308E3251}"/>
                </a:ext>
              </a:extLst>
            </p:cNvPr>
            <p:cNvPicPr>
              <a:picLocks noChangeAspect="1"/>
            </p:cNvPicPr>
            <p:nvPr>
              <p:custDataLst>
                <p:tags r:id="rId1"/>
              </p:custDataLst>
            </p:nvPr>
          </p:nvPicPr>
          <p:blipFill>
            <a:blip r:embed="rId12" cstate="email"/>
            <a:stretch>
              <a:fillRect/>
            </a:stretch>
          </p:blipFill>
          <p:spPr>
            <a:xfrm rot="19945025">
              <a:off x="486909" y="1848264"/>
              <a:ext cx="1345666" cy="1345666"/>
            </a:xfrm>
            <a:prstGeom prst="rect">
              <a:avLst/>
            </a:prstGeom>
          </p:spPr>
        </p:pic>
      </p:grpSp>
    </p:spTree>
    <p:extLst>
      <p:ext uri="{BB962C8B-B14F-4D97-AF65-F5344CB8AC3E}">
        <p14:creationId xmlns:p14="http://schemas.microsoft.com/office/powerpoint/2010/main" val="1576905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8425081" y="4252485"/>
            <a:ext cx="938520" cy="1248177"/>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8473559" y="1608175"/>
            <a:ext cx="747597" cy="2286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3815" y="-151322"/>
            <a:ext cx="9228923"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1"/>
            <a:ext cx="9144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22" name="TextBox 21">
            <a:extLst>
              <a:ext uri="{FF2B5EF4-FFF2-40B4-BE49-F238E27FC236}">
                <a16:creationId xmlns:a16="http://schemas.microsoft.com/office/drawing/2014/main" id="{A1F8816E-26A9-459D-94D2-896689AD7B0E}"/>
              </a:ext>
            </a:extLst>
          </p:cNvPr>
          <p:cNvSpPr txBox="1"/>
          <p:nvPr/>
        </p:nvSpPr>
        <p:spPr>
          <a:xfrm>
            <a:off x="2585162" y="1495038"/>
            <a:ext cx="5812078" cy="3046988"/>
          </a:xfrm>
          <a:prstGeom prst="rect">
            <a:avLst/>
          </a:prstGeom>
          <a:noFill/>
        </p:spPr>
        <p:txBody>
          <a:bodyPr wrap="square" rtlCol="0">
            <a:spAutoFit/>
          </a:bodyPr>
          <a:lstStyle/>
          <a:p>
            <a:pPr algn="just"/>
            <a:r>
              <a:rPr lang="vi-VN" sz="4800" b="1" dirty="0">
                <a:ln>
                  <a:solidFill>
                    <a:srgbClr val="108539"/>
                  </a:solidFill>
                </a:ln>
                <a:solidFill>
                  <a:srgbClr val="03C400"/>
                </a:solidFill>
                <a:latin typeface="Times New Roman" pitchFamily="18" charset="0"/>
                <a:cs typeface="Times New Roman" pitchFamily="18" charset="0"/>
              </a:rPr>
              <a:t>Kể thêm về những điều em từng thấy thể hiện sự ô nhiễm môi trường? </a:t>
            </a:r>
            <a:endParaRPr lang="en-US" sz="4800" b="1" dirty="0">
              <a:ln>
                <a:solidFill>
                  <a:srgbClr val="108539"/>
                </a:solidFill>
              </a:ln>
              <a:solidFill>
                <a:srgbClr val="03C400"/>
              </a:solidFill>
              <a:latin typeface="Times New Roman" pitchFamily="18" charset="0"/>
              <a:cs typeface="Times New Roman" pitchFamily="18" charset="0"/>
            </a:endParaRPr>
          </a:p>
        </p:txBody>
      </p:sp>
      <p:pic>
        <p:nvPicPr>
          <p:cNvPr id="25" name="Picture 2" descr="Education School Image Transparent Teacher Cute Teacher - Girl Teacher  Cartoon Png, Png Download - 900x900(#2789483) - PngFind">
            <a:extLst>
              <a:ext uri="{FF2B5EF4-FFF2-40B4-BE49-F238E27FC236}">
                <a16:creationId xmlns:a16="http://schemas.microsoft.com/office/drawing/2014/main" id="{89D56A5A-FE6C-41A6-BE14-BAE629B67E5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18803" y="2362200"/>
            <a:ext cx="2852997" cy="431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882999"/>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0.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543</Words>
  <Application>Microsoft Office PowerPoint</Application>
  <PresentationFormat>On-screen Show (4:3)</PresentationFormat>
  <Paragraphs>48</Paragraphs>
  <Slides>23</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等线</vt:lpstr>
      <vt:lpstr>Arial</vt:lpstr>
      <vt:lpstr>Baloo 2 ExtraBold</vt:lpstr>
      <vt:lpstr>Calibri</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Windows 11</cp:lastModifiedBy>
  <cp:revision>21</cp:revision>
  <dcterms:created xsi:type="dcterms:W3CDTF">2023-04-09T07:16:32Z</dcterms:created>
  <dcterms:modified xsi:type="dcterms:W3CDTF">2023-04-10T04:45:50Z</dcterms:modified>
</cp:coreProperties>
</file>